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comments/modernComment_7FFFF946_DBF606C8.xml" ContentType="application/vnd.ms-powerpoint.comments+xml"/>
  <Override PartName="/ppt/comments/modernComment_7FFFF94B_FF47A538.xml" ContentType="application/vnd.ms-powerpoint.comments+xml"/>
  <Override PartName="/ppt/comments/modernComment_7FFFF94C_1EE69C89.xml" ContentType="application/vnd.ms-powerpoint.comments+xml"/>
  <Override PartName="/ppt/comments/modernComment_7FFFF94E_227F11CA.xml" ContentType="application/vnd.ms-powerpoint.comments+xml"/>
  <Override PartName="/ppt/comments/modernComment_7FFFF94F_A54C2AF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147481926" r:id="rId2"/>
    <p:sldId id="2147481927" r:id="rId3"/>
    <p:sldId id="2147481928" r:id="rId4"/>
    <p:sldId id="2147481931" r:id="rId5"/>
    <p:sldId id="2147481932" r:id="rId6"/>
    <p:sldId id="2147481933" r:id="rId7"/>
    <p:sldId id="2147481934" r:id="rId8"/>
    <p:sldId id="2147481935" r:id="rId9"/>
    <p:sldId id="2147481936" r:id="rId10"/>
    <p:sldId id="2147481937" r:id="rId11"/>
    <p:sldId id="2147481938" r:id="rId12"/>
    <p:sldId id="2147481939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5" userDrawn="1">
          <p15:clr>
            <a:srgbClr val="A4A3A4"/>
          </p15:clr>
        </p15:guide>
        <p15:guide id="5" orient="horz" pos="336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CF5B54-AB96-36B7-83E1-3D7D384F4A6D}" name="Ravi Shankar" initials="RS" userId="S::ravi.shankar@wadhwanifoundation.org::0b1204d4-bcc0-47b0-a47c-3715571ab724" providerId="AD"/>
  <p188:author id="{7F620B5D-116A-7738-889C-6057DE4C3474}" name="Anupama Mukherjee Rawat" initials="" userId="S::anupama.mukherjee@wadhwanifoundation.org::e2a5a1e2-f5b6-4826-9e07-8b00cc32084c" providerId="AD"/>
  <p188:author id="{32FF016D-AFE6-8DB6-0173-9BB7952A6B9B}" name="Debdarshan Panda" initials="DP" userId="S::debdarshan.panda@wfglobal.org::54704d66-f4ff-4835-a5ae-30ba75d29374" providerId="AD"/>
  <p188:author id="{7C147DE7-D4A0-6CAF-883C-DE7101E69314}" name="Debdarshan Panda" initials="DP" userId="S::debdarshan.panda@wadhwanifoundation.org::54704d66-f4ff-4835-a5ae-30ba75d293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3E8"/>
    <a:srgbClr val="C6373B"/>
    <a:srgbClr val="ED7D31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1E228-AD22-3E93-CFB8-BE0A5F991830}" v="7" dt="2026-07-07T11:29:19.929"/>
    <p1510:client id="{577B2084-1821-340D-E4F6-1C54C52D3A5B}" v="907" dt="2026-07-08T06:17:37.012"/>
    <p1510:client id="{5A40F891-76E2-8C95-216E-E9160961849B}" v="8" dt="2026-07-07T11:29:34.671"/>
    <p1510:client id="{9403051D-3EFF-CD5D-92F1-F49DF9837FDE}" v="63" dt="2026-07-07T13:13:44.815"/>
    <p1510:client id="{BEF383D0-C9F6-B522-6A8F-E1B61B95D95B}" v="117" dt="2026-07-07T14:51:15.308"/>
    <p1510:client id="{C3963730-1A07-210E-A313-05C58AD08C05}" v="16" dt="2026-07-08T14:30:44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415"/>
        <p:guide pos="7265"/>
        <p:guide orient="horz" pos="336"/>
        <p:guide orient="horz" pos="3952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upama Mukherjee Rawat" userId="S::anupama.mukherjee@wadhwanifoundation.org::e2a5a1e2-f5b6-4826-9e07-8b00cc32084c" providerId="AD" clId="Web-{6E8C02B5-5F06-F56C-64F8-253116D6FA1B}"/>
    <pc:docChg chg="modSld">
      <pc:chgData name="Anupama Mukherjee Rawat" userId="S::anupama.mukherjee@wadhwanifoundation.org::e2a5a1e2-f5b6-4826-9e07-8b00cc32084c" providerId="AD" clId="Web-{6E8C02B5-5F06-F56C-64F8-253116D6FA1B}" dt="2026-07-06T06:29:25.443" v="29" actId="20577"/>
      <pc:docMkLst>
        <pc:docMk/>
      </pc:docMkLst>
      <pc:sldChg chg="modSp">
        <pc:chgData name="Anupama Mukherjee Rawat" userId="S::anupama.mukherjee@wadhwanifoundation.org::e2a5a1e2-f5b6-4826-9e07-8b00cc32084c" providerId="AD" clId="Web-{6E8C02B5-5F06-F56C-64F8-253116D6FA1B}" dt="2026-07-06T06:27:10.393" v="1" actId="20577"/>
        <pc:sldMkLst>
          <pc:docMk/>
          <pc:sldMk cId="3690333896" sldId="2147481926"/>
        </pc:sldMkLst>
        <pc:spChg chg="mod">
          <ac:chgData name="Anupama Mukherjee Rawat" userId="S::anupama.mukherjee@wadhwanifoundation.org::e2a5a1e2-f5b6-4826-9e07-8b00cc32084c" providerId="AD" clId="Web-{6E8C02B5-5F06-F56C-64F8-253116D6FA1B}" dt="2026-07-06T06:27:10.393" v="1" actId="20577"/>
          <ac:spMkLst>
            <pc:docMk/>
            <pc:sldMk cId="3690333896" sldId="2147481926"/>
            <ac:spMk id="5" creationId="{1C9DCDDE-C843-4D8B-FD66-A13B75871FE4}"/>
          </ac:spMkLst>
        </pc:spChg>
      </pc:sldChg>
      <pc:sldChg chg="modSp">
        <pc:chgData name="Anupama Mukherjee Rawat" userId="S::anupama.mukherjee@wadhwanifoundation.org::e2a5a1e2-f5b6-4826-9e07-8b00cc32084c" providerId="AD" clId="Web-{6E8C02B5-5F06-F56C-64F8-253116D6FA1B}" dt="2026-07-06T06:27:26.956" v="9" actId="20577"/>
        <pc:sldMkLst>
          <pc:docMk/>
          <pc:sldMk cId="1514569723" sldId="2147481927"/>
        </pc:sldMkLst>
        <pc:spChg chg="mod">
          <ac:chgData name="Anupama Mukherjee Rawat" userId="S::anupama.mukherjee@wadhwanifoundation.org::e2a5a1e2-f5b6-4826-9e07-8b00cc32084c" providerId="AD" clId="Web-{6E8C02B5-5F06-F56C-64F8-253116D6FA1B}" dt="2026-07-06T06:27:26.956" v="9" actId="20577"/>
          <ac:spMkLst>
            <pc:docMk/>
            <pc:sldMk cId="1514569723" sldId="2147481927"/>
            <ac:spMk id="15" creationId="{1632E69B-DA84-A7AD-9363-55F077B492ED}"/>
          </ac:spMkLst>
        </pc:spChg>
      </pc:sldChg>
      <pc:sldChg chg="modSp">
        <pc:chgData name="Anupama Mukherjee Rawat" userId="S::anupama.mukherjee@wadhwanifoundation.org::e2a5a1e2-f5b6-4826-9e07-8b00cc32084c" providerId="AD" clId="Web-{6E8C02B5-5F06-F56C-64F8-253116D6FA1B}" dt="2026-07-06T06:29:25.443" v="29" actId="20577"/>
        <pc:sldMkLst>
          <pc:docMk/>
          <pc:sldMk cId="3693791913" sldId="2147481939"/>
        </pc:sldMkLst>
        <pc:spChg chg="mod">
          <ac:chgData name="Anupama Mukherjee Rawat" userId="S::anupama.mukherjee@wadhwanifoundation.org::e2a5a1e2-f5b6-4826-9e07-8b00cc32084c" providerId="AD" clId="Web-{6E8C02B5-5F06-F56C-64F8-253116D6FA1B}" dt="2026-07-06T06:28:27.098" v="11" actId="20577"/>
          <ac:spMkLst>
            <pc:docMk/>
            <pc:sldMk cId="3693791913" sldId="2147481939"/>
            <ac:spMk id="7" creationId="{9CDE8405-751B-1001-F535-6533D3781006}"/>
          </ac:spMkLst>
        </pc:spChg>
        <pc:spChg chg="mod">
          <ac:chgData name="Anupama Mukherjee Rawat" userId="S::anupama.mukherjee@wadhwanifoundation.org::e2a5a1e2-f5b6-4826-9e07-8b00cc32084c" providerId="AD" clId="Web-{6E8C02B5-5F06-F56C-64F8-253116D6FA1B}" dt="2026-07-06T06:28:51.005" v="20" actId="20577"/>
          <ac:spMkLst>
            <pc:docMk/>
            <pc:sldMk cId="3693791913" sldId="2147481939"/>
            <ac:spMk id="8" creationId="{38EDB61B-329C-5AE4-ACD2-1F572C1DD74C}"/>
          </ac:spMkLst>
        </pc:spChg>
        <pc:spChg chg="mod">
          <ac:chgData name="Anupama Mukherjee Rawat" userId="S::anupama.mukherjee@wadhwanifoundation.org::e2a5a1e2-f5b6-4826-9e07-8b00cc32084c" providerId="AD" clId="Web-{6E8C02B5-5F06-F56C-64F8-253116D6FA1B}" dt="2026-07-06T06:29:25.443" v="29" actId="20577"/>
          <ac:spMkLst>
            <pc:docMk/>
            <pc:sldMk cId="3693791913" sldId="2147481939"/>
            <ac:spMk id="9" creationId="{5A4F707E-89B4-D206-0C24-22C812CEFB44}"/>
          </ac:spMkLst>
        </pc:spChg>
      </pc:sldChg>
    </pc:docChg>
  </pc:docChgLst>
  <pc:docChgLst>
    <pc:chgData name="Anupama Mukherjee Rawat" userId="S::anupama.mukherjee@wadhwanifoundation.org::e2a5a1e2-f5b6-4826-9e07-8b00cc32084c" providerId="AD" clId="Web-{BEF383D0-C9F6-B522-6A8F-E1B61B95D95B}"/>
    <pc:docChg chg="modSld">
      <pc:chgData name="Anupama Mukherjee Rawat" userId="S::anupama.mukherjee@wadhwanifoundation.org::e2a5a1e2-f5b6-4826-9e07-8b00cc32084c" providerId="AD" clId="Web-{BEF383D0-C9F6-B522-6A8F-E1B61B95D95B}" dt="2026-07-07T14:51:13.261" v="65" actId="20577"/>
      <pc:docMkLst>
        <pc:docMk/>
      </pc:docMkLst>
      <pc:sldChg chg="modSp">
        <pc:chgData name="Anupama Mukherjee Rawat" userId="S::anupama.mukherjee@wadhwanifoundation.org::e2a5a1e2-f5b6-4826-9e07-8b00cc32084c" providerId="AD" clId="Web-{BEF383D0-C9F6-B522-6A8F-E1B61B95D95B}" dt="2026-07-07T14:40:56.238" v="2" actId="20577"/>
        <pc:sldMkLst>
          <pc:docMk/>
          <pc:sldMk cId="3690333896" sldId="2147481926"/>
        </pc:sldMkLst>
        <pc:spChg chg="mod">
          <ac:chgData name="Anupama Mukherjee Rawat" userId="S::anupama.mukherjee@wadhwanifoundation.org::e2a5a1e2-f5b6-4826-9e07-8b00cc32084c" providerId="AD" clId="Web-{BEF383D0-C9F6-B522-6A8F-E1B61B95D95B}" dt="2026-07-07T14:40:56.238" v="2" actId="20577"/>
          <ac:spMkLst>
            <pc:docMk/>
            <pc:sldMk cId="3690333896" sldId="2147481926"/>
            <ac:spMk id="10" creationId="{69CE639E-2065-2D72-A867-ACF683313F8E}"/>
          </ac:spMkLst>
        </pc:spChg>
      </pc:sldChg>
      <pc:sldChg chg="modSp">
        <pc:chgData name="Anupama Mukherjee Rawat" userId="S::anupama.mukherjee@wadhwanifoundation.org::e2a5a1e2-f5b6-4826-9e07-8b00cc32084c" providerId="AD" clId="Web-{BEF383D0-C9F6-B522-6A8F-E1B61B95D95B}" dt="2026-07-07T14:40:38.909" v="0" actId="20577"/>
        <pc:sldMkLst>
          <pc:docMk/>
          <pc:sldMk cId="4282885432" sldId="2147481931"/>
        </pc:sldMkLst>
        <pc:spChg chg="mod">
          <ac:chgData name="Anupama Mukherjee Rawat" userId="S::anupama.mukherjee@wadhwanifoundation.org::e2a5a1e2-f5b6-4826-9e07-8b00cc32084c" providerId="AD" clId="Web-{BEF383D0-C9F6-B522-6A8F-E1B61B95D95B}" dt="2026-07-07T14:40:38.909" v="0" actId="20577"/>
          <ac:spMkLst>
            <pc:docMk/>
            <pc:sldMk cId="4282885432" sldId="2147481931"/>
            <ac:spMk id="7" creationId="{DEFE9C9D-2474-F04B-134E-2962A3484D6F}"/>
          </ac:spMkLst>
        </pc:spChg>
      </pc:sldChg>
      <pc:sldChg chg="modSp">
        <pc:chgData name="Anupama Mukherjee Rawat" userId="S::anupama.mukherjee@wadhwanifoundation.org::e2a5a1e2-f5b6-4826-9e07-8b00cc32084c" providerId="AD" clId="Web-{BEF383D0-C9F6-B522-6A8F-E1B61B95D95B}" dt="2026-07-07T14:51:13.261" v="65" actId="20577"/>
        <pc:sldMkLst>
          <pc:docMk/>
          <pc:sldMk cId="578752970" sldId="2147481934"/>
        </pc:sldMkLst>
        <pc:spChg chg="mod">
          <ac:chgData name="Anupama Mukherjee Rawat" userId="S::anupama.mukherjee@wadhwanifoundation.org::e2a5a1e2-f5b6-4826-9e07-8b00cc32084c" providerId="AD" clId="Web-{BEF383D0-C9F6-B522-6A8F-E1B61B95D95B}" dt="2026-07-07T14:51:13.261" v="65" actId="20577"/>
          <ac:spMkLst>
            <pc:docMk/>
            <pc:sldMk cId="578752970" sldId="2147481934"/>
            <ac:spMk id="2" creationId="{7603658C-E37B-27FE-6D2A-AB47037D8C4D}"/>
          </ac:spMkLst>
        </pc:spChg>
        <pc:spChg chg="mod">
          <ac:chgData name="Anupama Mukherjee Rawat" userId="S::anupama.mukherjee@wadhwanifoundation.org::e2a5a1e2-f5b6-4826-9e07-8b00cc32084c" providerId="AD" clId="Web-{BEF383D0-C9F6-B522-6A8F-E1B61B95D95B}" dt="2026-07-07T14:47:06.117" v="20" actId="20577"/>
          <ac:spMkLst>
            <pc:docMk/>
            <pc:sldMk cId="578752970" sldId="2147481934"/>
            <ac:spMk id="16" creationId="{7DE67948-CAB9-72E5-1B0C-676274CFD351}"/>
          </ac:spMkLst>
        </pc:spChg>
      </pc:sldChg>
    </pc:docChg>
  </pc:docChgLst>
  <pc:docChgLst>
    <pc:chgData name="Ritu Sengupta" userId="S::ritu.sengupta@wadhwanifoundation.org::66dfcf19-8ed5-4919-b761-bdb34b75dd4e" providerId="AD" clId="Web-{C3963730-1A07-210E-A313-05C58AD08C05}"/>
    <pc:docChg chg="modSld">
      <pc:chgData name="Ritu Sengupta" userId="S::ritu.sengupta@wadhwanifoundation.org::66dfcf19-8ed5-4919-b761-bdb34b75dd4e" providerId="AD" clId="Web-{C3963730-1A07-210E-A313-05C58AD08C05}" dt="2026-07-08T14:30:44.945" v="15" actId="20577"/>
      <pc:docMkLst>
        <pc:docMk/>
      </pc:docMkLst>
      <pc:sldChg chg="modSp">
        <pc:chgData name="Ritu Sengupta" userId="S::ritu.sengupta@wadhwanifoundation.org::66dfcf19-8ed5-4919-b761-bdb34b75dd4e" providerId="AD" clId="Web-{C3963730-1A07-210E-A313-05C58AD08C05}" dt="2026-07-08T14:12:05.909" v="9" actId="20577"/>
        <pc:sldMkLst>
          <pc:docMk/>
          <pc:sldMk cId="3690333896" sldId="2147481926"/>
        </pc:sldMkLst>
        <pc:spChg chg="mod">
          <ac:chgData name="Ritu Sengupta" userId="S::ritu.sengupta@wadhwanifoundation.org::66dfcf19-8ed5-4919-b761-bdb34b75dd4e" providerId="AD" clId="Web-{C3963730-1A07-210E-A313-05C58AD08C05}" dt="2026-07-08T14:12:05.909" v="9" actId="20577"/>
          <ac:spMkLst>
            <pc:docMk/>
            <pc:sldMk cId="3690333896" sldId="2147481926"/>
            <ac:spMk id="11" creationId="{167D6064-650E-A28E-2CC8-F81225B25469}"/>
          </ac:spMkLst>
        </pc:spChg>
      </pc:sldChg>
      <pc:sldChg chg="modSp">
        <pc:chgData name="Ritu Sengupta" userId="S::ritu.sengupta@wadhwanifoundation.org::66dfcf19-8ed5-4919-b761-bdb34b75dd4e" providerId="AD" clId="Web-{C3963730-1A07-210E-A313-05C58AD08C05}" dt="2026-07-08T14:30:44.945" v="15" actId="20577"/>
        <pc:sldMkLst>
          <pc:docMk/>
          <pc:sldMk cId="3496542883" sldId="2147481936"/>
        </pc:sldMkLst>
        <pc:spChg chg="mod">
          <ac:chgData name="Ritu Sengupta" userId="S::ritu.sengupta@wadhwanifoundation.org::66dfcf19-8ed5-4919-b761-bdb34b75dd4e" providerId="AD" clId="Web-{C3963730-1A07-210E-A313-05C58AD08C05}" dt="2026-07-08T14:30:44.945" v="15" actId="20577"/>
          <ac:spMkLst>
            <pc:docMk/>
            <pc:sldMk cId="3496542883" sldId="2147481936"/>
            <ac:spMk id="40" creationId="{52B44649-C805-2099-18EE-C8843FD4F438}"/>
          </ac:spMkLst>
        </pc:spChg>
      </pc:sldChg>
    </pc:docChg>
  </pc:docChgLst>
  <pc:docChgLst>
    <pc:chgData name="Anupama Mukherjee Rawat" userId="S::anupama.mukherjee@wadhwanifoundation.org::e2a5a1e2-f5b6-4826-9e07-8b00cc32084c" providerId="AD" clId="Web-{4651E228-AD22-3E93-CFB8-BE0A5F991830}"/>
    <pc:docChg chg="modSld">
      <pc:chgData name="Anupama Mukherjee Rawat" userId="S::anupama.mukherjee@wadhwanifoundation.org::e2a5a1e2-f5b6-4826-9e07-8b00cc32084c" providerId="AD" clId="Web-{4651E228-AD22-3E93-CFB8-BE0A5F991830}" dt="2026-07-07T11:29:19.929" v="6" actId="20577"/>
      <pc:docMkLst>
        <pc:docMk/>
      </pc:docMkLst>
      <pc:sldChg chg="modSp">
        <pc:chgData name="Anupama Mukherjee Rawat" userId="S::anupama.mukherjee@wadhwanifoundation.org::e2a5a1e2-f5b6-4826-9e07-8b00cc32084c" providerId="AD" clId="Web-{4651E228-AD22-3E93-CFB8-BE0A5F991830}" dt="2026-07-07T11:28:53.460" v="4" actId="20577"/>
        <pc:sldMkLst>
          <pc:docMk/>
          <pc:sldMk cId="3690333896" sldId="2147481926"/>
        </pc:sldMkLst>
        <pc:spChg chg="mod">
          <ac:chgData name="Anupama Mukherjee Rawat" userId="S::anupama.mukherjee@wadhwanifoundation.org::e2a5a1e2-f5b6-4826-9e07-8b00cc32084c" providerId="AD" clId="Web-{4651E228-AD22-3E93-CFB8-BE0A5F991830}" dt="2026-07-07T11:28:53.460" v="4" actId="20577"/>
          <ac:spMkLst>
            <pc:docMk/>
            <pc:sldMk cId="3690333896" sldId="2147481926"/>
            <ac:spMk id="10" creationId="{69CE639E-2065-2D72-A867-ACF683313F8E}"/>
          </ac:spMkLst>
        </pc:spChg>
      </pc:sldChg>
      <pc:sldChg chg="modSp">
        <pc:chgData name="Anupama Mukherjee Rawat" userId="S::anupama.mukherjee@wadhwanifoundation.org::e2a5a1e2-f5b6-4826-9e07-8b00cc32084c" providerId="AD" clId="Web-{4651E228-AD22-3E93-CFB8-BE0A5F991830}" dt="2026-07-07T11:29:19.929" v="6" actId="20577"/>
        <pc:sldMkLst>
          <pc:docMk/>
          <pc:sldMk cId="4282885432" sldId="2147481931"/>
        </pc:sldMkLst>
        <pc:spChg chg="mod">
          <ac:chgData name="Anupama Mukherjee Rawat" userId="S::anupama.mukherjee@wadhwanifoundation.org::e2a5a1e2-f5b6-4826-9e07-8b00cc32084c" providerId="AD" clId="Web-{4651E228-AD22-3E93-CFB8-BE0A5F991830}" dt="2026-07-07T11:29:19.929" v="6" actId="20577"/>
          <ac:spMkLst>
            <pc:docMk/>
            <pc:sldMk cId="4282885432" sldId="2147481931"/>
            <ac:spMk id="7" creationId="{DEFE9C9D-2474-F04B-134E-2962A3484D6F}"/>
          </ac:spMkLst>
        </pc:spChg>
      </pc:sldChg>
    </pc:docChg>
  </pc:docChgLst>
  <pc:docChgLst>
    <pc:chgData name="Ritu Sengupta" userId="S::ritu.sengupta@wadhwanifoundation.org::66dfcf19-8ed5-4919-b761-bdb34b75dd4e" providerId="AD" clId="Web-{9403051D-3EFF-CD5D-92F1-F49DF9837FDE}"/>
    <pc:docChg chg="modSld">
      <pc:chgData name="Ritu Sengupta" userId="S::ritu.sengupta@wadhwanifoundation.org::66dfcf19-8ed5-4919-b761-bdb34b75dd4e" providerId="AD" clId="Web-{9403051D-3EFF-CD5D-92F1-F49DF9837FDE}" dt="2026-07-07T13:13:44.815" v="39" actId="20577"/>
      <pc:docMkLst>
        <pc:docMk/>
      </pc:docMkLst>
      <pc:sldChg chg="modSp">
        <pc:chgData name="Ritu Sengupta" userId="S::ritu.sengupta@wadhwanifoundation.org::66dfcf19-8ed5-4919-b761-bdb34b75dd4e" providerId="AD" clId="Web-{9403051D-3EFF-CD5D-92F1-F49DF9837FDE}" dt="2026-07-07T12:37:25.668" v="0" actId="20577"/>
        <pc:sldMkLst>
          <pc:docMk/>
          <pc:sldMk cId="3236718897" sldId="2147481928"/>
        </pc:sldMkLst>
        <pc:spChg chg="mod">
          <ac:chgData name="Ritu Sengupta" userId="S::ritu.sengupta@wadhwanifoundation.org::66dfcf19-8ed5-4919-b761-bdb34b75dd4e" providerId="AD" clId="Web-{9403051D-3EFF-CD5D-92F1-F49DF9837FDE}" dt="2026-07-07T12:37:25.668" v="0" actId="20577"/>
          <ac:spMkLst>
            <pc:docMk/>
            <pc:sldMk cId="3236718897" sldId="2147481928"/>
            <ac:spMk id="6" creationId="{A11D2F1D-307F-72F9-0BF1-FE1688B8066D}"/>
          </ac:spMkLst>
        </pc:spChg>
      </pc:sldChg>
      <pc:sldChg chg="modSp">
        <pc:chgData name="Ritu Sengupta" userId="S::ritu.sengupta@wadhwanifoundation.org::66dfcf19-8ed5-4919-b761-bdb34b75dd4e" providerId="AD" clId="Web-{9403051D-3EFF-CD5D-92F1-F49DF9837FDE}" dt="2026-07-07T12:38:24.778" v="7" actId="20577"/>
        <pc:sldMkLst>
          <pc:docMk/>
          <pc:sldMk cId="4282885432" sldId="2147481931"/>
        </pc:sldMkLst>
        <pc:spChg chg="mod">
          <ac:chgData name="Ritu Sengupta" userId="S::ritu.sengupta@wadhwanifoundation.org::66dfcf19-8ed5-4919-b761-bdb34b75dd4e" providerId="AD" clId="Web-{9403051D-3EFF-CD5D-92F1-F49DF9837FDE}" dt="2026-07-07T12:38:24.778" v="7" actId="20577"/>
          <ac:spMkLst>
            <pc:docMk/>
            <pc:sldMk cId="4282885432" sldId="2147481931"/>
            <ac:spMk id="7" creationId="{DEFE9C9D-2474-F04B-134E-2962A3484D6F}"/>
          </ac:spMkLst>
        </pc:spChg>
      </pc:sldChg>
      <pc:sldChg chg="modSp">
        <pc:chgData name="Ritu Sengupta" userId="S::ritu.sengupta@wadhwanifoundation.org::66dfcf19-8ed5-4919-b761-bdb34b75dd4e" providerId="AD" clId="Web-{9403051D-3EFF-CD5D-92F1-F49DF9837FDE}" dt="2026-07-07T13:12:41.643" v="36" actId="20577"/>
        <pc:sldMkLst>
          <pc:docMk/>
          <pc:sldMk cId="578752970" sldId="2147481934"/>
        </pc:sldMkLst>
        <pc:spChg chg="mod">
          <ac:chgData name="Ritu Sengupta" userId="S::ritu.sengupta@wadhwanifoundation.org::66dfcf19-8ed5-4919-b761-bdb34b75dd4e" providerId="AD" clId="Web-{9403051D-3EFF-CD5D-92F1-F49DF9837FDE}" dt="2026-07-07T12:40:07.372" v="10" actId="20577"/>
          <ac:spMkLst>
            <pc:docMk/>
            <pc:sldMk cId="578752970" sldId="2147481934"/>
            <ac:spMk id="15" creationId="{75A0CDF3-E873-24DD-E9B9-C2B6B1D28D15}"/>
          </ac:spMkLst>
        </pc:spChg>
        <pc:spChg chg="mod">
          <ac:chgData name="Ritu Sengupta" userId="S::ritu.sengupta@wadhwanifoundation.org::66dfcf19-8ed5-4919-b761-bdb34b75dd4e" providerId="AD" clId="Web-{9403051D-3EFF-CD5D-92F1-F49DF9837FDE}" dt="2026-07-07T13:12:41.643" v="36" actId="20577"/>
          <ac:spMkLst>
            <pc:docMk/>
            <pc:sldMk cId="578752970" sldId="2147481934"/>
            <ac:spMk id="16" creationId="{7DE67948-CAB9-72E5-1B0C-676274CFD351}"/>
          </ac:spMkLst>
        </pc:spChg>
      </pc:sldChg>
      <pc:sldChg chg="modSp">
        <pc:chgData name="Ritu Sengupta" userId="S::ritu.sengupta@wadhwanifoundation.org::66dfcf19-8ed5-4919-b761-bdb34b75dd4e" providerId="AD" clId="Web-{9403051D-3EFF-CD5D-92F1-F49DF9837FDE}" dt="2026-07-07T13:13:44.815" v="39" actId="20577"/>
        <pc:sldMkLst>
          <pc:docMk/>
          <pc:sldMk cId="2933859428" sldId="2147481938"/>
        </pc:sldMkLst>
        <pc:spChg chg="mod">
          <ac:chgData name="Ritu Sengupta" userId="S::ritu.sengupta@wadhwanifoundation.org::66dfcf19-8ed5-4919-b761-bdb34b75dd4e" providerId="AD" clId="Web-{9403051D-3EFF-CD5D-92F1-F49DF9837FDE}" dt="2026-07-07T13:13:35.831" v="37" actId="20577"/>
          <ac:spMkLst>
            <pc:docMk/>
            <pc:sldMk cId="2933859428" sldId="2147481938"/>
            <ac:spMk id="3" creationId="{B657722A-55CB-702F-9D91-72D5EA05626B}"/>
          </ac:spMkLst>
        </pc:spChg>
        <pc:spChg chg="mod">
          <ac:chgData name="Ritu Sengupta" userId="S::ritu.sengupta@wadhwanifoundation.org::66dfcf19-8ed5-4919-b761-bdb34b75dd4e" providerId="AD" clId="Web-{9403051D-3EFF-CD5D-92F1-F49DF9837FDE}" dt="2026-07-07T13:13:44.815" v="39" actId="20577"/>
          <ac:spMkLst>
            <pc:docMk/>
            <pc:sldMk cId="2933859428" sldId="2147481938"/>
            <ac:spMk id="8" creationId="{2FB52304-39C8-68BF-C429-DD470C7947A8}"/>
          </ac:spMkLst>
        </pc:spChg>
      </pc:sldChg>
    </pc:docChg>
  </pc:docChgLst>
  <pc:docChgLst>
    <pc:chgData name="Ritu Sengupta" userId="S::ritu.sengupta@wadhwanifoundation.org::66dfcf19-8ed5-4919-b761-bdb34b75dd4e" providerId="AD" clId="Web-{577B2084-1821-340D-E4F6-1C54C52D3A5B}"/>
    <pc:docChg chg="modSld">
      <pc:chgData name="Ritu Sengupta" userId="S::ritu.sengupta@wadhwanifoundation.org::66dfcf19-8ed5-4919-b761-bdb34b75dd4e" providerId="AD" clId="Web-{577B2084-1821-340D-E4F6-1C54C52D3A5B}" dt="2026-07-08T06:17:35.840" v="584" actId="20577"/>
      <pc:docMkLst>
        <pc:docMk/>
      </pc:docMkLst>
      <pc:sldChg chg="modSp">
        <pc:chgData name="Ritu Sengupta" userId="S::ritu.sengupta@wadhwanifoundation.org::66dfcf19-8ed5-4919-b761-bdb34b75dd4e" providerId="AD" clId="Web-{577B2084-1821-340D-E4F6-1C54C52D3A5B}" dt="2026-07-08T05:22:31.434" v="547" actId="20577"/>
        <pc:sldMkLst>
          <pc:docMk/>
          <pc:sldMk cId="4282885432" sldId="2147481931"/>
        </pc:sldMkLst>
        <pc:spChg chg="mod">
          <ac:chgData name="Ritu Sengupta" userId="S::ritu.sengupta@wadhwanifoundation.org::66dfcf19-8ed5-4919-b761-bdb34b75dd4e" providerId="AD" clId="Web-{577B2084-1821-340D-E4F6-1C54C52D3A5B}" dt="2026-07-08T05:22:31.434" v="547" actId="20577"/>
          <ac:spMkLst>
            <pc:docMk/>
            <pc:sldMk cId="4282885432" sldId="2147481931"/>
            <ac:spMk id="19" creationId="{2FA87E40-6897-146E-5B23-29FBA5D49F3D}"/>
          </ac:spMkLst>
        </pc:spChg>
      </pc:sldChg>
      <pc:sldChg chg="modSp">
        <pc:chgData name="Ritu Sengupta" userId="S::ritu.sengupta@wadhwanifoundation.org::66dfcf19-8ed5-4919-b761-bdb34b75dd4e" providerId="AD" clId="Web-{577B2084-1821-340D-E4F6-1C54C52D3A5B}" dt="2026-07-08T05:23:19.856" v="549" actId="20577"/>
        <pc:sldMkLst>
          <pc:docMk/>
          <pc:sldMk cId="518429833" sldId="2147481932"/>
        </pc:sldMkLst>
        <pc:spChg chg="mod">
          <ac:chgData name="Ritu Sengupta" userId="S::ritu.sengupta@wadhwanifoundation.org::66dfcf19-8ed5-4919-b761-bdb34b75dd4e" providerId="AD" clId="Web-{577B2084-1821-340D-E4F6-1C54C52D3A5B}" dt="2026-07-08T05:23:19.856" v="549" actId="20577"/>
          <ac:spMkLst>
            <pc:docMk/>
            <pc:sldMk cId="518429833" sldId="2147481932"/>
            <ac:spMk id="2" creationId="{CAF3DE33-5438-C9F1-7A78-517380D3B41B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18:02.460" v="191" actId="1076"/>
          <ac:spMkLst>
            <pc:docMk/>
            <pc:sldMk cId="518429833" sldId="2147481932"/>
            <ac:spMk id="5" creationId="{2795B47B-D529-37D1-CFE7-F798CE7640B8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16:39.303" v="140" actId="20577"/>
          <ac:spMkLst>
            <pc:docMk/>
            <pc:sldMk cId="518429833" sldId="2147481932"/>
            <ac:spMk id="7" creationId="{7D171EA4-9EA1-40E4-C276-72024D2777E1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18:15.929" v="192" actId="1076"/>
          <ac:spMkLst>
            <pc:docMk/>
            <pc:sldMk cId="518429833" sldId="2147481932"/>
            <ac:spMk id="8" creationId="{26D9828F-9ACC-5085-7AC7-C17E79360DBB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19:30.305" v="213" actId="20577"/>
          <ac:spMkLst>
            <pc:docMk/>
            <pc:sldMk cId="518429833" sldId="2147481932"/>
            <ac:spMk id="9" creationId="{C47FA3D0-9575-34DF-93BB-46772F86C4BB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0:11.947" v="236" actId="20577"/>
          <ac:spMkLst>
            <pc:docMk/>
            <pc:sldMk cId="518429833" sldId="2147481932"/>
            <ac:spMk id="10" creationId="{26BC2021-E7D3-8EE7-4BD5-3178737BCEEA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12:14.252" v="6" actId="1076"/>
          <ac:spMkLst>
            <pc:docMk/>
            <pc:sldMk cId="518429833" sldId="2147481932"/>
            <ac:spMk id="11" creationId="{C195DB1C-20BE-BC9F-2445-DE9AA53FE7F0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4:23.435" v="266" actId="20577"/>
          <ac:spMkLst>
            <pc:docMk/>
            <pc:sldMk cId="518429833" sldId="2147481932"/>
            <ac:spMk id="12" creationId="{65679C7C-193B-BE25-AD77-5D121F653579}"/>
          </ac:spMkLst>
        </pc:spChg>
      </pc:sldChg>
      <pc:sldChg chg="modSp">
        <pc:chgData name="Ritu Sengupta" userId="S::ritu.sengupta@wadhwanifoundation.org::66dfcf19-8ed5-4919-b761-bdb34b75dd4e" providerId="AD" clId="Web-{577B2084-1821-340D-E4F6-1C54C52D3A5B}" dt="2026-07-08T05:56:31.813" v="565" actId="20577"/>
        <pc:sldMkLst>
          <pc:docMk/>
          <pc:sldMk cId="1928981160" sldId="2147481933"/>
        </pc:sldMkLst>
        <pc:spChg chg="mod">
          <ac:chgData name="Ritu Sengupta" userId="S::ritu.sengupta@wadhwanifoundation.org::66dfcf19-8ed5-4919-b761-bdb34b75dd4e" providerId="AD" clId="Web-{577B2084-1821-340D-E4F6-1C54C52D3A5B}" dt="2026-07-08T05:56:31.813" v="565" actId="20577"/>
          <ac:spMkLst>
            <pc:docMk/>
            <pc:sldMk cId="1928981160" sldId="2147481933"/>
            <ac:spMk id="3" creationId="{224D873C-AE3A-56F1-E5F4-A678B31AC42D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8T05:55:17.579" v="554" actId="20577"/>
          <ac:spMkLst>
            <pc:docMk/>
            <pc:sldMk cId="1928981160" sldId="2147481933"/>
            <ac:spMk id="5" creationId="{08D2C2F0-9D06-DA18-9DFD-58E2409EC00D}"/>
          </ac:spMkLst>
        </pc:spChg>
      </pc:sldChg>
      <pc:sldChg chg="modSp">
        <pc:chgData name="Ritu Sengupta" userId="S::ritu.sengupta@wadhwanifoundation.org::66dfcf19-8ed5-4919-b761-bdb34b75dd4e" providerId="AD" clId="Web-{577B2084-1821-340D-E4F6-1C54C52D3A5B}" dt="2026-07-08T05:58:27.657" v="569" actId="20577"/>
        <pc:sldMkLst>
          <pc:docMk/>
          <pc:sldMk cId="578752970" sldId="2147481934"/>
        </pc:sldMkLst>
        <pc:spChg chg="mod">
          <ac:chgData name="Ritu Sengupta" userId="S::ritu.sengupta@wadhwanifoundation.org::66dfcf19-8ed5-4919-b761-bdb34b75dd4e" providerId="AD" clId="Web-{577B2084-1821-340D-E4F6-1C54C52D3A5B}" dt="2026-07-08T05:58:27.657" v="569" actId="20577"/>
          <ac:spMkLst>
            <pc:docMk/>
            <pc:sldMk cId="578752970" sldId="2147481934"/>
            <ac:spMk id="2" creationId="{7603658C-E37B-27FE-6D2A-AB47037D8C4D}"/>
          </ac:spMkLst>
        </pc:spChg>
      </pc:sldChg>
      <pc:sldChg chg="addSp delSp modSp">
        <pc:chgData name="Ritu Sengupta" userId="S::ritu.sengupta@wadhwanifoundation.org::66dfcf19-8ed5-4919-b761-bdb34b75dd4e" providerId="AD" clId="Web-{577B2084-1821-340D-E4F6-1C54C52D3A5B}" dt="2026-07-07T15:31:34.379" v="380" actId="20577"/>
        <pc:sldMkLst>
          <pc:docMk/>
          <pc:sldMk cId="2773232371" sldId="2147481935"/>
        </pc:sldMkLst>
        <pc:spChg chg="mod">
          <ac:chgData name="Ritu Sengupta" userId="S::ritu.sengupta@wadhwanifoundation.org::66dfcf19-8ed5-4919-b761-bdb34b75dd4e" providerId="AD" clId="Web-{577B2084-1821-340D-E4F6-1C54C52D3A5B}" dt="2026-07-07T15:25:50.780" v="271" actId="20577"/>
          <ac:spMkLst>
            <pc:docMk/>
            <pc:sldMk cId="2773232371" sldId="2147481935"/>
            <ac:spMk id="2" creationId="{7097C91E-B907-4E96-53AE-56C9B5C1AE92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6:15.531" v="273" actId="20577"/>
          <ac:spMkLst>
            <pc:docMk/>
            <pc:sldMk cId="2773232371" sldId="2147481935"/>
            <ac:spMk id="3" creationId="{448680B0-E2AC-29C4-F5F3-2A561AE5F81B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6:27.390" v="275" actId="20577"/>
          <ac:spMkLst>
            <pc:docMk/>
            <pc:sldMk cId="2773232371" sldId="2147481935"/>
            <ac:spMk id="4" creationId="{A3ECE215-C60B-0D6D-0D1F-83AB6E162F6A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6:33.953" v="276" actId="20577"/>
          <ac:spMkLst>
            <pc:docMk/>
            <pc:sldMk cId="2773232371" sldId="2147481935"/>
            <ac:spMk id="5" creationId="{554922A9-6CEA-37E6-79E1-2563B166D491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6:51.766" v="282" actId="20577"/>
          <ac:spMkLst>
            <pc:docMk/>
            <pc:sldMk cId="2773232371" sldId="2147481935"/>
            <ac:spMk id="8" creationId="{AB1E6859-07A4-1210-579E-C3D2BC6B7A26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7:54.360" v="303" actId="20577"/>
          <ac:spMkLst>
            <pc:docMk/>
            <pc:sldMk cId="2773232371" sldId="2147481935"/>
            <ac:spMk id="9" creationId="{895AF027-FC08-1498-7004-4DAC7D652254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8:12.782" v="315" actId="20577"/>
          <ac:spMkLst>
            <pc:docMk/>
            <pc:sldMk cId="2773232371" sldId="2147481935"/>
            <ac:spMk id="10" creationId="{FA0504BE-2796-32E2-AA65-AB3984C4C20F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8:29.048" v="325" actId="20577"/>
          <ac:spMkLst>
            <pc:docMk/>
            <pc:sldMk cId="2773232371" sldId="2147481935"/>
            <ac:spMk id="20" creationId="{B17B9BCE-3439-2470-DD9E-A43BA1B1B725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8:46.408" v="331" actId="20577"/>
          <ac:spMkLst>
            <pc:docMk/>
            <pc:sldMk cId="2773232371" sldId="2147481935"/>
            <ac:spMk id="21" creationId="{B8430474-0FC3-D081-D421-FDC65FFEB5CA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9:03.361" v="341" actId="20577"/>
          <ac:spMkLst>
            <pc:docMk/>
            <pc:sldMk cId="2773232371" sldId="2147481935"/>
            <ac:spMk id="22" creationId="{E3985C8F-BC42-8788-22AC-E1E3151B3A88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9:34.034" v="347"/>
          <ac:spMkLst>
            <pc:docMk/>
            <pc:sldMk cId="2773232371" sldId="2147481935"/>
            <ac:spMk id="28" creationId="{B21A3629-252C-1118-99FF-F6C376D61045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29:52.878" v="354" actId="20577"/>
          <ac:spMkLst>
            <pc:docMk/>
            <pc:sldMk cId="2773232371" sldId="2147481935"/>
            <ac:spMk id="29" creationId="{BE3315D7-CF66-BCAA-3669-949797D38EEF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30:17.347" v="359" actId="20577"/>
          <ac:spMkLst>
            <pc:docMk/>
            <pc:sldMk cId="2773232371" sldId="2147481935"/>
            <ac:spMk id="30" creationId="{5A93062E-0FBB-54C4-F791-73D62AF3AA6B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30:37.769" v="364" actId="20577"/>
          <ac:spMkLst>
            <pc:docMk/>
            <pc:sldMk cId="2773232371" sldId="2147481935"/>
            <ac:spMk id="36" creationId="{05CB399D-D02A-A37E-06DE-575B715CD271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30:55.488" v="370" actId="20577"/>
          <ac:spMkLst>
            <pc:docMk/>
            <pc:sldMk cId="2773232371" sldId="2147481935"/>
            <ac:spMk id="37" creationId="{4F6FC80C-87E5-4C4E-B2BE-7F1E67262021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31:12.582" v="375" actId="20577"/>
          <ac:spMkLst>
            <pc:docMk/>
            <pc:sldMk cId="2773232371" sldId="2147481935"/>
            <ac:spMk id="38" creationId="{000BF90D-4CC9-C925-B8C9-41D2DBA144D6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31:34.379" v="380" actId="20577"/>
          <ac:spMkLst>
            <pc:docMk/>
            <pc:sldMk cId="2773232371" sldId="2147481935"/>
            <ac:spMk id="43" creationId="{E2B07656-BE6B-1A94-F90F-5E8253A95240}"/>
          </ac:spMkLst>
        </pc:spChg>
        <pc:graphicFrameChg chg="add del mod">
          <ac:chgData name="Ritu Sengupta" userId="S::ritu.sengupta@wadhwanifoundation.org::66dfcf19-8ed5-4919-b761-bdb34b75dd4e" providerId="AD" clId="Web-{577B2084-1821-340D-E4F6-1C54C52D3A5B}" dt="2026-07-07T15:27:24.250" v="285"/>
          <ac:graphicFrameMkLst>
            <pc:docMk/>
            <pc:sldMk cId="2773232371" sldId="2147481935"/>
            <ac:graphicFrameMk id="7" creationId="{B2432CD6-0432-E71B-8525-1D3A774B3BEC}"/>
          </ac:graphicFrameMkLst>
        </pc:graphicFrameChg>
      </pc:sldChg>
      <pc:sldChg chg="modSp">
        <pc:chgData name="Ritu Sengupta" userId="S::ritu.sengupta@wadhwanifoundation.org::66dfcf19-8ed5-4919-b761-bdb34b75dd4e" providerId="AD" clId="Web-{577B2084-1821-340D-E4F6-1C54C52D3A5B}" dt="2026-07-08T06:17:35.840" v="584" actId="20577"/>
        <pc:sldMkLst>
          <pc:docMk/>
          <pc:sldMk cId="3496542883" sldId="2147481936"/>
        </pc:sldMkLst>
        <pc:spChg chg="mod">
          <ac:chgData name="Ritu Sengupta" userId="S::ritu.sengupta@wadhwanifoundation.org::66dfcf19-8ed5-4919-b761-bdb34b75dd4e" providerId="AD" clId="Web-{577B2084-1821-340D-E4F6-1C54C52D3A5B}" dt="2026-07-08T06:17:35.840" v="584" actId="20577"/>
          <ac:spMkLst>
            <pc:docMk/>
            <pc:sldMk cId="3496542883" sldId="2147481936"/>
            <ac:spMk id="2" creationId="{9BA20B96-9178-DE31-0986-D8E596F73620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37:32.962" v="393" actId="20577"/>
          <ac:spMkLst>
            <pc:docMk/>
            <pc:sldMk cId="3496542883" sldId="2147481936"/>
            <ac:spMk id="16" creationId="{C670B161-0174-A715-7C50-1D440828859A}"/>
          </ac:spMkLst>
        </pc:spChg>
        <pc:spChg chg="mod">
          <ac:chgData name="Ritu Sengupta" userId="S::ritu.sengupta@wadhwanifoundation.org::66dfcf19-8ed5-4919-b761-bdb34b75dd4e" providerId="AD" clId="Web-{577B2084-1821-340D-E4F6-1C54C52D3A5B}" dt="2026-07-07T15:36:11.399" v="390" actId="20577"/>
          <ac:spMkLst>
            <pc:docMk/>
            <pc:sldMk cId="3496542883" sldId="2147481936"/>
            <ac:spMk id="24" creationId="{62A80B00-DE61-AADF-83A7-0273E8E26DB4}"/>
          </ac:spMkLst>
        </pc:spChg>
      </pc:sldChg>
      <pc:sldChg chg="modSp">
        <pc:chgData name="Ritu Sengupta" userId="S::ritu.sengupta@wadhwanifoundation.org::66dfcf19-8ed5-4919-b761-bdb34b75dd4e" providerId="AD" clId="Web-{577B2084-1821-340D-E4F6-1C54C52D3A5B}" dt="2026-07-07T15:42:34.592" v="542" actId="20577"/>
        <pc:sldMkLst>
          <pc:docMk/>
          <pc:sldMk cId="2933859428" sldId="2147481938"/>
        </pc:sldMkLst>
        <pc:spChg chg="mod">
          <ac:chgData name="Ritu Sengupta" userId="S::ritu.sengupta@wadhwanifoundation.org::66dfcf19-8ed5-4919-b761-bdb34b75dd4e" providerId="AD" clId="Web-{577B2084-1821-340D-E4F6-1C54C52D3A5B}" dt="2026-07-07T15:42:34.592" v="542" actId="20577"/>
          <ac:spMkLst>
            <pc:docMk/>
            <pc:sldMk cId="2933859428" sldId="2147481938"/>
            <ac:spMk id="27" creationId="{06E9402A-CBF7-8987-E627-3F22BE49943C}"/>
          </ac:spMkLst>
        </pc:spChg>
      </pc:sldChg>
    </pc:docChg>
  </pc:docChgLst>
  <pc:docChgLst>
    <pc:chgData name="Ravi Shankar" userId="S::ravi.shankar@wadhwanifoundation.org::0b1204d4-bcc0-47b0-a47c-3715571ab724" providerId="AD" clId="Web-{5A40F891-76E2-8C95-216E-E9160961849B}"/>
    <pc:docChg chg="mod">
      <pc:chgData name="Ravi Shankar" userId="S::ravi.shankar@wadhwanifoundation.org::0b1204d4-bcc0-47b0-a47c-3715571ab724" providerId="AD" clId="Web-{5A40F891-76E2-8C95-216E-E9160961849B}" dt="2026-07-07T11:24:35.855" v="1"/>
      <pc:docMkLst>
        <pc:docMk/>
      </pc:docMkLst>
    </pc:docChg>
  </pc:docChgLst>
</pc:chgInfo>
</file>

<file path=ppt/comments/modernComment_7FFFF946_DBF606C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5E302C-635D-4448-9CD8-88F729D3FF46}" authorId="{98CF5B54-AB96-36B7-83E1-3D7D384F4A6D}" created="2026-07-07T11:24:35.855" startDate="2026-07-07T11:24:35.855" dueDate="2026-07-07T11:24:35.855" assignedTo="{7F620B5D-116A-7738-889C-6057DE4C3474}" title="@Anupama Mukherjee Rawat this should be &gt;5Cr (there is no upper cap of 25Cr)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90333896" sldId="2147481926"/>
      <ac:spMk id="10" creationId="{69CE639E-2065-2D72-A867-ACF683313F8E}"/>
    </ac:deMkLst>
    <p188:txBody>
      <a:bodyPr/>
      <a:lstStyle/>
      <a:p>
        <a:r>
          <a:rPr lang="en-GB"/>
          <a:t>[@Anupama Mukherjee Rawat] this should be &gt;5Cr (there is no upper cap of 25Cr)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7-07T11:24:35.855" id="{092E0817-BB16-495E-9F83-D2BC9DD7D4DD}">
              <p228:atrbtn authorId="{98CF5B54-AB96-36B7-83E1-3D7D384F4A6D}"/>
              <p228:anchr>
                <p228:comment id="{215E302C-635D-4448-9CD8-88F729D3FF46}"/>
              </p228:anchr>
              <p228:add/>
            </p228:event>
            <p228:event time="2026-07-07T11:24:35.855" id="{B4EC6AB7-1864-46D1-B881-64EBEC8752B9}">
              <p228:atrbtn authorId="{98CF5B54-AB96-36B7-83E1-3D7D384F4A6D}"/>
              <p228:anchr>
                <p228:comment id="{215E302C-635D-4448-9CD8-88F729D3FF46}"/>
              </p228:anchr>
              <p228:asgn authorId="{7F620B5D-116A-7738-889C-6057DE4C3474}"/>
            </p228:event>
            <p228:event time="2026-07-07T11:24:35.855" id="{F93F7E95-2D4D-471B-9100-408BF89DEB7F}">
              <p228:atrbtn authorId="{98CF5B54-AB96-36B7-83E1-3D7D384F4A6D}"/>
              <p228:anchr>
                <p228:comment id="{215E302C-635D-4448-9CD8-88F729D3FF46}"/>
              </p228:anchr>
              <p228:title val="@Anupama Mukherjee Rawat this should be &gt;5Cr (there is no upper cap of 25Cr)"/>
            </p228:event>
            <p228:event time="2026-07-07T11:24:35.855" id="{67A5C9FD-78EF-4B88-8286-B1E356388B77}">
              <p228:atrbtn authorId="{98CF5B54-AB96-36B7-83E1-3D7D384F4A6D}"/>
              <p228:anchr>
                <p228:comment id="{215E302C-635D-4448-9CD8-88F729D3FF46}"/>
              </p228:anchr>
              <p228:date stDt="2026-07-07T11:24:35.855" endDt="2026-07-07T11:24:35.855"/>
            </p228:event>
          </p228:history>
        </p228:taskDetails>
      </p:ext>
    </p188:extLst>
  </p188:cm>
</p188:cmLst>
</file>

<file path=ppt/comments/modernComment_7FFFF94B_FF47A5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03B8AA-6EDB-4845-87FA-72C5E5D6596D}" authorId="{98CF5B54-AB96-36B7-83E1-3D7D384F4A6D}" created="2026-07-07T11:25:40.8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82885432" sldId="2147481931"/>
      <ac:spMk id="7" creationId="{DEFE9C9D-2474-F04B-134E-2962A3484D6F}"/>
    </ac:deMkLst>
    <p188:txBody>
      <a:bodyPr/>
      <a:lstStyle/>
      <a:p>
        <a:r>
          <a:rPr lang="en-GB"/>
          <a:t>Needs to change as per first comment</a:t>
        </a:r>
      </a:p>
    </p188:txBody>
  </p188:cm>
</p188:cmLst>
</file>

<file path=ppt/comments/modernComment_7FFFF94C_1EE69C8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151F39-1253-4AA1-857C-433AEE0CB093}" authorId="{98CF5B54-AB96-36B7-83E1-3D7D384F4A6D}" created="2026-07-07T11:27:34.935" startDate="2026-07-07T11:27:34.935" dueDate="2026-07-07T11:27:34.935" assignedTo="{7F620B5D-116A-7738-889C-6057DE4C3474}" title="This is not in line with our offering. The 4 types of growth are 1) Domestic Expansion; 2) Exports; 3) Introduce New Sales channels; 4) Introduce New products. So pt.4 is actually 2 different points @Anupama Mukherjee Rawat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18429833" sldId="2147481932"/>
      <ac:spMk id="8" creationId="{26D9828F-9ACC-5085-7AC7-C17E79360DBB}"/>
    </ac:deMkLst>
    <p188:txBody>
      <a:bodyPr/>
      <a:lstStyle/>
      <a:p>
        <a:r>
          <a:rPr lang="en-GB"/>
          <a:t>This is not in line with our offering. The 4 types of growth are 1) Domestic Expansion; 2) Exports; 3) Introduce New Sales channels; 4) Introduce New products. So pt.4 is actually 2 different points [@Anupama Mukherjee Rawat]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7-07T11:27:34.935" id="{87193219-1ACE-4FD7-A207-82550BCD33C4}">
              <p228:atrbtn authorId="{98CF5B54-AB96-36B7-83E1-3D7D384F4A6D}"/>
              <p228:anchr>
                <p228:comment id="{34151F39-1253-4AA1-857C-433AEE0CB093}"/>
              </p228:anchr>
              <p228:add/>
            </p228:event>
            <p228:event time="2026-07-07T11:27:34.935" id="{FEDE646F-BD1D-4788-9FC0-11FF9A25FE51}">
              <p228:atrbtn authorId="{98CF5B54-AB96-36B7-83E1-3D7D384F4A6D}"/>
              <p228:anchr>
                <p228:comment id="{34151F39-1253-4AA1-857C-433AEE0CB093}"/>
              </p228:anchr>
              <p228:asgn authorId="{7F620B5D-116A-7738-889C-6057DE4C3474}"/>
            </p228:event>
            <p228:event time="2026-07-07T11:27:34.935" id="{831A92E9-DC33-43FA-8369-BBD1A62BB912}">
              <p228:atrbtn authorId="{98CF5B54-AB96-36B7-83E1-3D7D384F4A6D}"/>
              <p228:anchr>
                <p228:comment id="{34151F39-1253-4AA1-857C-433AEE0CB093}"/>
              </p228:anchr>
              <p228:title val="This is not in line with our offering. The 4 types of growth are 1) Domestic Expansion; 2) Exports; 3) Introduce New Sales channels; 4) Introduce New products. So pt.4 is actually 2 different points @Anupama Mukherjee Rawat"/>
            </p228:event>
            <p228:event time="2026-07-07T11:27:34.935" id="{5CF54560-E1F3-42DD-8BB4-8E9A1359D27D}">
              <p228:atrbtn authorId="{98CF5B54-AB96-36B7-83E1-3D7D384F4A6D}"/>
              <p228:anchr>
                <p228:comment id="{34151F39-1253-4AA1-857C-433AEE0CB093}"/>
              </p228:anchr>
              <p228:date stDt="2026-07-07T11:27:34.935" endDt="2026-07-07T11:27:34.935"/>
            </p228:event>
          </p228:history>
        </p228:taskDetails>
      </p:ext>
    </p188:extLst>
  </p188:cm>
</p188:cmLst>
</file>

<file path=ppt/comments/modernComment_7FFFF94E_227F11C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22831D-D0F1-4F28-91D7-D823F5FEA6F3}" authorId="{98CF5B54-AB96-36B7-83E1-3D7D384F4A6D}" created="2026-07-07T11:28:21.451" startDate="2026-07-07T11:28:21.451" dueDate="2026-07-07T11:28:21.451" assignedTo="{7F620B5D-116A-7738-889C-6057DE4C3474}" title="We should say 1-2 Hrs per week @Anupama Mukherjee Rawat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78752970" sldId="2147481934"/>
      <ac:spMk id="15" creationId="{75A0CDF3-E873-24DD-E9B9-C2B6B1D28D15}"/>
    </ac:deMkLst>
    <p188:txBody>
      <a:bodyPr/>
      <a:lstStyle/>
      <a:p>
        <a:r>
          <a:rPr lang="en-GB"/>
          <a:t>We should say 1-2 Hrs per week [@Anupama Mukherjee Rawat]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7-07T11:28:21.451" id="{080F317E-20C5-4AD4-8840-5A70961ACB06}">
              <p228:atrbtn authorId="{98CF5B54-AB96-36B7-83E1-3D7D384F4A6D}"/>
              <p228:anchr>
                <p228:comment id="{7922831D-D0F1-4F28-91D7-D823F5FEA6F3}"/>
              </p228:anchr>
              <p228:add/>
            </p228:event>
            <p228:event time="2026-07-07T11:28:21.451" id="{45B3D9E7-3CBB-4E1C-B6F7-464E47C4E335}">
              <p228:atrbtn authorId="{98CF5B54-AB96-36B7-83E1-3D7D384F4A6D}"/>
              <p228:anchr>
                <p228:comment id="{7922831D-D0F1-4F28-91D7-D823F5FEA6F3}"/>
              </p228:anchr>
              <p228:asgn authorId="{7F620B5D-116A-7738-889C-6057DE4C3474}"/>
            </p228:event>
            <p228:event time="2026-07-07T11:28:21.451" id="{8FBECDFD-BFCA-401C-A031-C558B738D783}">
              <p228:atrbtn authorId="{98CF5B54-AB96-36B7-83E1-3D7D384F4A6D}"/>
              <p228:anchr>
                <p228:comment id="{7922831D-D0F1-4F28-91D7-D823F5FEA6F3}"/>
              </p228:anchr>
              <p228:title val="We should say 1-2 Hrs per week @Anupama Mukherjee Rawat"/>
            </p228:event>
            <p228:event time="2026-07-07T11:28:21.451" id="{BD4C91DB-FDB0-46A6-A865-F362690F45B9}">
              <p228:atrbtn authorId="{98CF5B54-AB96-36B7-83E1-3D7D384F4A6D}"/>
              <p228:anchr>
                <p228:comment id="{7922831D-D0F1-4F28-91D7-D823F5FEA6F3}"/>
              </p228:anchr>
              <p228:date stDt="2026-07-07T11:28:21.451" endDt="2026-07-07T11:28:21.451"/>
            </p228:event>
          </p228:history>
        </p228:taskDetails>
      </p:ext>
    </p188:extLst>
  </p188:cm>
  <p188:cm id="{E995D93C-D538-4E12-8245-4E8CAB3CDBA9}" authorId="{98CF5B54-AB96-36B7-83E1-3D7D384F4A6D}" created="2026-07-07T11:28:50.59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78752970" sldId="2147481934"/>
      <ac:spMk id="16" creationId="{7DE67948-CAB9-72E5-1B0C-676274CFD351}"/>
    </ac:deMkLst>
    <p188:txBody>
      <a:bodyPr/>
      <a:lstStyle/>
      <a:p>
        <a:r>
          <a:rPr lang="en-GB"/>
          <a:t>'Submit your Executable Growth Plan'</a:t>
        </a:r>
      </a:p>
    </p188:txBody>
  </p188:cm>
</p188:cmLst>
</file>

<file path=ppt/comments/modernComment_7FFFF94F_A54C2AF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6A1293-47CD-41F3-BBBC-E671B78426EE}" authorId="{98CF5B54-AB96-36B7-83E1-3D7D384F4A6D}" created="2026-07-07T11:29:34.671" startDate="2026-07-07T11:29:34.671" dueDate="2026-07-07T11:29:34.671" assignedTo="{7F620B5D-116A-7738-889C-6057DE4C3474}" title="This slide needs to change as per the 4 growth plans @Anupama">
    <pc:sldMkLst xmlns:pc="http://schemas.microsoft.com/office/powerpoint/2013/main/command">
      <pc:docMk/>
      <pc:sldMk cId="2773232371" sldId="2147481935"/>
    </pc:sldMkLst>
    <p188:txBody>
      <a:bodyPr/>
      <a:lstStyle/>
      <a:p>
        <a:r>
          <a:rPr lang="en-GB"/>
          <a:t>This slide needs to change as per the 4 growth plans [@Anupama]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7-07T11:29:34.671" id="{8AA9464C-92E3-4DD5-B041-358E78CFEDC9}">
              <p228:atrbtn authorId="{98CF5B54-AB96-36B7-83E1-3D7D384F4A6D}"/>
              <p228:anchr>
                <p228:comment id="{466A1293-47CD-41F3-BBBC-E671B78426EE}"/>
              </p228:anchr>
              <p228:add/>
            </p228:event>
            <p228:event time="2026-07-07T11:29:34.671" id="{57840BBE-53DB-43B0-9316-35634574561F}">
              <p228:atrbtn authorId="{98CF5B54-AB96-36B7-83E1-3D7D384F4A6D}"/>
              <p228:anchr>
                <p228:comment id="{466A1293-47CD-41F3-BBBC-E671B78426EE}"/>
              </p228:anchr>
              <p228:asgn authorId="{7F620B5D-116A-7738-889C-6057DE4C3474}"/>
            </p228:event>
            <p228:event time="2026-07-07T11:29:34.671" id="{D8DA5602-66D1-476B-B796-3576FC862CA6}">
              <p228:atrbtn authorId="{98CF5B54-AB96-36B7-83E1-3D7D384F4A6D}"/>
              <p228:anchr>
                <p228:comment id="{466A1293-47CD-41F3-BBBC-E671B78426EE}"/>
              </p228:anchr>
              <p228:title val="This slide needs to change as per the 4 growth plans @Anupama"/>
            </p228:event>
            <p228:event time="2026-07-07T11:29:34.671" id="{B3A044B9-75EE-4989-A5E0-3565AFB749B8}">
              <p228:atrbtn authorId="{98CF5B54-AB96-36B7-83E1-3D7D384F4A6D}"/>
              <p228:anchr>
                <p228:comment id="{466A1293-47CD-41F3-BBBC-E671B78426EE}"/>
              </p228:anchr>
              <p228:date stDt="2026-07-07T11:29:34.671" endDt="2026-07-07T11:29:34.671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35C39-C289-464A-BB2D-3422D2DFB169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24F89-2064-4CBA-954E-9735B367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0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 Non-Bullete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73B0220-F9E3-0FA1-AB43-A6D33FF137D8}"/>
              </a:ext>
            </a:extLst>
          </p:cNvPr>
          <p:cNvGrpSpPr/>
          <p:nvPr userDrawn="1"/>
        </p:nvGrpSpPr>
        <p:grpSpPr>
          <a:xfrm>
            <a:off x="-1" y="0"/>
            <a:ext cx="12192000" cy="6858000"/>
            <a:chOff x="0" y="0"/>
            <a:chExt cx="12162622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22BB8E-0DDC-08CE-4F6B-3098B1C63A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0" y="0"/>
              <a:ext cx="12162622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9A8465-AB04-0559-EBFC-DE607F14B53C}"/>
                </a:ext>
              </a:extLst>
            </p:cNvPr>
            <p:cNvSpPr/>
            <p:nvPr userDrawn="1"/>
          </p:nvSpPr>
          <p:spPr bwMode="auto">
            <a:xfrm>
              <a:off x="10258697" y="635726"/>
              <a:ext cx="1750423" cy="966651"/>
            </a:xfrm>
            <a:prstGeom prst="rect">
              <a:avLst/>
            </a:prstGeom>
            <a:solidFill>
              <a:srgbClr val="BF202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1200" spc="-5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DA880A3-73D4-5F85-5328-FF9910518ECB}"/>
              </a:ext>
            </a:extLst>
          </p:cNvPr>
          <p:cNvSpPr/>
          <p:nvPr userDrawn="1"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rgbClr val="000000">
              <a:alpha val="7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1800" spc="-5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562" y="3873621"/>
            <a:ext cx="6726878" cy="683264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32562" y="4550967"/>
            <a:ext cx="6726878" cy="598352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ctr">
              <a:defRPr lang="en-US" sz="2800" b="0" cap="none" spc="-102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Subtitle</a:t>
            </a:r>
          </a:p>
        </p:txBody>
      </p:sp>
      <p:pic>
        <p:nvPicPr>
          <p:cNvPr id="4" name="Picture 2" descr="nbsp→ Wadhwani Advantage">
            <a:extLst>
              <a:ext uri="{FF2B5EF4-FFF2-40B4-BE49-F238E27FC236}">
                <a16:creationId xmlns:a16="http://schemas.microsoft.com/office/drawing/2014/main" id="{9093C92C-ED0F-0B93-B34A-CC68CBA8AB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254" y="2028301"/>
            <a:ext cx="2203490" cy="10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7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663817"/>
            <a:ext cx="9144000" cy="1846146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E6D1-A202-C740-90A1-A12FD08AD03B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BB36-D290-BE41-BE75-84CEA77A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5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F84C94-72A7-4293-B77A-3E1FD3D76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676" y="404202"/>
            <a:ext cx="2926725" cy="6453798"/>
          </a:xfrm>
          <a:custGeom>
            <a:avLst/>
            <a:gdLst>
              <a:gd name="connsiteX0" fmla="*/ 0 w 3709080"/>
              <a:gd name="connsiteY0" fmla="*/ 0 h 6453798"/>
              <a:gd name="connsiteX1" fmla="*/ 3709080 w 3709080"/>
              <a:gd name="connsiteY1" fmla="*/ 0 h 6453798"/>
              <a:gd name="connsiteX2" fmla="*/ 3709080 w 3709080"/>
              <a:gd name="connsiteY2" fmla="*/ 6453798 h 6453798"/>
              <a:gd name="connsiteX3" fmla="*/ 0 w 3709080"/>
              <a:gd name="connsiteY3" fmla="*/ 6453798 h 645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0" h="6453798">
                <a:moveTo>
                  <a:pt x="0" y="0"/>
                </a:moveTo>
                <a:lnTo>
                  <a:pt x="3709080" y="0"/>
                </a:lnTo>
                <a:lnTo>
                  <a:pt x="3709080" y="6453798"/>
                </a:lnTo>
                <a:lnTo>
                  <a:pt x="0" y="64537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7C772-5CA6-4F1C-889D-6BE1028A9085}" type="datetime1">
              <a:rPr lang="en-US" smtClean="0"/>
              <a:t>7/8/2026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9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362200-9962-E4A3-4599-EDF9EDA80EE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8403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A8491-D60F-940C-10D3-5F3E31F4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6594"/>
            <a:ext cx="3932237" cy="1070806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6CA41-8938-7849-7DCC-E4DCF95D4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6FA69-271B-044B-0046-13AD53070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6D74A-BD1B-6BDC-03A3-25B27BF0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A4E81-B952-4243-EADB-D0680A02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DE579-8644-5AE3-98BD-92FE7EED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9BF-5EC5-4D99-A4D3-A79A541E9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07860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FFB484B-CA23-DE3E-CCBD-4D86776A1B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525" y="10509"/>
            <a:ext cx="12201525" cy="684304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51CC69-BF7B-4F92-104D-8000A4BA6743}"/>
              </a:ext>
            </a:extLst>
          </p:cNvPr>
          <p:cNvSpPr/>
          <p:nvPr userDrawn="1"/>
        </p:nvSpPr>
        <p:spPr>
          <a:xfrm>
            <a:off x="0" y="4713891"/>
            <a:ext cx="12192000" cy="2144110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AE16-E711-86CE-2549-66FE4029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1599D-B0AF-A240-A0DE-404081AF68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7CE3D-5EC0-94B0-7D18-DED82F21C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" y="4946602"/>
            <a:ext cx="1241975" cy="19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75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AE16-E711-86CE-2549-66FE4029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1599D-B0AF-A240-A0DE-404081AF688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D79123-E457-E5D4-4FD4-BF11E4AC2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08292"/>
            <a:ext cx="11484000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lnSpc>
                <a:spcPct val="100000"/>
              </a:lnSpc>
              <a:defRPr lang="en-US" sz="3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4D70F9-3063-7CBC-5684-0058796AD352}"/>
              </a:ext>
            </a:extLst>
          </p:cNvPr>
          <p:cNvSpPr/>
          <p:nvPr userDrawn="1"/>
        </p:nvSpPr>
        <p:spPr>
          <a:xfrm>
            <a:off x="359998" y="977410"/>
            <a:ext cx="5400000" cy="72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51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 Non-Bullete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2973A7-67B8-A497-60F5-0C165CDF1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54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688C3-E737-53F6-DC1F-21610B41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284" y="4004420"/>
            <a:ext cx="6726878" cy="683264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7B64CF-3104-753A-AE24-BC4065C4C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285" y="4670806"/>
            <a:ext cx="6726878" cy="598352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ctr">
              <a:defRPr lang="en-US" sz="2400" b="0" cap="none" spc="-102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Subtitle</a:t>
            </a:r>
          </a:p>
        </p:txBody>
      </p:sp>
      <p:pic>
        <p:nvPicPr>
          <p:cNvPr id="6" name="Picture 2" descr="nbsp→ Wadhwani Advantage">
            <a:extLst>
              <a:ext uri="{FF2B5EF4-FFF2-40B4-BE49-F238E27FC236}">
                <a16:creationId xmlns:a16="http://schemas.microsoft.com/office/drawing/2014/main" id="{28C5CA02-DBD2-7C33-90DB-D066D00F90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978" y="2150222"/>
            <a:ext cx="2203490" cy="10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02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AF92-F997-45C8-88CA-064DD8B27E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CAF951-4665-B40A-4CEC-637A72C403B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2E04C9-3391-AC68-9ECA-2EE363E2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8" y="202278"/>
            <a:ext cx="10266580" cy="461665"/>
          </a:xfrm>
          <a:prstGeom prst="rect">
            <a:avLst/>
          </a:prstGeom>
        </p:spPr>
        <p:txBody>
          <a:bodyPr vert="horz" wrap="square" lIns="146304" tIns="91440" rIns="146304" bIns="91440" rtlCol="0" anchor="t" anchorCtr="0">
            <a:spAutoFit/>
          </a:bodyPr>
          <a:lstStyle/>
          <a:p>
            <a:pPr lvl="0" defTabSz="932462"/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749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AF92-F997-45C8-88CA-064DD8B27E7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2E04C9-3391-AC68-9ECA-2EE363E2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8" y="202278"/>
            <a:ext cx="10266580" cy="461665"/>
          </a:xfrm>
          <a:prstGeom prst="rect">
            <a:avLst/>
          </a:prstGeom>
        </p:spPr>
        <p:txBody>
          <a:bodyPr vert="horz" wrap="square" lIns="146304" tIns="91440" rIns="146304" bIns="91440" rtlCol="0" anchor="t" anchorCtr="0">
            <a:spAutoFit/>
          </a:bodyPr>
          <a:lstStyle/>
          <a:p>
            <a:pPr lvl="0" defTabSz="932462"/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9897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78317" y="1660341"/>
            <a:ext cx="8707912" cy="26486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600">
                <a:solidFill>
                  <a:schemeClr val="tx1"/>
                </a:solidFill>
                <a:latin typeface="+mn-lt"/>
              </a:defRPr>
            </a:lvl4pPr>
            <a:lvl5pPr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A95AF92-F997-45C8-88CA-064DD8B27E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62CD000-56BD-589F-44FE-9BF3DA9634C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A391B73-2E28-2F45-24CE-9BBE8C12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8" y="202278"/>
            <a:ext cx="10266580" cy="461665"/>
          </a:xfrm>
          <a:prstGeom prst="rect">
            <a:avLst/>
          </a:prstGeom>
        </p:spPr>
        <p:txBody>
          <a:bodyPr vert="horz" wrap="square" lIns="146304" tIns="91440" rIns="146304" bIns="91440" rtlCol="0" anchor="t" anchorCtr="0">
            <a:spAutoFit/>
          </a:bodyPr>
          <a:lstStyle/>
          <a:p>
            <a:pPr lvl="0" defTabSz="932462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819363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A95AF92-F997-45C8-88CA-064DD8B27E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D498BB-F492-AEDE-42A8-09AA91BE2AB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9258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13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E6D1-A202-C740-90A1-A12FD08AD03B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BB36-D290-BE41-BE75-84CEA77A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AE16-E711-86CE-2549-66FE4029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1599D-B0AF-A240-A0DE-404081AF688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8D04E-BDD5-1F64-6209-2F4B4F200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75" y="229118"/>
            <a:ext cx="11704852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lnSpc>
                <a:spcPct val="100000"/>
              </a:lnSpc>
              <a:defRPr lang="en-US" sz="1999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66DC1-0A46-17FB-3C06-5A8693D2D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575" y="616895"/>
            <a:ext cx="11600426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>
                    <a:lumMod val="75000"/>
                  </a:schemeClr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B8B1D39-94D6-A64C-2203-909F6DF805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575" y="1237131"/>
            <a:ext cx="11704851" cy="5133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/>
            </a:lvl1pPr>
            <a:lvl2pPr marL="457063" indent="0">
              <a:buNone/>
              <a:defRPr sz="1799"/>
            </a:lvl2pPr>
            <a:lvl3pPr marL="914126" indent="0">
              <a:buNone/>
              <a:defRPr sz="1600"/>
            </a:lvl3pPr>
            <a:lvl4pPr marL="1371189" indent="0">
              <a:buNone/>
              <a:defRPr sz="1400"/>
            </a:lvl4pPr>
            <a:lvl5pPr marL="1828251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000806-3394-B700-08C7-0395FC025959}"/>
              </a:ext>
            </a:extLst>
          </p:cNvPr>
          <p:cNvSpPr/>
          <p:nvPr userDrawn="1"/>
        </p:nvSpPr>
        <p:spPr>
          <a:xfrm>
            <a:off x="-28093" y="7032814"/>
            <a:ext cx="645459" cy="6454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2C5B7-1172-DF12-9C83-A39D16D6A6D3}"/>
              </a:ext>
            </a:extLst>
          </p:cNvPr>
          <p:cNvSpPr/>
          <p:nvPr userDrawn="1"/>
        </p:nvSpPr>
        <p:spPr>
          <a:xfrm>
            <a:off x="738389" y="7032814"/>
            <a:ext cx="645459" cy="6454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5ECA1B-4015-18E7-2711-4CEA1B364F79}"/>
              </a:ext>
            </a:extLst>
          </p:cNvPr>
          <p:cNvSpPr/>
          <p:nvPr userDrawn="1"/>
        </p:nvSpPr>
        <p:spPr>
          <a:xfrm>
            <a:off x="1504872" y="7032814"/>
            <a:ext cx="645459" cy="64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333440-30EE-084C-4A76-0095DDFA038E}"/>
              </a:ext>
            </a:extLst>
          </p:cNvPr>
          <p:cNvSpPr/>
          <p:nvPr userDrawn="1"/>
        </p:nvSpPr>
        <p:spPr>
          <a:xfrm>
            <a:off x="2271354" y="7032814"/>
            <a:ext cx="645459" cy="64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5E82D2-0159-9672-7FE4-1F83FD038A11}"/>
              </a:ext>
            </a:extLst>
          </p:cNvPr>
          <p:cNvSpPr/>
          <p:nvPr userDrawn="1"/>
        </p:nvSpPr>
        <p:spPr>
          <a:xfrm>
            <a:off x="3037836" y="7032814"/>
            <a:ext cx="645459" cy="64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94F74C-7E02-674F-489B-1B448CAE8B62}"/>
              </a:ext>
            </a:extLst>
          </p:cNvPr>
          <p:cNvSpPr/>
          <p:nvPr userDrawn="1"/>
        </p:nvSpPr>
        <p:spPr>
          <a:xfrm>
            <a:off x="3804318" y="7032814"/>
            <a:ext cx="645459" cy="64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334A96-FDF5-BADE-3AEF-B5BB1F6736A9}"/>
              </a:ext>
            </a:extLst>
          </p:cNvPr>
          <p:cNvSpPr/>
          <p:nvPr userDrawn="1"/>
        </p:nvSpPr>
        <p:spPr>
          <a:xfrm>
            <a:off x="4570801" y="7032814"/>
            <a:ext cx="645459" cy="64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B4AAC4-6AD9-EA98-C1E3-FE289903A0D5}"/>
              </a:ext>
            </a:extLst>
          </p:cNvPr>
          <p:cNvSpPr/>
          <p:nvPr userDrawn="1"/>
        </p:nvSpPr>
        <p:spPr>
          <a:xfrm>
            <a:off x="5337283" y="7032814"/>
            <a:ext cx="645459" cy="6454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5BE3E4-5411-2505-BCFE-13F754AD3FFC}"/>
              </a:ext>
            </a:extLst>
          </p:cNvPr>
          <p:cNvSpPr/>
          <p:nvPr userDrawn="1"/>
        </p:nvSpPr>
        <p:spPr>
          <a:xfrm>
            <a:off x="6103765" y="7032814"/>
            <a:ext cx="645459" cy="645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BD5A30-1E8E-D4F1-C27A-D64E9CF2BA9F}"/>
              </a:ext>
            </a:extLst>
          </p:cNvPr>
          <p:cNvSpPr/>
          <p:nvPr userDrawn="1"/>
        </p:nvSpPr>
        <p:spPr>
          <a:xfrm>
            <a:off x="6870247" y="7032814"/>
            <a:ext cx="645459" cy="64545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3E6299-8F5C-38B6-91C6-DC69B540291C}"/>
              </a:ext>
            </a:extLst>
          </p:cNvPr>
          <p:cNvSpPr/>
          <p:nvPr userDrawn="1"/>
        </p:nvSpPr>
        <p:spPr>
          <a:xfrm>
            <a:off x="7636729" y="7032814"/>
            <a:ext cx="645459" cy="64545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410434-C080-2E6D-0ADB-6224285DAD31}"/>
              </a:ext>
            </a:extLst>
          </p:cNvPr>
          <p:cNvSpPr/>
          <p:nvPr userDrawn="1"/>
        </p:nvSpPr>
        <p:spPr>
          <a:xfrm>
            <a:off x="9169693" y="7032814"/>
            <a:ext cx="645459" cy="64545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B7EEC5-AB82-5E13-6E42-AA3F5535F754}"/>
              </a:ext>
            </a:extLst>
          </p:cNvPr>
          <p:cNvSpPr/>
          <p:nvPr userDrawn="1"/>
        </p:nvSpPr>
        <p:spPr>
          <a:xfrm>
            <a:off x="8403211" y="7032814"/>
            <a:ext cx="645459" cy="6454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38738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938578" y="6564824"/>
            <a:ext cx="1008283" cy="2179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5AF92-F997-45C8-88CA-064DD8B27E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5C248B-F00B-681C-5302-1880545A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8" y="202278"/>
            <a:ext cx="10266580" cy="461665"/>
          </a:xfrm>
          <a:prstGeom prst="rect">
            <a:avLst/>
          </a:prstGeom>
        </p:spPr>
        <p:txBody>
          <a:bodyPr vert="horz" wrap="square" lIns="146304" tIns="91440" rIns="146304" bIns="91440" rtlCol="0" anchor="t" anchorCtr="0">
            <a:spAutoFit/>
          </a:bodyPr>
          <a:lstStyle/>
          <a:p>
            <a:pPr lvl="0" defTabSz="932462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124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7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ransition>
    <p:fade/>
  </p:transition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2000" b="0" i="0" kern="1200" cap="none" spc="-102" baseline="0" dirty="0">
          <a:ln w="3175">
            <a:noFill/>
          </a:ln>
          <a:solidFill>
            <a:schemeClr val="accent1"/>
          </a:solidFill>
          <a:effectLst/>
          <a:latin typeface="+mj-lt"/>
          <a:ea typeface="+mn-ea"/>
          <a:cs typeface="Arial" panose="020B0604020202020204" pitchFamily="34" charset="0"/>
        </a:defRPr>
      </a:lvl1pPr>
    </p:titleStyle>
    <p:bodyStyle>
      <a:lvl1pPr marL="234950" indent="-234950" algn="l" defTabSz="91436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8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1pPr>
      <a:lvl2pPr marL="568325" indent="-222250" algn="l" defTabSz="914363" rtl="0" eaLnBrk="1" latinLnBrk="0" hangingPunct="1">
        <a:lnSpc>
          <a:spcPct val="100000"/>
        </a:lnSpc>
        <a:spcBef>
          <a:spcPts val="480"/>
        </a:spcBef>
        <a:buClr>
          <a:schemeClr val="accent1"/>
        </a:buClr>
        <a:buSzPct val="90000"/>
        <a:buFont typeface="Arial" panose="020B0604020202020204" pitchFamily="34" charset="0"/>
        <a:buChar char="-"/>
        <a:tabLst>
          <a:tab pos="630238" algn="l"/>
        </a:tabLst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2pPr>
      <a:lvl3pPr marL="852488" indent="-222250" algn="l" defTabSz="914363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o"/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3pPr>
      <a:lvl4pPr marL="1198563" indent="-223838" algn="l" defTabSz="914363" rtl="0" eaLnBrk="1" latinLnBrk="0" hangingPunct="1">
        <a:lnSpc>
          <a:spcPct val="100000"/>
        </a:lnSpc>
        <a:spcBef>
          <a:spcPts val="480"/>
        </a:spcBef>
        <a:buClr>
          <a:schemeClr val="accent1"/>
        </a:buClr>
        <a:buSzPct val="90000"/>
        <a:buFont typeface="Arial" pitchFamily="34" charset="0"/>
        <a:buChar char="•"/>
        <a:tabLst>
          <a:tab pos="914400" algn="l"/>
        </a:tabLst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4pPr>
      <a:lvl5pPr marL="1482725" indent="-230188" algn="l" defTabSz="914363" rtl="0" eaLnBrk="1" latinLnBrk="0" hangingPunct="1">
        <a:lnSpc>
          <a:spcPct val="100000"/>
        </a:lnSpc>
        <a:spcBef>
          <a:spcPts val="480"/>
        </a:spcBef>
        <a:buClr>
          <a:schemeClr val="accent1"/>
        </a:buClr>
        <a:buSzPct val="50000"/>
        <a:buFont typeface="Wingdings" panose="05000000000000000000" pitchFamily="2" charset="2"/>
        <a:buChar char="o"/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microsoft.com/office/2018/10/relationships/comments" Target="../comments/modernComment_7FFFF946_DBF606C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94B_FF47A53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microsoft.com/office/2018/10/relationships/comments" Target="../comments/modernComment_7FFFF94C_1EE69C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94E_227F11CA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94F_A54C2AF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A8AC15-119B-B0B9-4A43-89300158C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27667A-B5D0-4AB7-7559-12E1C289DF80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 spc="-5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321950-A8CE-F44A-0A1E-5CD943160782}"/>
              </a:ext>
            </a:extLst>
          </p:cNvPr>
          <p:cNvGrpSpPr/>
          <p:nvPr/>
        </p:nvGrpSpPr>
        <p:grpSpPr>
          <a:xfrm>
            <a:off x="785004" y="1280541"/>
            <a:ext cx="3698096" cy="4386789"/>
            <a:chOff x="785004" y="1412661"/>
            <a:chExt cx="3698096" cy="438678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9DCDDE-C843-4D8B-FD66-A13B75871FE4}"/>
                </a:ext>
              </a:extLst>
            </p:cNvPr>
            <p:cNvSpPr txBox="1"/>
            <p:nvPr/>
          </p:nvSpPr>
          <p:spPr>
            <a:xfrm>
              <a:off x="785004" y="1412661"/>
              <a:ext cx="3698096" cy="304698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4000" b="1">
                  <a:solidFill>
                    <a:schemeClr val="accent4"/>
                  </a:solidFill>
                  <a:latin typeface="Barlow" panose="00000500000000000000" pitchFamily="2" charset="0"/>
                </a:rPr>
                <a:t>IS YOUR BUSINESS READY FOR ITS NEXT MOVE?</a:t>
              </a:r>
            </a:p>
            <a:p>
              <a:r>
                <a:rPr lang="en-US" sz="1600">
                  <a:solidFill>
                    <a:schemeClr val="bg1"/>
                  </a:solidFill>
                  <a:latin typeface="Barlow"/>
                </a:rPr>
                <a:t>Wadhwani Liftoff</a:t>
              </a:r>
              <a:endParaRPr lang="en-US" sz="1600">
                <a:solidFill>
                  <a:schemeClr val="bg1"/>
                </a:solidFill>
                <a:latin typeface="Barlow" panose="00000500000000000000" pitchFamily="2" charset="0"/>
              </a:endParaRPr>
            </a:p>
            <a:p>
              <a:r>
                <a:rPr lang="en-US" sz="1600">
                  <a:solidFill>
                    <a:schemeClr val="bg1"/>
                  </a:solidFill>
                  <a:latin typeface="Barlow" panose="00000500000000000000" pitchFamily="2" charset="0"/>
                </a:rPr>
                <a:t>Built for MSME owners ready to grow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688662-2944-C033-B43B-0764766290CF}"/>
                </a:ext>
              </a:extLst>
            </p:cNvPr>
            <p:cNvSpPr txBox="1"/>
            <p:nvPr/>
          </p:nvSpPr>
          <p:spPr>
            <a:xfrm>
              <a:off x="785004" y="5153119"/>
              <a:ext cx="33012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Barlow" panose="00000500000000000000" pitchFamily="2" charset="0"/>
                </a:rPr>
                <a:t>You built it from nothing. Now build it bigger with the right plan, the right people and execution support that works.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9CE639E-2065-2D72-A867-ACF683313F8E}"/>
              </a:ext>
            </a:extLst>
          </p:cNvPr>
          <p:cNvSpPr/>
          <p:nvPr/>
        </p:nvSpPr>
        <p:spPr bwMode="auto">
          <a:xfrm>
            <a:off x="7366492" y="114299"/>
            <a:ext cx="1672085" cy="1672085"/>
          </a:xfrm>
          <a:prstGeom prst="ellipse">
            <a:avLst/>
          </a:prstGeom>
          <a:solidFill>
            <a:schemeClr val="accent3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pc="-50">
                <a:solidFill>
                  <a:schemeClr val="bg1"/>
                </a:solidFill>
                <a:latin typeface="Barlow"/>
                <a:ea typeface="Segoe UI" pitchFamily="34" charset="0"/>
                <a:cs typeface="Segoe UI"/>
              </a:rPr>
              <a:t>&gt;₹5 Cr+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spc="-5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Revenue</a:t>
            </a:r>
            <a:endParaRPr lang="en-IN" spc="-5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7D6064-650E-A28E-2CC8-F81225B25469}"/>
              </a:ext>
            </a:extLst>
          </p:cNvPr>
          <p:cNvSpPr/>
          <p:nvPr/>
        </p:nvSpPr>
        <p:spPr bwMode="auto">
          <a:xfrm>
            <a:off x="8641424" y="1374188"/>
            <a:ext cx="2128176" cy="2128176"/>
          </a:xfrm>
          <a:prstGeom prst="ellipse">
            <a:avLst/>
          </a:prstGeom>
          <a:solidFill>
            <a:schemeClr val="accent2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spc="-50">
                <a:solidFill>
                  <a:schemeClr val="bg1"/>
                </a:solidFill>
                <a:latin typeface="Barlow"/>
                <a:ea typeface="Segoe UI" pitchFamily="34" charset="0"/>
                <a:cs typeface="Segoe UI"/>
              </a:rPr>
              <a:t>1 -2 hrs/ </a:t>
            </a:r>
            <a:r>
              <a:rPr lang="en-IN" sz="2400" b="1" spc="-50" dirty="0">
                <a:solidFill>
                  <a:schemeClr val="bg1"/>
                </a:solidFill>
                <a:latin typeface="Barlow"/>
                <a:ea typeface="Segoe UI" pitchFamily="34" charset="0"/>
                <a:cs typeface="Segoe UI"/>
              </a:rPr>
              <a:t>week 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spc="-5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for 12 weeks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77B6DC-C54D-1C9E-DF00-4A158DB14022}"/>
              </a:ext>
            </a:extLst>
          </p:cNvPr>
          <p:cNvSpPr/>
          <p:nvPr/>
        </p:nvSpPr>
        <p:spPr bwMode="auto">
          <a:xfrm>
            <a:off x="8797153" y="3750691"/>
            <a:ext cx="1578747" cy="1578745"/>
          </a:xfrm>
          <a:prstGeom prst="ellipse">
            <a:avLst/>
          </a:prstGeom>
          <a:solidFill>
            <a:schemeClr val="accent3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spc="-5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Fully funded by WF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1174FD-624E-98EA-91A9-E84850DEE497}"/>
              </a:ext>
            </a:extLst>
          </p:cNvPr>
          <p:cNvSpPr/>
          <p:nvPr/>
        </p:nvSpPr>
        <p:spPr bwMode="auto">
          <a:xfrm>
            <a:off x="8001740" y="5349966"/>
            <a:ext cx="1672085" cy="1672085"/>
          </a:xfrm>
          <a:prstGeom prst="ellipse">
            <a:avLst/>
          </a:prstGeom>
          <a:solidFill>
            <a:schemeClr val="accent2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>
              <a:spcBef>
                <a:spcPct val="0"/>
              </a:spcBef>
              <a:spcAft>
                <a:spcPct val="0"/>
              </a:spcAft>
            </a:pPr>
            <a:r>
              <a:rPr lang="en-IN" sz="2400" b="1" spc="-50">
                <a:solidFill>
                  <a:schemeClr val="bg1"/>
                </a:solidFill>
                <a:latin typeface="Barlow"/>
                <a:cs typeface="Segoe UI"/>
              </a:rPr>
              <a:t>No fees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7EDD07B-3C77-6CBC-B8FA-A1E4E63D5160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338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0FA8E-B5D8-694A-40D6-50E5C3D69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AA7B306-B102-A396-3E25-417BDD1ED056}"/>
              </a:ext>
            </a:extLst>
          </p:cNvPr>
          <p:cNvSpPr/>
          <p:nvPr/>
        </p:nvSpPr>
        <p:spPr>
          <a:xfrm>
            <a:off x="-22871845" y="-4955458"/>
            <a:ext cx="34492116" cy="26977184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737DD9B-5AA3-1A3A-E471-319689A4CA02}"/>
              </a:ext>
            </a:extLst>
          </p:cNvPr>
          <p:cNvSpPr txBox="1">
            <a:spLocks/>
          </p:cNvSpPr>
          <p:nvPr/>
        </p:nvSpPr>
        <p:spPr>
          <a:xfrm>
            <a:off x="590956" y="488580"/>
            <a:ext cx="92769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 panose="020B0604020202020204" pitchFamily="34" charset="0"/>
              </a:rPr>
              <a:t>AFTER 12 WEEKS, THE SUPPORT CONTINUES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One dedicated advisor supports your growth over the 12-month journey.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3F1631-6DD1-C13A-3003-750ACDEB53FE}"/>
              </a:ext>
            </a:extLst>
          </p:cNvPr>
          <p:cNvGrpSpPr/>
          <p:nvPr/>
        </p:nvGrpSpPr>
        <p:grpSpPr>
          <a:xfrm>
            <a:off x="658813" y="1600198"/>
            <a:ext cx="5190444" cy="4408715"/>
            <a:chOff x="658813" y="1600199"/>
            <a:chExt cx="5561012" cy="3562350"/>
          </a:xfrm>
          <a:solidFill>
            <a:schemeClr val="bg1"/>
          </a:solidFill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D2EAED7-16F5-E1C8-FA23-183B9B1D52E7}"/>
                </a:ext>
              </a:extLst>
            </p:cNvPr>
            <p:cNvGrpSpPr/>
            <p:nvPr/>
          </p:nvGrpSpPr>
          <p:grpSpPr>
            <a:xfrm>
              <a:off x="658813" y="1600199"/>
              <a:ext cx="5561012" cy="1666875"/>
              <a:chOff x="658813" y="1600200"/>
              <a:chExt cx="4858067" cy="1584960"/>
            </a:xfrm>
            <a:grpFill/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2DFE96E-A160-8086-4496-69F1D9FD5C94}"/>
                  </a:ext>
                </a:extLst>
              </p:cNvPr>
              <p:cNvSpPr/>
              <p:nvPr/>
            </p:nvSpPr>
            <p:spPr bwMode="auto">
              <a:xfrm>
                <a:off x="658813" y="1600200"/>
                <a:ext cx="2328227" cy="1584960"/>
              </a:xfrm>
              <a:prstGeom prst="roundRect">
                <a:avLst>
                  <a:gd name="adj" fmla="val 5497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317500" dist="317500" dir="5400000" sx="108000" sy="108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216000" rIns="216000" bIns="9144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M3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First check-in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Review 30, 60, 90 day milestones and identify what is stuck.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593189-1B08-7428-8AB2-6AEF5041D5DD}"/>
                  </a:ext>
                </a:extLst>
              </p:cNvPr>
              <p:cNvSpPr/>
              <p:nvPr/>
            </p:nvSpPr>
            <p:spPr bwMode="auto">
              <a:xfrm>
                <a:off x="3188653" y="1600200"/>
                <a:ext cx="2328227" cy="1584960"/>
              </a:xfrm>
              <a:prstGeom prst="roundRect">
                <a:avLst>
                  <a:gd name="adj" fmla="val 5497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317500" dist="317500" dir="5400000" sx="108000" sy="108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216000" rIns="216000" bIns="9144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M6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Second check-in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Review execution progress and make 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new introductions 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where needed.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A36A4D3-9AE6-6C8B-CF41-ECC26F0306D3}"/>
                </a:ext>
              </a:extLst>
            </p:cNvPr>
            <p:cNvGrpSpPr/>
            <p:nvPr/>
          </p:nvGrpSpPr>
          <p:grpSpPr>
            <a:xfrm>
              <a:off x="658813" y="3495674"/>
              <a:ext cx="5561012" cy="1666875"/>
              <a:chOff x="658813" y="1600200"/>
              <a:chExt cx="4858067" cy="1584960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2EB95DA2-4271-9E16-052D-195B11887729}"/>
                  </a:ext>
                </a:extLst>
              </p:cNvPr>
              <p:cNvSpPr/>
              <p:nvPr/>
            </p:nvSpPr>
            <p:spPr bwMode="auto">
              <a:xfrm>
                <a:off x="658813" y="1600200"/>
                <a:ext cx="2328227" cy="1584960"/>
              </a:xfrm>
              <a:prstGeom prst="roundRect">
                <a:avLst>
                  <a:gd name="adj" fmla="val 5497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317500" dist="317500" dir="5400000" sx="108000" sy="108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216000" rIns="216000" bIns="9144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M9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Growth review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Track progress on the growth opportunity and revenue movement.</a:t>
                </a: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5DB611E-A802-431E-FA15-904F5274E3AC}"/>
                  </a:ext>
                </a:extLst>
              </p:cNvPr>
              <p:cNvSpPr/>
              <p:nvPr/>
            </p:nvSpPr>
            <p:spPr bwMode="auto">
              <a:xfrm>
                <a:off x="3188653" y="1600200"/>
                <a:ext cx="2328227" cy="1584960"/>
              </a:xfrm>
              <a:prstGeom prst="roundRect">
                <a:avLst>
                  <a:gd name="adj" fmla="val 5497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317500" dist="317500" dir="5400000" sx="108000" sy="108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216000" rIns="216000" bIns="9144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M12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Impact call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Capture jobs added, revenue lift, and what support worked.</a:t>
                </a:r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66931B66-B930-86B2-8A11-755421CBD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239" y="1511300"/>
            <a:ext cx="8021196" cy="53467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1A365F5-FCEB-1ED1-45F1-F78560C2E1EB}"/>
              </a:ext>
            </a:extLst>
          </p:cNvPr>
          <p:cNvGrpSpPr/>
          <p:nvPr/>
        </p:nvGrpSpPr>
        <p:grpSpPr>
          <a:xfrm>
            <a:off x="8712199" y="873300"/>
            <a:ext cx="2820987" cy="5135612"/>
            <a:chOff x="8048625" y="873300"/>
            <a:chExt cx="3484562" cy="513561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FEA6FF8-2764-225D-C42C-9A4F4BC76F53}"/>
                </a:ext>
              </a:extLst>
            </p:cNvPr>
            <p:cNvSpPr txBox="1"/>
            <p:nvPr/>
          </p:nvSpPr>
          <p:spPr>
            <a:xfrm>
              <a:off x="8048625" y="873300"/>
              <a:ext cx="3484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b="1">
                  <a:solidFill>
                    <a:schemeClr val="accent3"/>
                  </a:solidFill>
                  <a:latin typeface="Barlow" panose="00000500000000000000" pitchFamily="2" charset="0"/>
                </a:rPr>
                <a:t>What you retain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642320A-E2D1-E28A-FDDD-F996C3E008D8}"/>
                </a:ext>
              </a:extLst>
            </p:cNvPr>
            <p:cNvGrpSpPr/>
            <p:nvPr/>
          </p:nvGrpSpPr>
          <p:grpSpPr>
            <a:xfrm>
              <a:off x="8048625" y="1600197"/>
              <a:ext cx="3484562" cy="4408715"/>
              <a:chOff x="8048625" y="1600198"/>
              <a:chExt cx="3484562" cy="359634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8419E42-017E-D6DA-105A-C3B1B533592E}"/>
                  </a:ext>
                </a:extLst>
              </p:cNvPr>
              <p:cNvSpPr/>
              <p:nvPr/>
            </p:nvSpPr>
            <p:spPr bwMode="auto">
              <a:xfrm>
                <a:off x="8048625" y="1600198"/>
                <a:ext cx="3484562" cy="43815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rgbClr val="F2672A"/>
                  </a:gs>
                  <a:gs pos="0">
                    <a:srgbClr val="BF2026"/>
                  </a:gs>
                  <a:gs pos="100000">
                    <a:srgbClr val="F68721">
                      <a:alpha val="87843"/>
                    </a:srgbClr>
                  </a:gs>
                </a:gsLst>
                <a:lin ang="5400000" scaled="1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400" b="1">
                    <a:solidFill>
                      <a:schemeClr val="bg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AI-powered advisor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AF3D0B6-1851-5F23-8824-D0C1D8D4BE03}"/>
                  </a:ext>
                </a:extLst>
              </p:cNvPr>
              <p:cNvSpPr/>
              <p:nvPr/>
            </p:nvSpPr>
            <p:spPr bwMode="auto">
              <a:xfrm>
                <a:off x="8048625" y="2231836"/>
                <a:ext cx="3484562" cy="43815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rgbClr val="F2672A"/>
                  </a:gs>
                  <a:gs pos="0">
                    <a:srgbClr val="BF2026"/>
                  </a:gs>
                  <a:gs pos="100000">
                    <a:srgbClr val="F68721">
                      <a:alpha val="87843"/>
                    </a:srgbClr>
                  </a:gs>
                </a:gsLst>
                <a:lin ang="5400000" scaled="1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400" b="1">
                    <a:solidFill>
                      <a:schemeClr val="bg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Expert network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160255E9-DBB5-1194-9BFC-212BB4343194}"/>
                  </a:ext>
                </a:extLst>
              </p:cNvPr>
              <p:cNvSpPr/>
              <p:nvPr/>
            </p:nvSpPr>
            <p:spPr bwMode="auto">
              <a:xfrm>
                <a:off x="8048625" y="2863474"/>
                <a:ext cx="3484562" cy="43815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rgbClr val="F2672A"/>
                  </a:gs>
                  <a:gs pos="0">
                    <a:srgbClr val="BF2026"/>
                  </a:gs>
                  <a:gs pos="100000">
                    <a:srgbClr val="F68721">
                      <a:alpha val="87843"/>
                    </a:srgbClr>
                  </a:gs>
                </a:gsLst>
                <a:lin ang="5400000" scaled="1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400" b="1">
                    <a:solidFill>
                      <a:schemeClr val="bg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Knowledge tools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DE9553B-4F30-B3DE-5AD3-8F9EB8500210}"/>
                  </a:ext>
                </a:extLst>
              </p:cNvPr>
              <p:cNvSpPr/>
              <p:nvPr/>
            </p:nvSpPr>
            <p:spPr bwMode="auto">
              <a:xfrm>
                <a:off x="8048625" y="3495112"/>
                <a:ext cx="3484562" cy="43815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rgbClr val="F2672A"/>
                  </a:gs>
                  <a:gs pos="0">
                    <a:srgbClr val="BF2026"/>
                  </a:gs>
                  <a:gs pos="100000">
                    <a:srgbClr val="F68721">
                      <a:alpha val="87843"/>
                    </a:srgbClr>
                  </a:gs>
                </a:gsLst>
                <a:lin ang="5400000" scaled="1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400" b="1">
                    <a:solidFill>
                      <a:schemeClr val="bg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Entrepreneur network</a:t>
                </a: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A86DAD02-C9E9-0401-B425-46F3C77419C6}"/>
                  </a:ext>
                </a:extLst>
              </p:cNvPr>
              <p:cNvSpPr/>
              <p:nvPr/>
            </p:nvSpPr>
            <p:spPr bwMode="auto">
              <a:xfrm>
                <a:off x="8048625" y="4126750"/>
                <a:ext cx="3484562" cy="43815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rgbClr val="F2672A"/>
                  </a:gs>
                  <a:gs pos="0">
                    <a:srgbClr val="BF2026"/>
                  </a:gs>
                  <a:gs pos="100000">
                    <a:srgbClr val="F68721">
                      <a:alpha val="87843"/>
                    </a:srgbClr>
                  </a:gs>
                </a:gsLst>
                <a:lin ang="5400000" scaled="1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400" b="1">
                    <a:solidFill>
                      <a:schemeClr val="bg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Peer learning</a:t>
                </a: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BD28B3F-B8B6-C4C6-5B14-7C688832E63B}"/>
                  </a:ext>
                </a:extLst>
              </p:cNvPr>
              <p:cNvSpPr/>
              <p:nvPr/>
            </p:nvSpPr>
            <p:spPr bwMode="auto">
              <a:xfrm>
                <a:off x="8048625" y="4758386"/>
                <a:ext cx="3484562" cy="43815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rgbClr val="F2672A"/>
                  </a:gs>
                  <a:gs pos="0">
                    <a:srgbClr val="BF2026"/>
                  </a:gs>
                  <a:gs pos="100000">
                    <a:srgbClr val="F68721">
                      <a:alpha val="87843"/>
                    </a:srgbClr>
                  </a:gs>
                </a:gsLst>
                <a:lin ang="5400000" scaled="1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400" b="1">
                    <a:solidFill>
                      <a:schemeClr val="bg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Business referrals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033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FB244-1DF7-77DD-154E-25091DAD1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31E5344-3DE0-9EF2-E71E-F06426E971CF}"/>
              </a:ext>
            </a:extLst>
          </p:cNvPr>
          <p:cNvSpPr txBox="1">
            <a:spLocks/>
          </p:cNvSpPr>
          <p:nvPr/>
        </p:nvSpPr>
        <p:spPr>
          <a:xfrm>
            <a:off x="590956" y="488580"/>
            <a:ext cx="61146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 panose="020B0604020202020204" pitchFamily="34" charset="0"/>
              </a:rPr>
              <a:t>HEAR FROM THE ALUMNI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Real founders. Real growth conversations.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634447-9417-4910-F155-29B8BF4024D5}"/>
              </a:ext>
            </a:extLst>
          </p:cNvPr>
          <p:cNvGrpSpPr/>
          <p:nvPr/>
        </p:nvGrpSpPr>
        <p:grpSpPr>
          <a:xfrm>
            <a:off x="658812" y="1971676"/>
            <a:ext cx="10874375" cy="2800350"/>
            <a:chOff x="658813" y="1571625"/>
            <a:chExt cx="9732962" cy="366712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657722A-55CB-702F-9D91-72D5EA05626B}"/>
                </a:ext>
              </a:extLst>
            </p:cNvPr>
            <p:cNvSpPr/>
            <p:nvPr/>
          </p:nvSpPr>
          <p:spPr bwMode="auto">
            <a:xfrm>
              <a:off x="658813" y="1571625"/>
              <a:ext cx="3017837" cy="3667125"/>
            </a:xfrm>
            <a:prstGeom prst="roundRect">
              <a:avLst>
                <a:gd name="adj" fmla="val 5109"/>
              </a:avLst>
            </a:prstGeom>
            <a:solidFill>
              <a:srgbClr val="FEF3E8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Sudhir Patil, 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Founder, Leap Info, Pune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“</a:t>
              </a:r>
              <a:r>
                <a:rPr lang="en-US" sz="1600" i="1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The expert mentorship helped us make key decisions around market focus and financial discipline. We are already seeing a strong positive impact</a:t>
              </a:r>
              <a:r>
                <a:rPr lang="en-US" sz="1600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.”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FB52304-39C8-68BF-C429-DD470C7947A8}"/>
                </a:ext>
              </a:extLst>
            </p:cNvPr>
            <p:cNvSpPr/>
            <p:nvPr/>
          </p:nvSpPr>
          <p:spPr bwMode="auto">
            <a:xfrm>
              <a:off x="4016376" y="1571625"/>
              <a:ext cx="3017837" cy="3667125"/>
            </a:xfrm>
            <a:prstGeom prst="roundRect">
              <a:avLst>
                <a:gd name="adj" fmla="val 5109"/>
              </a:avLst>
            </a:prstGeom>
            <a:solidFill>
              <a:srgbClr val="FEF3E8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Anay Mashruwala, Founder, Venus Engineering, Ahmedabad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“</a:t>
              </a:r>
              <a:r>
                <a:rPr lang="en-US" sz="1600" i="1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The practical insights helped us refine our customer approach and build a more structured path for growth</a:t>
              </a:r>
              <a:r>
                <a:rPr lang="en-US" sz="1600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.”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6E9402A-CBF7-8987-E627-3F22BE49943C}"/>
                </a:ext>
              </a:extLst>
            </p:cNvPr>
            <p:cNvSpPr/>
            <p:nvPr/>
          </p:nvSpPr>
          <p:spPr bwMode="auto">
            <a:xfrm>
              <a:off x="7373938" y="1571625"/>
              <a:ext cx="3017837" cy="3667125"/>
            </a:xfrm>
            <a:prstGeom prst="roundRect">
              <a:avLst>
                <a:gd name="adj" fmla="val 5109"/>
              </a:avLst>
            </a:prstGeom>
            <a:solidFill>
              <a:srgbClr val="FEF3E8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Prashant Gandhi, Owner of Samruddhi Engineering, Ahmedabad</a:t>
              </a:r>
              <a:endParaRPr lang="en-US">
                <a:solidFill>
                  <a:schemeClr val="tx1"/>
                </a:solidFill>
                <a:latin typeface="Barlow"/>
                <a:ea typeface="Segoe UI" pitchFamily="34" charset="0"/>
                <a:cs typeface="Segoe UI"/>
              </a:endParaRPr>
            </a:p>
            <a:p>
              <a:pPr defTabSz="914099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"The experience brought remarkable clarity to our growth plans and helped us think much bigger about our global potential."</a:t>
              </a:r>
              <a:endParaRPr lang="en-US" i="1">
                <a:solidFill>
                  <a:schemeClr val="tx1"/>
                </a:solidFill>
                <a:latin typeface="Barlow"/>
                <a:cs typeface="Segoe UI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59C40B4-E6C4-F37C-1247-4466AE1F2F03}"/>
              </a:ext>
            </a:extLst>
          </p:cNvPr>
          <p:cNvSpPr/>
          <p:nvPr/>
        </p:nvSpPr>
        <p:spPr bwMode="auto">
          <a:xfrm>
            <a:off x="658813" y="5267325"/>
            <a:ext cx="10874375" cy="438150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This is practical growth support for MSME owners ready to make the next move.</a:t>
            </a:r>
          </a:p>
        </p:txBody>
      </p:sp>
    </p:spTree>
    <p:extLst>
      <p:ext uri="{BB962C8B-B14F-4D97-AF65-F5344CB8AC3E}">
        <p14:creationId xmlns:p14="http://schemas.microsoft.com/office/powerpoint/2010/main" val="293385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BB248-1B49-9D10-791A-30141C8D1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0CCCD009-8853-D397-1839-20F89A3ACB95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37333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 panose="020B0604020202020204" pitchFamily="34" charset="0"/>
              </a:rPr>
              <a:t>CLARITY CHECK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What this program is and what it is not.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3B6E6-B586-0A07-F3B3-886CAD27F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C3993CB-E258-FB17-BDD3-BACD66E80E0B}"/>
              </a:ext>
            </a:extLst>
          </p:cNvPr>
          <p:cNvSpPr/>
          <p:nvPr/>
        </p:nvSpPr>
        <p:spPr>
          <a:xfrm>
            <a:off x="-21377343" y="-4560114"/>
            <a:ext cx="30489562" cy="23846682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E8405-751B-1001-F535-6533D3781006}"/>
              </a:ext>
            </a:extLst>
          </p:cNvPr>
          <p:cNvSpPr txBox="1"/>
          <p:nvPr/>
        </p:nvSpPr>
        <p:spPr>
          <a:xfrm>
            <a:off x="773937" y="870671"/>
            <a:ext cx="332181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arlow"/>
              </a:rPr>
              <a:t>Wadhwani Liftoff helps MSME owners build their next move with expert connects, AI-powered support, a dedicated advisor, and a 90-day growth plan.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EDB61B-329C-5AE4-ACD2-1F572C1DD74C}"/>
              </a:ext>
            </a:extLst>
          </p:cNvPr>
          <p:cNvSpPr/>
          <p:nvPr/>
        </p:nvSpPr>
        <p:spPr bwMode="auto">
          <a:xfrm>
            <a:off x="869496" y="2317750"/>
            <a:ext cx="1952625" cy="4413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200" b="1">
                <a:solidFill>
                  <a:schemeClr val="bg1"/>
                </a:solidFill>
                <a:latin typeface="Barlow"/>
                <a:ea typeface="Segoe UI" pitchFamily="34" charset="0"/>
                <a:cs typeface="Segoe UI"/>
              </a:rPr>
              <a:t>Apply to Wadhwani Liftoff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F707E-89B4-D206-0C24-22C812CEFB44}"/>
              </a:ext>
            </a:extLst>
          </p:cNvPr>
          <p:cNvSpPr txBox="1"/>
          <p:nvPr/>
        </p:nvSpPr>
        <p:spPr>
          <a:xfrm>
            <a:off x="773937" y="2947121"/>
            <a:ext cx="2510283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Barlow"/>
              </a:rPr>
              <a:t>Limited Seats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  <a:latin typeface="Barlow"/>
              </a:rPr>
              <a:t>50 spots per association</a:t>
            </a:r>
            <a:endParaRPr lang="en-US">
              <a:solidFill>
                <a:schemeClr val="bg1"/>
              </a:solidFill>
            </a:endParaRPr>
          </a:p>
          <a:p>
            <a:endParaRPr lang="en-US" sz="1400">
              <a:solidFill>
                <a:schemeClr val="bg1"/>
              </a:solidFill>
              <a:latin typeface="Barlow" panose="00000500000000000000" pitchFamily="2" charset="0"/>
            </a:endParaRPr>
          </a:p>
          <a:p>
            <a:r>
              <a:rPr lang="en-US" sz="1200">
                <a:solidFill>
                  <a:schemeClr val="bg1"/>
                </a:solidFill>
                <a:latin typeface="Barlow" panose="00000500000000000000" pitchFamily="2" charset="0"/>
              </a:rPr>
              <a:t>Fully funded by Wadhwani Foundation | No fees. No equity.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1A1A82-5548-360D-6186-B4604CF2286E}"/>
              </a:ext>
            </a:extLst>
          </p:cNvPr>
          <p:cNvSpPr/>
          <p:nvPr/>
        </p:nvSpPr>
        <p:spPr bwMode="auto">
          <a:xfrm>
            <a:off x="4857749" y="5781675"/>
            <a:ext cx="2476502" cy="320676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200" b="1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Apply now - limited seats.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AB2BEB6-7990-176E-11DA-D39F3F94800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08F963-507A-22C7-C7A9-901F6907F7EF}"/>
              </a:ext>
            </a:extLst>
          </p:cNvPr>
          <p:cNvSpPr/>
          <p:nvPr/>
        </p:nvSpPr>
        <p:spPr>
          <a:xfrm>
            <a:off x="4689756" y="-912901"/>
            <a:ext cx="23244136" cy="18179846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0042AEF-3ECE-7916-00E6-B9386C062B19}"/>
              </a:ext>
            </a:extLst>
          </p:cNvPr>
          <p:cNvSpPr txBox="1">
            <a:spLocks/>
          </p:cNvSpPr>
          <p:nvPr/>
        </p:nvSpPr>
        <p:spPr>
          <a:xfrm>
            <a:off x="590955" y="488581"/>
            <a:ext cx="9819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 panose="020B0604020202020204" pitchFamily="34" charset="0"/>
              </a:rPr>
              <a:t>WHY THE NEXT MOVE NEEDS REAL EXECUTION SUPPORT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Hard work built the business. The next stage needs the right plan, the right people, better cash flow, and support from those who have done it before.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A7AC9A-D2BB-7F4D-1970-781174829182}"/>
              </a:ext>
            </a:extLst>
          </p:cNvPr>
          <p:cNvSpPr/>
          <p:nvPr/>
        </p:nvSpPr>
        <p:spPr bwMode="auto">
          <a:xfrm>
            <a:off x="658813" y="2450114"/>
            <a:ext cx="3436436" cy="947136"/>
          </a:xfrm>
          <a:prstGeom prst="round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Finding bigger buyers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B2B, institutional, retail, enterprise, government, export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96C24B-123F-7DC8-FC84-D560144B36FB}"/>
              </a:ext>
            </a:extLst>
          </p:cNvPr>
          <p:cNvSpPr/>
          <p:nvPr/>
        </p:nvSpPr>
        <p:spPr bwMode="auto">
          <a:xfrm>
            <a:off x="4377783" y="24501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Entering new markets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New city, new geography, local sales, first customers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85F77A-885A-923E-8D5C-AF64B9E8FA6C}"/>
              </a:ext>
            </a:extLst>
          </p:cNvPr>
          <p:cNvSpPr/>
          <p:nvPr/>
        </p:nvSpPr>
        <p:spPr bwMode="auto">
          <a:xfrm>
            <a:off x="8096752" y="24501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Improving cash flow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Working capital, credit cycles, inventory, payment delays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D38E9B-6A68-4530-6976-BF4D31FE26D1}"/>
              </a:ext>
            </a:extLst>
          </p:cNvPr>
          <p:cNvSpPr/>
          <p:nvPr/>
        </p:nvSpPr>
        <p:spPr bwMode="auto">
          <a:xfrm>
            <a:off x="658813" y="36693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Building execution discipline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Advisor support, follow-up, ownership, clear milestones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C6ED93-0F42-5F28-9901-4B4A3D7214B7}"/>
              </a:ext>
            </a:extLst>
          </p:cNvPr>
          <p:cNvSpPr/>
          <p:nvPr/>
        </p:nvSpPr>
        <p:spPr bwMode="auto">
          <a:xfrm>
            <a:off x="4377783" y="36693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Exporting for the first time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Market selection, documentation, freight, trade finance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32E69B-DA84-A7AD-9363-55F077B492ED}"/>
              </a:ext>
            </a:extLst>
          </p:cNvPr>
          <p:cNvSpPr/>
          <p:nvPr/>
        </p:nvSpPr>
        <p:spPr bwMode="auto">
          <a:xfrm>
            <a:off x="658813" y="4959350"/>
            <a:ext cx="10874375" cy="428625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bg1"/>
                </a:solidFill>
                <a:latin typeface="Barlow"/>
                <a:ea typeface="Segoe UI" pitchFamily="34" charset="0"/>
                <a:cs typeface="Segoe UI"/>
              </a:rPr>
              <a:t>Wadhwani Liftoff helps you turn your next move into a practical growth plan with expert connects and follow-through.</a:t>
            </a:r>
          </a:p>
        </p:txBody>
      </p:sp>
      <p:grpSp>
        <p:nvGrpSpPr>
          <p:cNvPr id="17" name="Graphic 3">
            <a:extLst>
              <a:ext uri="{FF2B5EF4-FFF2-40B4-BE49-F238E27FC236}">
                <a16:creationId xmlns:a16="http://schemas.microsoft.com/office/drawing/2014/main" id="{9C713A6E-9F0D-8B2E-DFBB-6F83765DB9AB}"/>
              </a:ext>
            </a:extLst>
          </p:cNvPr>
          <p:cNvGrpSpPr/>
          <p:nvPr/>
        </p:nvGrpSpPr>
        <p:grpSpPr>
          <a:xfrm>
            <a:off x="819151" y="2759676"/>
            <a:ext cx="422878" cy="328012"/>
            <a:chOff x="3709130" y="283368"/>
            <a:chExt cx="1232153" cy="955738"/>
          </a:xfrm>
          <a:solidFill>
            <a:schemeClr val="bg1"/>
          </a:solidFill>
        </p:grpSpPr>
        <p:grpSp>
          <p:nvGrpSpPr>
            <p:cNvPr id="18" name="Graphic 3">
              <a:extLst>
                <a:ext uri="{FF2B5EF4-FFF2-40B4-BE49-F238E27FC236}">
                  <a16:creationId xmlns:a16="http://schemas.microsoft.com/office/drawing/2014/main" id="{FE57A06E-A620-60F3-EB76-7BB148BEA6B8}"/>
                </a:ext>
              </a:extLst>
            </p:cNvPr>
            <p:cNvGrpSpPr/>
            <p:nvPr/>
          </p:nvGrpSpPr>
          <p:grpSpPr>
            <a:xfrm>
              <a:off x="3709130" y="283368"/>
              <a:ext cx="403955" cy="418433"/>
              <a:chOff x="3709130" y="283368"/>
              <a:chExt cx="403955" cy="418433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5E3B80E-F708-55E7-F669-705E55622A4D}"/>
                  </a:ext>
                </a:extLst>
              </p:cNvPr>
              <p:cNvSpPr/>
              <p:nvPr/>
            </p:nvSpPr>
            <p:spPr>
              <a:xfrm>
                <a:off x="3760755" y="283368"/>
                <a:ext cx="300799" cy="300799"/>
              </a:xfrm>
              <a:custGeom>
                <a:avLst/>
                <a:gdLst>
                  <a:gd name="connsiteX0" fmla="*/ 150400 w 300799"/>
                  <a:gd name="connsiteY0" fmla="*/ 300800 h 300799"/>
                  <a:gd name="connsiteX1" fmla="*/ 0 w 300799"/>
                  <a:gd name="connsiteY1" fmla="*/ 150400 h 300799"/>
                  <a:gd name="connsiteX2" fmla="*/ 150400 w 300799"/>
                  <a:gd name="connsiteY2" fmla="*/ 0 h 300799"/>
                  <a:gd name="connsiteX3" fmla="*/ 300800 w 300799"/>
                  <a:gd name="connsiteY3" fmla="*/ 150400 h 300799"/>
                  <a:gd name="connsiteX4" fmla="*/ 150400 w 300799"/>
                  <a:gd name="connsiteY4" fmla="*/ 300800 h 300799"/>
                  <a:gd name="connsiteX5" fmla="*/ 150400 w 300799"/>
                  <a:gd name="connsiteY5" fmla="*/ 38100 h 300799"/>
                  <a:gd name="connsiteX6" fmla="*/ 38100 w 300799"/>
                  <a:gd name="connsiteY6" fmla="*/ 150400 h 300799"/>
                  <a:gd name="connsiteX7" fmla="*/ 150400 w 300799"/>
                  <a:gd name="connsiteY7" fmla="*/ 262700 h 300799"/>
                  <a:gd name="connsiteX8" fmla="*/ 262700 w 300799"/>
                  <a:gd name="connsiteY8" fmla="*/ 150400 h 300799"/>
                  <a:gd name="connsiteX9" fmla="*/ 150400 w 300799"/>
                  <a:gd name="connsiteY9" fmla="*/ 38100 h 30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799" h="300799">
                    <a:moveTo>
                      <a:pt x="150400" y="300800"/>
                    </a:moveTo>
                    <a:cubicBezTo>
                      <a:pt x="67437" y="300800"/>
                      <a:pt x="0" y="233363"/>
                      <a:pt x="0" y="150400"/>
                    </a:cubicBezTo>
                    <a:cubicBezTo>
                      <a:pt x="0" y="67437"/>
                      <a:pt x="67437" y="0"/>
                      <a:pt x="150400" y="0"/>
                    </a:cubicBezTo>
                    <a:cubicBezTo>
                      <a:pt x="233363" y="0"/>
                      <a:pt x="300800" y="67532"/>
                      <a:pt x="300800" y="150400"/>
                    </a:cubicBezTo>
                    <a:cubicBezTo>
                      <a:pt x="300800" y="233267"/>
                      <a:pt x="233363" y="300800"/>
                      <a:pt x="150400" y="300800"/>
                    </a:cubicBezTo>
                    <a:close/>
                    <a:moveTo>
                      <a:pt x="150400" y="38100"/>
                    </a:moveTo>
                    <a:cubicBezTo>
                      <a:pt x="88487" y="38100"/>
                      <a:pt x="38100" y="88487"/>
                      <a:pt x="38100" y="150400"/>
                    </a:cubicBezTo>
                    <a:cubicBezTo>
                      <a:pt x="38100" y="212312"/>
                      <a:pt x="88487" y="262700"/>
                      <a:pt x="150400" y="262700"/>
                    </a:cubicBezTo>
                    <a:cubicBezTo>
                      <a:pt x="212312" y="262700"/>
                      <a:pt x="262700" y="212312"/>
                      <a:pt x="262700" y="150400"/>
                    </a:cubicBezTo>
                    <a:cubicBezTo>
                      <a:pt x="262700" y="88487"/>
                      <a:pt x="212312" y="38100"/>
                      <a:pt x="150400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715D309-2A79-A3DF-8D33-E7A03B10F31D}"/>
                  </a:ext>
                </a:extLst>
              </p:cNvPr>
              <p:cNvSpPr/>
              <p:nvPr/>
            </p:nvSpPr>
            <p:spPr>
              <a:xfrm>
                <a:off x="3709130" y="606456"/>
                <a:ext cx="201929" cy="95345"/>
              </a:xfrm>
              <a:custGeom>
                <a:avLst/>
                <a:gdLst>
                  <a:gd name="connsiteX0" fmla="*/ 38100 w 201929"/>
                  <a:gd name="connsiteY0" fmla="*/ 95345 h 95345"/>
                  <a:gd name="connsiteX1" fmla="*/ 0 w 201929"/>
                  <a:gd name="connsiteY1" fmla="*/ 95345 h 95345"/>
                  <a:gd name="connsiteX2" fmla="*/ 95345 w 201929"/>
                  <a:gd name="connsiteY2" fmla="*/ 0 h 95345"/>
                  <a:gd name="connsiteX3" fmla="*/ 201930 w 201929"/>
                  <a:gd name="connsiteY3" fmla="*/ 0 h 95345"/>
                  <a:gd name="connsiteX4" fmla="*/ 201930 w 201929"/>
                  <a:gd name="connsiteY4" fmla="*/ 38100 h 95345"/>
                  <a:gd name="connsiteX5" fmla="*/ 95345 w 201929"/>
                  <a:gd name="connsiteY5" fmla="*/ 38100 h 95345"/>
                  <a:gd name="connsiteX6" fmla="*/ 38100 w 201929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29" h="95345">
                    <a:moveTo>
                      <a:pt x="38100" y="95345"/>
                    </a:moveTo>
                    <a:lnTo>
                      <a:pt x="0" y="95345"/>
                    </a:lnTo>
                    <a:cubicBezTo>
                      <a:pt x="0" y="42767"/>
                      <a:pt x="42767" y="0"/>
                      <a:pt x="95345" y="0"/>
                    </a:cubicBezTo>
                    <a:lnTo>
                      <a:pt x="201930" y="0"/>
                    </a:lnTo>
                    <a:lnTo>
                      <a:pt x="201930" y="38100"/>
                    </a:lnTo>
                    <a:lnTo>
                      <a:pt x="95345" y="38100"/>
                    </a:lnTo>
                    <a:cubicBezTo>
                      <a:pt x="63817" y="38100"/>
                      <a:pt x="38100" y="63818"/>
                      <a:pt x="3810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33D46D-A534-4B7F-5828-0B3678D291BE}"/>
                  </a:ext>
                </a:extLst>
              </p:cNvPr>
              <p:cNvSpPr/>
              <p:nvPr/>
            </p:nvSpPr>
            <p:spPr>
              <a:xfrm>
                <a:off x="3911155" y="606456"/>
                <a:ext cx="201930" cy="95345"/>
              </a:xfrm>
              <a:custGeom>
                <a:avLst/>
                <a:gdLst>
                  <a:gd name="connsiteX0" fmla="*/ 201930 w 201930"/>
                  <a:gd name="connsiteY0" fmla="*/ 95345 h 95345"/>
                  <a:gd name="connsiteX1" fmla="*/ 163830 w 201930"/>
                  <a:gd name="connsiteY1" fmla="*/ 95345 h 95345"/>
                  <a:gd name="connsiteX2" fmla="*/ 106585 w 201930"/>
                  <a:gd name="connsiteY2" fmla="*/ 38100 h 95345"/>
                  <a:gd name="connsiteX3" fmla="*/ 0 w 201930"/>
                  <a:gd name="connsiteY3" fmla="*/ 38100 h 95345"/>
                  <a:gd name="connsiteX4" fmla="*/ 0 w 201930"/>
                  <a:gd name="connsiteY4" fmla="*/ 0 h 95345"/>
                  <a:gd name="connsiteX5" fmla="*/ 106585 w 201930"/>
                  <a:gd name="connsiteY5" fmla="*/ 0 h 95345"/>
                  <a:gd name="connsiteX6" fmla="*/ 201930 w 201930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30" h="95345">
                    <a:moveTo>
                      <a:pt x="201930" y="95345"/>
                    </a:moveTo>
                    <a:lnTo>
                      <a:pt x="163830" y="95345"/>
                    </a:lnTo>
                    <a:cubicBezTo>
                      <a:pt x="163830" y="63722"/>
                      <a:pt x="138113" y="38100"/>
                      <a:pt x="106585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106585" y="0"/>
                    </a:lnTo>
                    <a:cubicBezTo>
                      <a:pt x="159163" y="0"/>
                      <a:pt x="201930" y="42767"/>
                      <a:pt x="20193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E92ED9A9-5B4B-6D47-EB67-12FFF7911595}"/>
                </a:ext>
              </a:extLst>
            </p:cNvPr>
            <p:cNvGrpSpPr/>
            <p:nvPr/>
          </p:nvGrpSpPr>
          <p:grpSpPr>
            <a:xfrm>
              <a:off x="4537328" y="283368"/>
              <a:ext cx="403955" cy="418433"/>
              <a:chOff x="4537328" y="283368"/>
              <a:chExt cx="403955" cy="418433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B1FB18E-89B7-D927-2C7A-D4C7CD32CD77}"/>
                  </a:ext>
                </a:extLst>
              </p:cNvPr>
              <p:cNvSpPr/>
              <p:nvPr/>
            </p:nvSpPr>
            <p:spPr>
              <a:xfrm>
                <a:off x="4588859" y="283368"/>
                <a:ext cx="300799" cy="300799"/>
              </a:xfrm>
              <a:custGeom>
                <a:avLst/>
                <a:gdLst>
                  <a:gd name="connsiteX0" fmla="*/ 150400 w 300799"/>
                  <a:gd name="connsiteY0" fmla="*/ 300800 h 300799"/>
                  <a:gd name="connsiteX1" fmla="*/ 0 w 300799"/>
                  <a:gd name="connsiteY1" fmla="*/ 150400 h 300799"/>
                  <a:gd name="connsiteX2" fmla="*/ 150400 w 300799"/>
                  <a:gd name="connsiteY2" fmla="*/ 0 h 300799"/>
                  <a:gd name="connsiteX3" fmla="*/ 300800 w 300799"/>
                  <a:gd name="connsiteY3" fmla="*/ 150400 h 300799"/>
                  <a:gd name="connsiteX4" fmla="*/ 150400 w 300799"/>
                  <a:gd name="connsiteY4" fmla="*/ 300800 h 300799"/>
                  <a:gd name="connsiteX5" fmla="*/ 150400 w 300799"/>
                  <a:gd name="connsiteY5" fmla="*/ 38100 h 300799"/>
                  <a:gd name="connsiteX6" fmla="*/ 38100 w 300799"/>
                  <a:gd name="connsiteY6" fmla="*/ 150400 h 300799"/>
                  <a:gd name="connsiteX7" fmla="*/ 150400 w 300799"/>
                  <a:gd name="connsiteY7" fmla="*/ 262700 h 300799"/>
                  <a:gd name="connsiteX8" fmla="*/ 262700 w 300799"/>
                  <a:gd name="connsiteY8" fmla="*/ 150400 h 300799"/>
                  <a:gd name="connsiteX9" fmla="*/ 150400 w 300799"/>
                  <a:gd name="connsiteY9" fmla="*/ 38100 h 30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799" h="300799">
                    <a:moveTo>
                      <a:pt x="150400" y="300800"/>
                    </a:moveTo>
                    <a:cubicBezTo>
                      <a:pt x="67437" y="300800"/>
                      <a:pt x="0" y="233363"/>
                      <a:pt x="0" y="150400"/>
                    </a:cubicBezTo>
                    <a:cubicBezTo>
                      <a:pt x="0" y="67437"/>
                      <a:pt x="67437" y="0"/>
                      <a:pt x="150400" y="0"/>
                    </a:cubicBezTo>
                    <a:cubicBezTo>
                      <a:pt x="233363" y="0"/>
                      <a:pt x="300800" y="67532"/>
                      <a:pt x="300800" y="150400"/>
                    </a:cubicBezTo>
                    <a:cubicBezTo>
                      <a:pt x="300800" y="233267"/>
                      <a:pt x="233363" y="300800"/>
                      <a:pt x="150400" y="300800"/>
                    </a:cubicBezTo>
                    <a:close/>
                    <a:moveTo>
                      <a:pt x="150400" y="38100"/>
                    </a:moveTo>
                    <a:cubicBezTo>
                      <a:pt x="88487" y="38100"/>
                      <a:pt x="38100" y="88487"/>
                      <a:pt x="38100" y="150400"/>
                    </a:cubicBezTo>
                    <a:cubicBezTo>
                      <a:pt x="38100" y="212312"/>
                      <a:pt x="88487" y="262700"/>
                      <a:pt x="150400" y="262700"/>
                    </a:cubicBezTo>
                    <a:cubicBezTo>
                      <a:pt x="212312" y="262700"/>
                      <a:pt x="262700" y="212312"/>
                      <a:pt x="262700" y="150400"/>
                    </a:cubicBezTo>
                    <a:cubicBezTo>
                      <a:pt x="262795" y="88487"/>
                      <a:pt x="212312" y="38100"/>
                      <a:pt x="150400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0960539-92AD-6D61-5BCE-1BE555EA3D55}"/>
                  </a:ext>
                </a:extLst>
              </p:cNvPr>
              <p:cNvSpPr/>
              <p:nvPr/>
            </p:nvSpPr>
            <p:spPr>
              <a:xfrm>
                <a:off x="4537328" y="606456"/>
                <a:ext cx="201930" cy="95345"/>
              </a:xfrm>
              <a:custGeom>
                <a:avLst/>
                <a:gdLst>
                  <a:gd name="connsiteX0" fmla="*/ 38100 w 201930"/>
                  <a:gd name="connsiteY0" fmla="*/ 95345 h 95345"/>
                  <a:gd name="connsiteX1" fmla="*/ 0 w 201930"/>
                  <a:gd name="connsiteY1" fmla="*/ 95345 h 95345"/>
                  <a:gd name="connsiteX2" fmla="*/ 95345 w 201930"/>
                  <a:gd name="connsiteY2" fmla="*/ 0 h 95345"/>
                  <a:gd name="connsiteX3" fmla="*/ 201930 w 201930"/>
                  <a:gd name="connsiteY3" fmla="*/ 0 h 95345"/>
                  <a:gd name="connsiteX4" fmla="*/ 201930 w 201930"/>
                  <a:gd name="connsiteY4" fmla="*/ 38100 h 95345"/>
                  <a:gd name="connsiteX5" fmla="*/ 95345 w 201930"/>
                  <a:gd name="connsiteY5" fmla="*/ 38100 h 95345"/>
                  <a:gd name="connsiteX6" fmla="*/ 38100 w 201930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30" h="95345">
                    <a:moveTo>
                      <a:pt x="38100" y="95345"/>
                    </a:moveTo>
                    <a:lnTo>
                      <a:pt x="0" y="95345"/>
                    </a:lnTo>
                    <a:cubicBezTo>
                      <a:pt x="0" y="42767"/>
                      <a:pt x="42767" y="0"/>
                      <a:pt x="95345" y="0"/>
                    </a:cubicBezTo>
                    <a:lnTo>
                      <a:pt x="201930" y="0"/>
                    </a:lnTo>
                    <a:lnTo>
                      <a:pt x="201930" y="38100"/>
                    </a:lnTo>
                    <a:lnTo>
                      <a:pt x="95345" y="38100"/>
                    </a:lnTo>
                    <a:cubicBezTo>
                      <a:pt x="63818" y="38100"/>
                      <a:pt x="38100" y="63818"/>
                      <a:pt x="3810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E65AEB2-8274-1ED8-A1EC-13E3A6A735C8}"/>
                  </a:ext>
                </a:extLst>
              </p:cNvPr>
              <p:cNvSpPr/>
              <p:nvPr/>
            </p:nvSpPr>
            <p:spPr>
              <a:xfrm>
                <a:off x="4739354" y="606456"/>
                <a:ext cx="201929" cy="95345"/>
              </a:xfrm>
              <a:custGeom>
                <a:avLst/>
                <a:gdLst>
                  <a:gd name="connsiteX0" fmla="*/ 201930 w 201929"/>
                  <a:gd name="connsiteY0" fmla="*/ 95345 h 95345"/>
                  <a:gd name="connsiteX1" fmla="*/ 163830 w 201929"/>
                  <a:gd name="connsiteY1" fmla="*/ 95345 h 95345"/>
                  <a:gd name="connsiteX2" fmla="*/ 106585 w 201929"/>
                  <a:gd name="connsiteY2" fmla="*/ 38100 h 95345"/>
                  <a:gd name="connsiteX3" fmla="*/ 0 w 201929"/>
                  <a:gd name="connsiteY3" fmla="*/ 38100 h 95345"/>
                  <a:gd name="connsiteX4" fmla="*/ 0 w 201929"/>
                  <a:gd name="connsiteY4" fmla="*/ 0 h 95345"/>
                  <a:gd name="connsiteX5" fmla="*/ 106585 w 201929"/>
                  <a:gd name="connsiteY5" fmla="*/ 0 h 95345"/>
                  <a:gd name="connsiteX6" fmla="*/ 201930 w 201929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29" h="95345">
                    <a:moveTo>
                      <a:pt x="201930" y="95345"/>
                    </a:moveTo>
                    <a:lnTo>
                      <a:pt x="163830" y="95345"/>
                    </a:lnTo>
                    <a:cubicBezTo>
                      <a:pt x="163830" y="63722"/>
                      <a:pt x="138113" y="38100"/>
                      <a:pt x="106585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106585" y="0"/>
                    </a:lnTo>
                    <a:cubicBezTo>
                      <a:pt x="159067" y="0"/>
                      <a:pt x="201930" y="42767"/>
                      <a:pt x="20193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0" name="Graphic 3">
              <a:extLst>
                <a:ext uri="{FF2B5EF4-FFF2-40B4-BE49-F238E27FC236}">
                  <a16:creationId xmlns:a16="http://schemas.microsoft.com/office/drawing/2014/main" id="{A18270CF-A8E6-FC8C-FA98-D7BD3A891AD5}"/>
                </a:ext>
              </a:extLst>
            </p:cNvPr>
            <p:cNvGrpSpPr/>
            <p:nvPr/>
          </p:nvGrpSpPr>
          <p:grpSpPr>
            <a:xfrm>
              <a:off x="4125277" y="409289"/>
              <a:ext cx="403955" cy="418433"/>
              <a:chOff x="4125277" y="409289"/>
              <a:chExt cx="403955" cy="418433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1A405F-E509-D1A0-DDDC-2C6D50780900}"/>
                  </a:ext>
                </a:extLst>
              </p:cNvPr>
              <p:cNvSpPr/>
              <p:nvPr/>
            </p:nvSpPr>
            <p:spPr>
              <a:xfrm>
                <a:off x="4176903" y="409289"/>
                <a:ext cx="300799" cy="300799"/>
              </a:xfrm>
              <a:custGeom>
                <a:avLst/>
                <a:gdLst>
                  <a:gd name="connsiteX0" fmla="*/ 150400 w 300799"/>
                  <a:gd name="connsiteY0" fmla="*/ 300800 h 300799"/>
                  <a:gd name="connsiteX1" fmla="*/ 0 w 300799"/>
                  <a:gd name="connsiteY1" fmla="*/ 150400 h 300799"/>
                  <a:gd name="connsiteX2" fmla="*/ 150400 w 300799"/>
                  <a:gd name="connsiteY2" fmla="*/ 0 h 300799"/>
                  <a:gd name="connsiteX3" fmla="*/ 300800 w 300799"/>
                  <a:gd name="connsiteY3" fmla="*/ 150400 h 300799"/>
                  <a:gd name="connsiteX4" fmla="*/ 150400 w 300799"/>
                  <a:gd name="connsiteY4" fmla="*/ 300800 h 300799"/>
                  <a:gd name="connsiteX5" fmla="*/ 150400 w 300799"/>
                  <a:gd name="connsiteY5" fmla="*/ 38005 h 300799"/>
                  <a:gd name="connsiteX6" fmla="*/ 38100 w 300799"/>
                  <a:gd name="connsiteY6" fmla="*/ 150305 h 300799"/>
                  <a:gd name="connsiteX7" fmla="*/ 150400 w 300799"/>
                  <a:gd name="connsiteY7" fmla="*/ 262604 h 300799"/>
                  <a:gd name="connsiteX8" fmla="*/ 262700 w 300799"/>
                  <a:gd name="connsiteY8" fmla="*/ 150305 h 300799"/>
                  <a:gd name="connsiteX9" fmla="*/ 150400 w 300799"/>
                  <a:gd name="connsiteY9" fmla="*/ 38005 h 30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799" h="300799">
                    <a:moveTo>
                      <a:pt x="150400" y="300800"/>
                    </a:moveTo>
                    <a:cubicBezTo>
                      <a:pt x="67437" y="300800"/>
                      <a:pt x="0" y="233267"/>
                      <a:pt x="0" y="150400"/>
                    </a:cubicBezTo>
                    <a:cubicBezTo>
                      <a:pt x="0" y="67532"/>
                      <a:pt x="67437" y="0"/>
                      <a:pt x="150400" y="0"/>
                    </a:cubicBezTo>
                    <a:cubicBezTo>
                      <a:pt x="233362" y="0"/>
                      <a:pt x="300800" y="67532"/>
                      <a:pt x="300800" y="150400"/>
                    </a:cubicBezTo>
                    <a:cubicBezTo>
                      <a:pt x="300800" y="233267"/>
                      <a:pt x="233267" y="300800"/>
                      <a:pt x="150400" y="300800"/>
                    </a:cubicBezTo>
                    <a:close/>
                    <a:moveTo>
                      <a:pt x="150400" y="38005"/>
                    </a:moveTo>
                    <a:cubicBezTo>
                      <a:pt x="88487" y="38005"/>
                      <a:pt x="38100" y="88392"/>
                      <a:pt x="38100" y="150305"/>
                    </a:cubicBezTo>
                    <a:cubicBezTo>
                      <a:pt x="38100" y="212217"/>
                      <a:pt x="88487" y="262604"/>
                      <a:pt x="150400" y="262604"/>
                    </a:cubicBezTo>
                    <a:cubicBezTo>
                      <a:pt x="212312" y="262604"/>
                      <a:pt x="262700" y="212217"/>
                      <a:pt x="262700" y="150305"/>
                    </a:cubicBezTo>
                    <a:cubicBezTo>
                      <a:pt x="262700" y="88392"/>
                      <a:pt x="212312" y="38005"/>
                      <a:pt x="150400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C2CDB21-A1B5-55B3-ACBA-8B78243CFB4A}"/>
                  </a:ext>
                </a:extLst>
              </p:cNvPr>
              <p:cNvSpPr/>
              <p:nvPr/>
            </p:nvSpPr>
            <p:spPr>
              <a:xfrm>
                <a:off x="4125277" y="732377"/>
                <a:ext cx="201929" cy="95345"/>
              </a:xfrm>
              <a:custGeom>
                <a:avLst/>
                <a:gdLst>
                  <a:gd name="connsiteX0" fmla="*/ 38100 w 201929"/>
                  <a:gd name="connsiteY0" fmla="*/ 95345 h 95345"/>
                  <a:gd name="connsiteX1" fmla="*/ 0 w 201929"/>
                  <a:gd name="connsiteY1" fmla="*/ 95345 h 95345"/>
                  <a:gd name="connsiteX2" fmla="*/ 95345 w 201929"/>
                  <a:gd name="connsiteY2" fmla="*/ 0 h 95345"/>
                  <a:gd name="connsiteX3" fmla="*/ 201930 w 201929"/>
                  <a:gd name="connsiteY3" fmla="*/ 0 h 95345"/>
                  <a:gd name="connsiteX4" fmla="*/ 201930 w 201929"/>
                  <a:gd name="connsiteY4" fmla="*/ 38100 h 95345"/>
                  <a:gd name="connsiteX5" fmla="*/ 95345 w 201929"/>
                  <a:gd name="connsiteY5" fmla="*/ 38100 h 95345"/>
                  <a:gd name="connsiteX6" fmla="*/ 38100 w 201929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29" h="95345">
                    <a:moveTo>
                      <a:pt x="38100" y="95345"/>
                    </a:moveTo>
                    <a:lnTo>
                      <a:pt x="0" y="95345"/>
                    </a:lnTo>
                    <a:cubicBezTo>
                      <a:pt x="0" y="42767"/>
                      <a:pt x="42767" y="0"/>
                      <a:pt x="95345" y="0"/>
                    </a:cubicBezTo>
                    <a:lnTo>
                      <a:pt x="201930" y="0"/>
                    </a:lnTo>
                    <a:lnTo>
                      <a:pt x="201930" y="38100"/>
                    </a:lnTo>
                    <a:lnTo>
                      <a:pt x="95345" y="38100"/>
                    </a:lnTo>
                    <a:cubicBezTo>
                      <a:pt x="63817" y="38005"/>
                      <a:pt x="38100" y="63722"/>
                      <a:pt x="3810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99753F5-17F9-1F58-AF66-24FA7F0DA336}"/>
                  </a:ext>
                </a:extLst>
              </p:cNvPr>
              <p:cNvSpPr/>
              <p:nvPr/>
            </p:nvSpPr>
            <p:spPr>
              <a:xfrm>
                <a:off x="4327302" y="732377"/>
                <a:ext cx="201930" cy="95345"/>
              </a:xfrm>
              <a:custGeom>
                <a:avLst/>
                <a:gdLst>
                  <a:gd name="connsiteX0" fmla="*/ 201930 w 201930"/>
                  <a:gd name="connsiteY0" fmla="*/ 95345 h 95345"/>
                  <a:gd name="connsiteX1" fmla="*/ 163830 w 201930"/>
                  <a:gd name="connsiteY1" fmla="*/ 95345 h 95345"/>
                  <a:gd name="connsiteX2" fmla="*/ 106585 w 201930"/>
                  <a:gd name="connsiteY2" fmla="*/ 38100 h 95345"/>
                  <a:gd name="connsiteX3" fmla="*/ 0 w 201930"/>
                  <a:gd name="connsiteY3" fmla="*/ 38100 h 95345"/>
                  <a:gd name="connsiteX4" fmla="*/ 0 w 201930"/>
                  <a:gd name="connsiteY4" fmla="*/ 0 h 95345"/>
                  <a:gd name="connsiteX5" fmla="*/ 106585 w 201930"/>
                  <a:gd name="connsiteY5" fmla="*/ 0 h 95345"/>
                  <a:gd name="connsiteX6" fmla="*/ 201930 w 201930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30" h="95345">
                    <a:moveTo>
                      <a:pt x="201930" y="95345"/>
                    </a:moveTo>
                    <a:lnTo>
                      <a:pt x="163830" y="95345"/>
                    </a:lnTo>
                    <a:cubicBezTo>
                      <a:pt x="163830" y="63722"/>
                      <a:pt x="138113" y="38100"/>
                      <a:pt x="106585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106585" y="0"/>
                    </a:lnTo>
                    <a:cubicBezTo>
                      <a:pt x="159163" y="-95"/>
                      <a:pt x="201930" y="42767"/>
                      <a:pt x="20193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4D565F1-41F0-63EA-2517-84AE47C7F22D}"/>
                </a:ext>
              </a:extLst>
            </p:cNvPr>
            <p:cNvSpPr/>
            <p:nvPr/>
          </p:nvSpPr>
          <p:spPr>
            <a:xfrm>
              <a:off x="4118571" y="840390"/>
              <a:ext cx="417097" cy="398716"/>
            </a:xfrm>
            <a:custGeom>
              <a:avLst/>
              <a:gdLst>
                <a:gd name="connsiteX0" fmla="*/ 325889 w 417097"/>
                <a:gd name="connsiteY0" fmla="*/ 398716 h 398716"/>
                <a:gd name="connsiteX1" fmla="*/ 317031 w 417097"/>
                <a:gd name="connsiteY1" fmla="*/ 396526 h 398716"/>
                <a:gd name="connsiteX2" fmla="*/ 208731 w 417097"/>
                <a:gd name="connsiteY2" fmla="*/ 339566 h 398716"/>
                <a:gd name="connsiteX3" fmla="*/ 100432 w 417097"/>
                <a:gd name="connsiteY3" fmla="*/ 396526 h 398716"/>
                <a:gd name="connsiteX4" fmla="*/ 80334 w 417097"/>
                <a:gd name="connsiteY4" fmla="*/ 395097 h 398716"/>
                <a:gd name="connsiteX5" fmla="*/ 72714 w 417097"/>
                <a:gd name="connsiteY5" fmla="*/ 376428 h 398716"/>
                <a:gd name="connsiteX6" fmla="*/ 93384 w 417097"/>
                <a:gd name="connsiteY6" fmla="*/ 255841 h 398716"/>
                <a:gd name="connsiteX7" fmla="*/ 5754 w 417097"/>
                <a:gd name="connsiteY7" fmla="*/ 170402 h 398716"/>
                <a:gd name="connsiteX8" fmla="*/ 896 w 417097"/>
                <a:gd name="connsiteY8" fmla="*/ 150876 h 398716"/>
                <a:gd name="connsiteX9" fmla="*/ 16231 w 417097"/>
                <a:gd name="connsiteY9" fmla="*/ 137922 h 398716"/>
                <a:gd name="connsiteX10" fmla="*/ 137294 w 417097"/>
                <a:gd name="connsiteY10" fmla="*/ 120301 h 398716"/>
                <a:gd name="connsiteX11" fmla="*/ 191491 w 417097"/>
                <a:gd name="connsiteY11" fmla="*/ 10573 h 398716"/>
                <a:gd name="connsiteX12" fmla="*/ 208541 w 417097"/>
                <a:gd name="connsiteY12" fmla="*/ 0 h 398716"/>
                <a:gd name="connsiteX13" fmla="*/ 208541 w 417097"/>
                <a:gd name="connsiteY13" fmla="*/ 0 h 398716"/>
                <a:gd name="connsiteX14" fmla="*/ 225591 w 417097"/>
                <a:gd name="connsiteY14" fmla="*/ 10573 h 398716"/>
                <a:gd name="connsiteX15" fmla="*/ 279788 w 417097"/>
                <a:gd name="connsiteY15" fmla="*/ 120301 h 398716"/>
                <a:gd name="connsiteX16" fmla="*/ 400851 w 417097"/>
                <a:gd name="connsiteY16" fmla="*/ 137922 h 398716"/>
                <a:gd name="connsiteX17" fmla="*/ 416186 w 417097"/>
                <a:gd name="connsiteY17" fmla="*/ 150876 h 398716"/>
                <a:gd name="connsiteX18" fmla="*/ 411328 w 417097"/>
                <a:gd name="connsiteY18" fmla="*/ 170402 h 398716"/>
                <a:gd name="connsiteX19" fmla="*/ 323698 w 417097"/>
                <a:gd name="connsiteY19" fmla="*/ 255841 h 398716"/>
                <a:gd name="connsiteX20" fmla="*/ 344367 w 417097"/>
                <a:gd name="connsiteY20" fmla="*/ 376428 h 398716"/>
                <a:gd name="connsiteX21" fmla="*/ 336747 w 417097"/>
                <a:gd name="connsiteY21" fmla="*/ 395097 h 398716"/>
                <a:gd name="connsiteX22" fmla="*/ 325889 w 417097"/>
                <a:gd name="connsiteY22" fmla="*/ 398716 h 398716"/>
                <a:gd name="connsiteX23" fmla="*/ 60046 w 417097"/>
                <a:gd name="connsiteY23" fmla="*/ 170116 h 398716"/>
                <a:gd name="connsiteX24" fmla="*/ 127197 w 417097"/>
                <a:gd name="connsiteY24" fmla="*/ 235553 h 398716"/>
                <a:gd name="connsiteX25" fmla="*/ 132722 w 417097"/>
                <a:gd name="connsiteY25" fmla="*/ 252413 h 398716"/>
                <a:gd name="connsiteX26" fmla="*/ 116910 w 417097"/>
                <a:gd name="connsiteY26" fmla="*/ 344900 h 398716"/>
                <a:gd name="connsiteX27" fmla="*/ 199968 w 417097"/>
                <a:gd name="connsiteY27" fmla="*/ 301276 h 398716"/>
                <a:gd name="connsiteX28" fmla="*/ 217685 w 417097"/>
                <a:gd name="connsiteY28" fmla="*/ 301276 h 398716"/>
                <a:gd name="connsiteX29" fmla="*/ 300743 w 417097"/>
                <a:gd name="connsiteY29" fmla="*/ 344900 h 398716"/>
                <a:gd name="connsiteX30" fmla="*/ 284931 w 417097"/>
                <a:gd name="connsiteY30" fmla="*/ 252413 h 398716"/>
                <a:gd name="connsiteX31" fmla="*/ 290456 w 417097"/>
                <a:gd name="connsiteY31" fmla="*/ 235553 h 398716"/>
                <a:gd name="connsiteX32" fmla="*/ 357607 w 417097"/>
                <a:gd name="connsiteY32" fmla="*/ 170116 h 398716"/>
                <a:gd name="connsiteX33" fmla="*/ 264834 w 417097"/>
                <a:gd name="connsiteY33" fmla="*/ 156591 h 398716"/>
                <a:gd name="connsiteX34" fmla="*/ 250451 w 417097"/>
                <a:gd name="connsiteY34" fmla="*/ 146209 h 398716"/>
                <a:gd name="connsiteX35" fmla="*/ 208922 w 417097"/>
                <a:gd name="connsiteY35" fmla="*/ 62103 h 398716"/>
                <a:gd name="connsiteX36" fmla="*/ 167393 w 417097"/>
                <a:gd name="connsiteY36" fmla="*/ 146209 h 398716"/>
                <a:gd name="connsiteX37" fmla="*/ 153010 w 417097"/>
                <a:gd name="connsiteY37" fmla="*/ 156591 h 398716"/>
                <a:gd name="connsiteX38" fmla="*/ 60046 w 417097"/>
                <a:gd name="connsiteY38" fmla="*/ 170116 h 39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097" h="398716">
                  <a:moveTo>
                    <a:pt x="325889" y="398716"/>
                  </a:moveTo>
                  <a:cubicBezTo>
                    <a:pt x="322841" y="398716"/>
                    <a:pt x="319793" y="397955"/>
                    <a:pt x="317031" y="396526"/>
                  </a:cubicBezTo>
                  <a:lnTo>
                    <a:pt x="208731" y="339566"/>
                  </a:lnTo>
                  <a:lnTo>
                    <a:pt x="100432" y="396526"/>
                  </a:lnTo>
                  <a:cubicBezTo>
                    <a:pt x="94051" y="399859"/>
                    <a:pt x="86240" y="399288"/>
                    <a:pt x="80334" y="395097"/>
                  </a:cubicBezTo>
                  <a:cubicBezTo>
                    <a:pt x="74429" y="390811"/>
                    <a:pt x="71572" y="383572"/>
                    <a:pt x="72714" y="376428"/>
                  </a:cubicBezTo>
                  <a:lnTo>
                    <a:pt x="93384" y="255841"/>
                  </a:lnTo>
                  <a:lnTo>
                    <a:pt x="5754" y="170402"/>
                  </a:lnTo>
                  <a:cubicBezTo>
                    <a:pt x="610" y="165354"/>
                    <a:pt x="-1295" y="157734"/>
                    <a:pt x="896" y="150876"/>
                  </a:cubicBezTo>
                  <a:cubicBezTo>
                    <a:pt x="3182" y="144018"/>
                    <a:pt x="9088" y="138970"/>
                    <a:pt x="16231" y="137922"/>
                  </a:cubicBezTo>
                  <a:lnTo>
                    <a:pt x="137294" y="120301"/>
                  </a:lnTo>
                  <a:lnTo>
                    <a:pt x="191491" y="10573"/>
                  </a:lnTo>
                  <a:cubicBezTo>
                    <a:pt x="194730" y="4096"/>
                    <a:pt x="201302" y="0"/>
                    <a:pt x="208541" y="0"/>
                  </a:cubicBezTo>
                  <a:lnTo>
                    <a:pt x="208541" y="0"/>
                  </a:lnTo>
                  <a:cubicBezTo>
                    <a:pt x="215780" y="0"/>
                    <a:pt x="222447" y="4096"/>
                    <a:pt x="225591" y="10573"/>
                  </a:cubicBezTo>
                  <a:lnTo>
                    <a:pt x="279788" y="120301"/>
                  </a:lnTo>
                  <a:lnTo>
                    <a:pt x="400851" y="137922"/>
                  </a:lnTo>
                  <a:cubicBezTo>
                    <a:pt x="407995" y="138970"/>
                    <a:pt x="413995" y="144018"/>
                    <a:pt x="416186" y="150876"/>
                  </a:cubicBezTo>
                  <a:cubicBezTo>
                    <a:pt x="418377" y="157734"/>
                    <a:pt x="416567" y="165354"/>
                    <a:pt x="411328" y="170402"/>
                  </a:cubicBezTo>
                  <a:lnTo>
                    <a:pt x="323698" y="255841"/>
                  </a:lnTo>
                  <a:lnTo>
                    <a:pt x="344367" y="376428"/>
                  </a:lnTo>
                  <a:cubicBezTo>
                    <a:pt x="345606" y="383572"/>
                    <a:pt x="342653" y="390811"/>
                    <a:pt x="336747" y="395097"/>
                  </a:cubicBezTo>
                  <a:cubicBezTo>
                    <a:pt x="333795" y="397478"/>
                    <a:pt x="329794" y="398716"/>
                    <a:pt x="325889" y="398716"/>
                  </a:cubicBezTo>
                  <a:close/>
                  <a:moveTo>
                    <a:pt x="60046" y="170116"/>
                  </a:moveTo>
                  <a:lnTo>
                    <a:pt x="127197" y="235553"/>
                  </a:lnTo>
                  <a:cubicBezTo>
                    <a:pt x="131674" y="239935"/>
                    <a:pt x="133770" y="246221"/>
                    <a:pt x="132722" y="252413"/>
                  </a:cubicBezTo>
                  <a:lnTo>
                    <a:pt x="116910" y="344900"/>
                  </a:lnTo>
                  <a:lnTo>
                    <a:pt x="199968" y="301276"/>
                  </a:lnTo>
                  <a:cubicBezTo>
                    <a:pt x="205493" y="298323"/>
                    <a:pt x="212160" y="298323"/>
                    <a:pt x="217685" y="301276"/>
                  </a:cubicBezTo>
                  <a:lnTo>
                    <a:pt x="300743" y="344900"/>
                  </a:lnTo>
                  <a:lnTo>
                    <a:pt x="284931" y="252413"/>
                  </a:lnTo>
                  <a:cubicBezTo>
                    <a:pt x="283884" y="246221"/>
                    <a:pt x="285884" y="239935"/>
                    <a:pt x="290456" y="235553"/>
                  </a:cubicBezTo>
                  <a:lnTo>
                    <a:pt x="357607" y="170116"/>
                  </a:lnTo>
                  <a:lnTo>
                    <a:pt x="264834" y="156591"/>
                  </a:lnTo>
                  <a:cubicBezTo>
                    <a:pt x="258643" y="155734"/>
                    <a:pt x="253309" y="151828"/>
                    <a:pt x="250451" y="146209"/>
                  </a:cubicBezTo>
                  <a:lnTo>
                    <a:pt x="208922" y="62103"/>
                  </a:lnTo>
                  <a:lnTo>
                    <a:pt x="167393" y="146209"/>
                  </a:lnTo>
                  <a:cubicBezTo>
                    <a:pt x="164631" y="151828"/>
                    <a:pt x="159297" y="155734"/>
                    <a:pt x="153010" y="156591"/>
                  </a:cubicBezTo>
                  <a:lnTo>
                    <a:pt x="60046" y="1701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5FEDA63-C26A-7E1F-8B2A-44D094AE91EB}"/>
                </a:ext>
              </a:extLst>
            </p:cNvPr>
            <p:cNvSpPr/>
            <p:nvPr/>
          </p:nvSpPr>
          <p:spPr>
            <a:xfrm>
              <a:off x="4645247" y="808672"/>
              <a:ext cx="277994" cy="281844"/>
            </a:xfrm>
            <a:custGeom>
              <a:avLst/>
              <a:gdLst>
                <a:gd name="connsiteX0" fmla="*/ 209931 w 277994"/>
                <a:gd name="connsiteY0" fmla="*/ 281845 h 281844"/>
                <a:gd name="connsiteX1" fmla="*/ 201073 w 277994"/>
                <a:gd name="connsiteY1" fmla="*/ 279654 h 281844"/>
                <a:gd name="connsiteX2" fmla="*/ 130778 w 277994"/>
                <a:gd name="connsiteY2" fmla="*/ 242697 h 281844"/>
                <a:gd name="connsiteX3" fmla="*/ 60484 w 277994"/>
                <a:gd name="connsiteY3" fmla="*/ 279654 h 281844"/>
                <a:gd name="connsiteX4" fmla="*/ 42767 w 277994"/>
                <a:gd name="connsiteY4" fmla="*/ 245936 h 281844"/>
                <a:gd name="connsiteX5" fmla="*/ 122015 w 277994"/>
                <a:gd name="connsiteY5" fmla="*/ 204311 h 281844"/>
                <a:gd name="connsiteX6" fmla="*/ 139732 w 277994"/>
                <a:gd name="connsiteY6" fmla="*/ 204311 h 281844"/>
                <a:gd name="connsiteX7" fmla="*/ 184785 w 277994"/>
                <a:gd name="connsiteY7" fmla="*/ 228028 h 281844"/>
                <a:gd name="connsiteX8" fmla="*/ 176213 w 277994"/>
                <a:gd name="connsiteY8" fmla="*/ 177832 h 281844"/>
                <a:gd name="connsiteX9" fmla="*/ 181737 w 277994"/>
                <a:gd name="connsiteY9" fmla="*/ 160973 h 281844"/>
                <a:gd name="connsiteX10" fmla="*/ 218218 w 277994"/>
                <a:gd name="connsiteY10" fmla="*/ 125444 h 281844"/>
                <a:gd name="connsiteX11" fmla="*/ 167830 w 277994"/>
                <a:gd name="connsiteY11" fmla="*/ 118110 h 281844"/>
                <a:gd name="connsiteX12" fmla="*/ 153448 w 277994"/>
                <a:gd name="connsiteY12" fmla="*/ 107728 h 281844"/>
                <a:gd name="connsiteX13" fmla="*/ 130969 w 277994"/>
                <a:gd name="connsiteY13" fmla="*/ 62103 h 281844"/>
                <a:gd name="connsiteX14" fmla="*/ 108490 w 277994"/>
                <a:gd name="connsiteY14" fmla="*/ 107728 h 281844"/>
                <a:gd name="connsiteX15" fmla="*/ 94107 w 277994"/>
                <a:gd name="connsiteY15" fmla="*/ 118110 h 281844"/>
                <a:gd name="connsiteX16" fmla="*/ 5524 w 277994"/>
                <a:gd name="connsiteY16" fmla="*/ 130969 h 281844"/>
                <a:gd name="connsiteX17" fmla="*/ 0 w 277994"/>
                <a:gd name="connsiteY17" fmla="*/ 93250 h 281844"/>
                <a:gd name="connsiteX18" fmla="*/ 78677 w 277994"/>
                <a:gd name="connsiteY18" fmla="*/ 81820 h 281844"/>
                <a:gd name="connsiteX19" fmla="*/ 113824 w 277994"/>
                <a:gd name="connsiteY19" fmla="*/ 10573 h 281844"/>
                <a:gd name="connsiteX20" fmla="*/ 130873 w 277994"/>
                <a:gd name="connsiteY20" fmla="*/ 0 h 281844"/>
                <a:gd name="connsiteX21" fmla="*/ 147923 w 277994"/>
                <a:gd name="connsiteY21" fmla="*/ 10573 h 281844"/>
                <a:gd name="connsiteX22" fmla="*/ 183071 w 277994"/>
                <a:gd name="connsiteY22" fmla="*/ 81820 h 281844"/>
                <a:gd name="connsiteX23" fmla="*/ 261747 w 277994"/>
                <a:gd name="connsiteY23" fmla="*/ 93250 h 281844"/>
                <a:gd name="connsiteX24" fmla="*/ 277082 w 277994"/>
                <a:gd name="connsiteY24" fmla="*/ 106204 h 281844"/>
                <a:gd name="connsiteX25" fmla="*/ 272224 w 277994"/>
                <a:gd name="connsiteY25" fmla="*/ 125730 h 281844"/>
                <a:gd name="connsiteX26" fmla="*/ 215360 w 277994"/>
                <a:gd name="connsiteY26" fmla="*/ 181165 h 281844"/>
                <a:gd name="connsiteX27" fmla="*/ 228790 w 277994"/>
                <a:gd name="connsiteY27" fmla="*/ 259461 h 281844"/>
                <a:gd name="connsiteX28" fmla="*/ 221171 w 277994"/>
                <a:gd name="connsiteY28" fmla="*/ 278130 h 281844"/>
                <a:gd name="connsiteX29" fmla="*/ 209931 w 277994"/>
                <a:gd name="connsiteY29" fmla="*/ 281845 h 28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7994" h="281844">
                  <a:moveTo>
                    <a:pt x="209931" y="281845"/>
                  </a:moveTo>
                  <a:cubicBezTo>
                    <a:pt x="206883" y="281845"/>
                    <a:pt x="203835" y="281083"/>
                    <a:pt x="201073" y="279654"/>
                  </a:cubicBezTo>
                  <a:lnTo>
                    <a:pt x="130778" y="242697"/>
                  </a:lnTo>
                  <a:lnTo>
                    <a:pt x="60484" y="279654"/>
                  </a:lnTo>
                  <a:lnTo>
                    <a:pt x="42767" y="245936"/>
                  </a:lnTo>
                  <a:lnTo>
                    <a:pt x="122015" y="204311"/>
                  </a:lnTo>
                  <a:cubicBezTo>
                    <a:pt x="127540" y="201359"/>
                    <a:pt x="134207" y="201359"/>
                    <a:pt x="139732" y="204311"/>
                  </a:cubicBezTo>
                  <a:lnTo>
                    <a:pt x="184785" y="228028"/>
                  </a:lnTo>
                  <a:lnTo>
                    <a:pt x="176213" y="177832"/>
                  </a:lnTo>
                  <a:cubicBezTo>
                    <a:pt x="175165" y="171640"/>
                    <a:pt x="177165" y="165354"/>
                    <a:pt x="181737" y="160973"/>
                  </a:cubicBezTo>
                  <a:lnTo>
                    <a:pt x="218218" y="125444"/>
                  </a:lnTo>
                  <a:lnTo>
                    <a:pt x="167830" y="118110"/>
                  </a:lnTo>
                  <a:cubicBezTo>
                    <a:pt x="161639" y="117253"/>
                    <a:pt x="156305" y="113348"/>
                    <a:pt x="153448" y="107728"/>
                  </a:cubicBezTo>
                  <a:lnTo>
                    <a:pt x="130969" y="62103"/>
                  </a:lnTo>
                  <a:lnTo>
                    <a:pt x="108490" y="107728"/>
                  </a:lnTo>
                  <a:cubicBezTo>
                    <a:pt x="105728" y="113348"/>
                    <a:pt x="100394" y="117253"/>
                    <a:pt x="94107" y="118110"/>
                  </a:cubicBezTo>
                  <a:lnTo>
                    <a:pt x="5524" y="130969"/>
                  </a:lnTo>
                  <a:lnTo>
                    <a:pt x="0" y="93250"/>
                  </a:lnTo>
                  <a:lnTo>
                    <a:pt x="78677" y="81820"/>
                  </a:lnTo>
                  <a:lnTo>
                    <a:pt x="113824" y="10573"/>
                  </a:lnTo>
                  <a:cubicBezTo>
                    <a:pt x="117062" y="4096"/>
                    <a:pt x="123635" y="0"/>
                    <a:pt x="130873" y="0"/>
                  </a:cubicBezTo>
                  <a:cubicBezTo>
                    <a:pt x="138113" y="0"/>
                    <a:pt x="144780" y="4096"/>
                    <a:pt x="147923" y="10573"/>
                  </a:cubicBezTo>
                  <a:lnTo>
                    <a:pt x="183071" y="81820"/>
                  </a:lnTo>
                  <a:lnTo>
                    <a:pt x="261747" y="93250"/>
                  </a:lnTo>
                  <a:cubicBezTo>
                    <a:pt x="268891" y="94298"/>
                    <a:pt x="274891" y="99346"/>
                    <a:pt x="277082" y="106204"/>
                  </a:cubicBezTo>
                  <a:cubicBezTo>
                    <a:pt x="279273" y="113062"/>
                    <a:pt x="277463" y="120682"/>
                    <a:pt x="272224" y="125730"/>
                  </a:cubicBezTo>
                  <a:lnTo>
                    <a:pt x="215360" y="181165"/>
                  </a:lnTo>
                  <a:lnTo>
                    <a:pt x="228790" y="259461"/>
                  </a:lnTo>
                  <a:cubicBezTo>
                    <a:pt x="230029" y="266605"/>
                    <a:pt x="227076" y="273844"/>
                    <a:pt x="221171" y="278130"/>
                  </a:cubicBezTo>
                  <a:cubicBezTo>
                    <a:pt x="217837" y="280607"/>
                    <a:pt x="213836" y="281845"/>
                    <a:pt x="209931" y="281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9DF9689-7C88-7A03-142C-76629C1988C4}"/>
                </a:ext>
              </a:extLst>
            </p:cNvPr>
            <p:cNvSpPr/>
            <p:nvPr/>
          </p:nvSpPr>
          <p:spPr>
            <a:xfrm>
              <a:off x="3722617" y="808767"/>
              <a:ext cx="277978" cy="281749"/>
            </a:xfrm>
            <a:custGeom>
              <a:avLst/>
              <a:gdLst>
                <a:gd name="connsiteX0" fmla="*/ 68047 w 277978"/>
                <a:gd name="connsiteY0" fmla="*/ 281749 h 281749"/>
                <a:gd name="connsiteX1" fmla="*/ 56808 w 277978"/>
                <a:gd name="connsiteY1" fmla="*/ 278130 h 281749"/>
                <a:gd name="connsiteX2" fmla="*/ 49188 w 277978"/>
                <a:gd name="connsiteY2" fmla="*/ 259461 h 281749"/>
                <a:gd name="connsiteX3" fmla="*/ 62618 w 277978"/>
                <a:gd name="connsiteY3" fmla="*/ 181165 h 281749"/>
                <a:gd name="connsiteX4" fmla="*/ 5754 w 277978"/>
                <a:gd name="connsiteY4" fmla="*/ 125730 h 281749"/>
                <a:gd name="connsiteX5" fmla="*/ 896 w 277978"/>
                <a:gd name="connsiteY5" fmla="*/ 106204 h 281749"/>
                <a:gd name="connsiteX6" fmla="*/ 16231 w 277978"/>
                <a:gd name="connsiteY6" fmla="*/ 93250 h 281749"/>
                <a:gd name="connsiteX7" fmla="*/ 94908 w 277978"/>
                <a:gd name="connsiteY7" fmla="*/ 81820 h 281749"/>
                <a:gd name="connsiteX8" fmla="*/ 130055 w 277978"/>
                <a:gd name="connsiteY8" fmla="*/ 10573 h 281749"/>
                <a:gd name="connsiteX9" fmla="*/ 147105 w 277978"/>
                <a:gd name="connsiteY9" fmla="*/ 0 h 281749"/>
                <a:gd name="connsiteX10" fmla="*/ 164154 w 277978"/>
                <a:gd name="connsiteY10" fmla="*/ 10573 h 281749"/>
                <a:gd name="connsiteX11" fmla="*/ 199302 w 277978"/>
                <a:gd name="connsiteY11" fmla="*/ 81820 h 281749"/>
                <a:gd name="connsiteX12" fmla="*/ 277978 w 277978"/>
                <a:gd name="connsiteY12" fmla="*/ 93250 h 281749"/>
                <a:gd name="connsiteX13" fmla="*/ 272454 w 277978"/>
                <a:gd name="connsiteY13" fmla="*/ 130969 h 281749"/>
                <a:gd name="connsiteX14" fmla="*/ 183871 w 277978"/>
                <a:gd name="connsiteY14" fmla="*/ 118110 h 281749"/>
                <a:gd name="connsiteX15" fmla="*/ 169488 w 277978"/>
                <a:gd name="connsiteY15" fmla="*/ 107728 h 281749"/>
                <a:gd name="connsiteX16" fmla="*/ 147009 w 277978"/>
                <a:gd name="connsiteY16" fmla="*/ 62103 h 281749"/>
                <a:gd name="connsiteX17" fmla="*/ 124530 w 277978"/>
                <a:gd name="connsiteY17" fmla="*/ 107728 h 281749"/>
                <a:gd name="connsiteX18" fmla="*/ 110148 w 277978"/>
                <a:gd name="connsiteY18" fmla="*/ 118110 h 281749"/>
                <a:gd name="connsiteX19" fmla="*/ 59761 w 277978"/>
                <a:gd name="connsiteY19" fmla="*/ 125444 h 281749"/>
                <a:gd name="connsiteX20" fmla="*/ 96241 w 277978"/>
                <a:gd name="connsiteY20" fmla="*/ 160972 h 281749"/>
                <a:gd name="connsiteX21" fmla="*/ 101766 w 277978"/>
                <a:gd name="connsiteY21" fmla="*/ 177832 h 281749"/>
                <a:gd name="connsiteX22" fmla="*/ 93193 w 277978"/>
                <a:gd name="connsiteY22" fmla="*/ 228028 h 281749"/>
                <a:gd name="connsiteX23" fmla="*/ 138246 w 277978"/>
                <a:gd name="connsiteY23" fmla="*/ 204311 h 281749"/>
                <a:gd name="connsiteX24" fmla="*/ 155963 w 277978"/>
                <a:gd name="connsiteY24" fmla="*/ 204311 h 281749"/>
                <a:gd name="connsiteX25" fmla="*/ 235211 w 277978"/>
                <a:gd name="connsiteY25" fmla="*/ 245936 h 281749"/>
                <a:gd name="connsiteX26" fmla="*/ 217495 w 277978"/>
                <a:gd name="connsiteY26" fmla="*/ 279654 h 281749"/>
                <a:gd name="connsiteX27" fmla="*/ 147200 w 277978"/>
                <a:gd name="connsiteY27" fmla="*/ 242697 h 281749"/>
                <a:gd name="connsiteX28" fmla="*/ 76905 w 277978"/>
                <a:gd name="connsiteY28" fmla="*/ 279654 h 281749"/>
                <a:gd name="connsiteX29" fmla="*/ 68047 w 277978"/>
                <a:gd name="connsiteY29" fmla="*/ 281749 h 28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7978" h="281749">
                  <a:moveTo>
                    <a:pt x="68047" y="281749"/>
                  </a:moveTo>
                  <a:cubicBezTo>
                    <a:pt x="64142" y="281749"/>
                    <a:pt x="60141" y="280511"/>
                    <a:pt x="56808" y="278130"/>
                  </a:cubicBezTo>
                  <a:cubicBezTo>
                    <a:pt x="50902" y="273844"/>
                    <a:pt x="48045" y="266605"/>
                    <a:pt x="49188" y="259461"/>
                  </a:cubicBezTo>
                  <a:lnTo>
                    <a:pt x="62618" y="181165"/>
                  </a:lnTo>
                  <a:lnTo>
                    <a:pt x="5754" y="125730"/>
                  </a:lnTo>
                  <a:cubicBezTo>
                    <a:pt x="610" y="120682"/>
                    <a:pt x="-1295" y="113062"/>
                    <a:pt x="896" y="106204"/>
                  </a:cubicBezTo>
                  <a:cubicBezTo>
                    <a:pt x="3182" y="99346"/>
                    <a:pt x="9087" y="94297"/>
                    <a:pt x="16231" y="93250"/>
                  </a:cubicBezTo>
                  <a:lnTo>
                    <a:pt x="94908" y="81820"/>
                  </a:lnTo>
                  <a:lnTo>
                    <a:pt x="130055" y="10573"/>
                  </a:lnTo>
                  <a:cubicBezTo>
                    <a:pt x="133294" y="4096"/>
                    <a:pt x="139866" y="0"/>
                    <a:pt x="147105" y="0"/>
                  </a:cubicBezTo>
                  <a:cubicBezTo>
                    <a:pt x="154344" y="0"/>
                    <a:pt x="161011" y="4096"/>
                    <a:pt x="164154" y="10573"/>
                  </a:cubicBezTo>
                  <a:lnTo>
                    <a:pt x="199302" y="81820"/>
                  </a:lnTo>
                  <a:lnTo>
                    <a:pt x="277978" y="93250"/>
                  </a:lnTo>
                  <a:lnTo>
                    <a:pt x="272454" y="130969"/>
                  </a:lnTo>
                  <a:lnTo>
                    <a:pt x="183871" y="118110"/>
                  </a:lnTo>
                  <a:cubicBezTo>
                    <a:pt x="177680" y="117253"/>
                    <a:pt x="172346" y="113347"/>
                    <a:pt x="169488" y="107728"/>
                  </a:cubicBezTo>
                  <a:lnTo>
                    <a:pt x="147009" y="62103"/>
                  </a:lnTo>
                  <a:lnTo>
                    <a:pt x="124530" y="107728"/>
                  </a:lnTo>
                  <a:cubicBezTo>
                    <a:pt x="121768" y="113347"/>
                    <a:pt x="116434" y="117253"/>
                    <a:pt x="110148" y="118110"/>
                  </a:cubicBezTo>
                  <a:lnTo>
                    <a:pt x="59761" y="125444"/>
                  </a:lnTo>
                  <a:lnTo>
                    <a:pt x="96241" y="160972"/>
                  </a:lnTo>
                  <a:cubicBezTo>
                    <a:pt x="100718" y="165354"/>
                    <a:pt x="102813" y="171640"/>
                    <a:pt x="101766" y="177832"/>
                  </a:cubicBezTo>
                  <a:lnTo>
                    <a:pt x="93193" y="228028"/>
                  </a:lnTo>
                  <a:lnTo>
                    <a:pt x="138246" y="204311"/>
                  </a:lnTo>
                  <a:cubicBezTo>
                    <a:pt x="143771" y="201359"/>
                    <a:pt x="150438" y="201359"/>
                    <a:pt x="155963" y="204311"/>
                  </a:cubicBezTo>
                  <a:lnTo>
                    <a:pt x="235211" y="245936"/>
                  </a:lnTo>
                  <a:lnTo>
                    <a:pt x="217495" y="279654"/>
                  </a:lnTo>
                  <a:lnTo>
                    <a:pt x="147200" y="242697"/>
                  </a:lnTo>
                  <a:lnTo>
                    <a:pt x="76905" y="279654"/>
                  </a:lnTo>
                  <a:cubicBezTo>
                    <a:pt x="74143" y="280988"/>
                    <a:pt x="71095" y="281749"/>
                    <a:pt x="68047" y="2817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7C0D4BB-D704-88B8-1C4F-D991B6ACA899}"/>
                </a:ext>
              </a:extLst>
            </p:cNvPr>
            <p:cNvSpPr/>
            <p:nvPr/>
          </p:nvSpPr>
          <p:spPr>
            <a:xfrm>
              <a:off x="3919022" y="886587"/>
              <a:ext cx="246348" cy="283214"/>
            </a:xfrm>
            <a:custGeom>
              <a:avLst/>
              <a:gdLst>
                <a:gd name="connsiteX0" fmla="*/ 68333 w 246348"/>
                <a:gd name="connsiteY0" fmla="*/ 283178 h 283214"/>
                <a:gd name="connsiteX1" fmla="*/ 57094 w 246348"/>
                <a:gd name="connsiteY1" fmla="*/ 279559 h 283214"/>
                <a:gd name="connsiteX2" fmla="*/ 49474 w 246348"/>
                <a:gd name="connsiteY2" fmla="*/ 260890 h 283214"/>
                <a:gd name="connsiteX3" fmla="*/ 62999 w 246348"/>
                <a:gd name="connsiteY3" fmla="*/ 182118 h 283214"/>
                <a:gd name="connsiteX4" fmla="*/ 5754 w 246348"/>
                <a:gd name="connsiteY4" fmla="*/ 126301 h 283214"/>
                <a:gd name="connsiteX5" fmla="*/ 896 w 246348"/>
                <a:gd name="connsiteY5" fmla="*/ 106775 h 283214"/>
                <a:gd name="connsiteX6" fmla="*/ 16231 w 246348"/>
                <a:gd name="connsiteY6" fmla="*/ 93821 h 283214"/>
                <a:gd name="connsiteX7" fmla="*/ 95384 w 246348"/>
                <a:gd name="connsiteY7" fmla="*/ 82296 h 283214"/>
                <a:gd name="connsiteX8" fmla="*/ 130817 w 246348"/>
                <a:gd name="connsiteY8" fmla="*/ 10573 h 283214"/>
                <a:gd name="connsiteX9" fmla="*/ 147867 w 246348"/>
                <a:gd name="connsiteY9" fmla="*/ 0 h 283214"/>
                <a:gd name="connsiteX10" fmla="*/ 164916 w 246348"/>
                <a:gd name="connsiteY10" fmla="*/ 10573 h 283214"/>
                <a:gd name="connsiteX11" fmla="*/ 195778 w 246348"/>
                <a:gd name="connsiteY11" fmla="*/ 73057 h 283214"/>
                <a:gd name="connsiteX12" fmla="*/ 161583 w 246348"/>
                <a:gd name="connsiteY12" fmla="*/ 89916 h 283214"/>
                <a:gd name="connsiteX13" fmla="*/ 147772 w 246348"/>
                <a:gd name="connsiteY13" fmla="*/ 62008 h 283214"/>
                <a:gd name="connsiteX14" fmla="*/ 125007 w 246348"/>
                <a:gd name="connsiteY14" fmla="*/ 108109 h 283214"/>
                <a:gd name="connsiteX15" fmla="*/ 110624 w 246348"/>
                <a:gd name="connsiteY15" fmla="*/ 118491 h 283214"/>
                <a:gd name="connsiteX16" fmla="*/ 59761 w 246348"/>
                <a:gd name="connsiteY16" fmla="*/ 125921 h 283214"/>
                <a:gd name="connsiteX17" fmla="*/ 96527 w 246348"/>
                <a:gd name="connsiteY17" fmla="*/ 161830 h 283214"/>
                <a:gd name="connsiteX18" fmla="*/ 102052 w 246348"/>
                <a:gd name="connsiteY18" fmla="*/ 178689 h 283214"/>
                <a:gd name="connsiteX19" fmla="*/ 93384 w 246348"/>
                <a:gd name="connsiteY19" fmla="*/ 229362 h 283214"/>
                <a:gd name="connsiteX20" fmla="*/ 138818 w 246348"/>
                <a:gd name="connsiteY20" fmla="*/ 205454 h 283214"/>
                <a:gd name="connsiteX21" fmla="*/ 156535 w 246348"/>
                <a:gd name="connsiteY21" fmla="*/ 205454 h 283214"/>
                <a:gd name="connsiteX22" fmla="*/ 201969 w 246348"/>
                <a:gd name="connsiteY22" fmla="*/ 229362 h 283214"/>
                <a:gd name="connsiteX23" fmla="*/ 193301 w 246348"/>
                <a:gd name="connsiteY23" fmla="*/ 178689 h 283214"/>
                <a:gd name="connsiteX24" fmla="*/ 230829 w 246348"/>
                <a:gd name="connsiteY24" fmla="*/ 172212 h 283214"/>
                <a:gd name="connsiteX25" fmla="*/ 246070 w 246348"/>
                <a:gd name="connsiteY25" fmla="*/ 260890 h 283214"/>
                <a:gd name="connsiteX26" fmla="*/ 238449 w 246348"/>
                <a:gd name="connsiteY26" fmla="*/ 279559 h 283214"/>
                <a:gd name="connsiteX27" fmla="*/ 218352 w 246348"/>
                <a:gd name="connsiteY27" fmla="*/ 280988 h 283214"/>
                <a:gd name="connsiteX28" fmla="*/ 147581 w 246348"/>
                <a:gd name="connsiteY28" fmla="*/ 243745 h 283214"/>
                <a:gd name="connsiteX29" fmla="*/ 76810 w 246348"/>
                <a:gd name="connsiteY29" fmla="*/ 280988 h 283214"/>
                <a:gd name="connsiteX30" fmla="*/ 68333 w 246348"/>
                <a:gd name="connsiteY30" fmla="*/ 283178 h 28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6348" h="283214">
                  <a:moveTo>
                    <a:pt x="68333" y="283178"/>
                  </a:moveTo>
                  <a:cubicBezTo>
                    <a:pt x="64428" y="283178"/>
                    <a:pt x="60427" y="281940"/>
                    <a:pt x="57094" y="279559"/>
                  </a:cubicBezTo>
                  <a:cubicBezTo>
                    <a:pt x="51188" y="275273"/>
                    <a:pt x="48331" y="268034"/>
                    <a:pt x="49474" y="260890"/>
                  </a:cubicBezTo>
                  <a:lnTo>
                    <a:pt x="62999" y="182118"/>
                  </a:lnTo>
                  <a:lnTo>
                    <a:pt x="5754" y="126301"/>
                  </a:lnTo>
                  <a:cubicBezTo>
                    <a:pt x="610" y="121253"/>
                    <a:pt x="-1295" y="113633"/>
                    <a:pt x="896" y="106775"/>
                  </a:cubicBezTo>
                  <a:cubicBezTo>
                    <a:pt x="3182" y="99917"/>
                    <a:pt x="9087" y="94869"/>
                    <a:pt x="16231" y="93821"/>
                  </a:cubicBezTo>
                  <a:lnTo>
                    <a:pt x="95384" y="82296"/>
                  </a:lnTo>
                  <a:lnTo>
                    <a:pt x="130817" y="10573"/>
                  </a:lnTo>
                  <a:cubicBezTo>
                    <a:pt x="134056" y="4096"/>
                    <a:pt x="140628" y="0"/>
                    <a:pt x="147867" y="0"/>
                  </a:cubicBezTo>
                  <a:cubicBezTo>
                    <a:pt x="155106" y="0"/>
                    <a:pt x="161773" y="4096"/>
                    <a:pt x="164916" y="10573"/>
                  </a:cubicBezTo>
                  <a:lnTo>
                    <a:pt x="195778" y="73057"/>
                  </a:lnTo>
                  <a:lnTo>
                    <a:pt x="161583" y="89916"/>
                  </a:lnTo>
                  <a:lnTo>
                    <a:pt x="147772" y="62008"/>
                  </a:lnTo>
                  <a:lnTo>
                    <a:pt x="125007" y="108109"/>
                  </a:lnTo>
                  <a:cubicBezTo>
                    <a:pt x="122245" y="113728"/>
                    <a:pt x="116911" y="117634"/>
                    <a:pt x="110624" y="118491"/>
                  </a:cubicBezTo>
                  <a:lnTo>
                    <a:pt x="59761" y="125921"/>
                  </a:lnTo>
                  <a:lnTo>
                    <a:pt x="96527" y="161830"/>
                  </a:lnTo>
                  <a:cubicBezTo>
                    <a:pt x="101004" y="166211"/>
                    <a:pt x="103099" y="172498"/>
                    <a:pt x="102052" y="178689"/>
                  </a:cubicBezTo>
                  <a:lnTo>
                    <a:pt x="93384" y="229362"/>
                  </a:lnTo>
                  <a:lnTo>
                    <a:pt x="138818" y="205454"/>
                  </a:lnTo>
                  <a:cubicBezTo>
                    <a:pt x="144343" y="202501"/>
                    <a:pt x="151010" y="202501"/>
                    <a:pt x="156535" y="205454"/>
                  </a:cubicBezTo>
                  <a:lnTo>
                    <a:pt x="201969" y="229362"/>
                  </a:lnTo>
                  <a:lnTo>
                    <a:pt x="193301" y="178689"/>
                  </a:lnTo>
                  <a:lnTo>
                    <a:pt x="230829" y="172212"/>
                  </a:lnTo>
                  <a:lnTo>
                    <a:pt x="246070" y="260890"/>
                  </a:lnTo>
                  <a:cubicBezTo>
                    <a:pt x="247308" y="268034"/>
                    <a:pt x="244355" y="275273"/>
                    <a:pt x="238449" y="279559"/>
                  </a:cubicBezTo>
                  <a:cubicBezTo>
                    <a:pt x="232544" y="283845"/>
                    <a:pt x="224829" y="284417"/>
                    <a:pt x="218352" y="280988"/>
                  </a:cubicBezTo>
                  <a:lnTo>
                    <a:pt x="147581" y="243745"/>
                  </a:lnTo>
                  <a:lnTo>
                    <a:pt x="76810" y="280988"/>
                  </a:lnTo>
                  <a:cubicBezTo>
                    <a:pt x="74429" y="282416"/>
                    <a:pt x="71381" y="283178"/>
                    <a:pt x="68333" y="283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F3BAB9F-1310-C835-ACEC-7D1165EF1C3A}"/>
                </a:ext>
              </a:extLst>
            </p:cNvPr>
            <p:cNvSpPr/>
            <p:nvPr/>
          </p:nvSpPr>
          <p:spPr>
            <a:xfrm>
              <a:off x="4480883" y="886587"/>
              <a:ext cx="246428" cy="283214"/>
            </a:xfrm>
            <a:custGeom>
              <a:avLst/>
              <a:gdLst>
                <a:gd name="connsiteX0" fmla="*/ 19107 w 246428"/>
                <a:gd name="connsiteY0" fmla="*/ 283178 h 283214"/>
                <a:gd name="connsiteX1" fmla="*/ 7868 w 246428"/>
                <a:gd name="connsiteY1" fmla="*/ 279559 h 283214"/>
                <a:gd name="connsiteX2" fmla="*/ 248 w 246428"/>
                <a:gd name="connsiteY2" fmla="*/ 260890 h 283214"/>
                <a:gd name="connsiteX3" fmla="*/ 15488 w 246428"/>
                <a:gd name="connsiteY3" fmla="*/ 172212 h 283214"/>
                <a:gd name="connsiteX4" fmla="*/ 53016 w 246428"/>
                <a:gd name="connsiteY4" fmla="*/ 178689 h 283214"/>
                <a:gd name="connsiteX5" fmla="*/ 44349 w 246428"/>
                <a:gd name="connsiteY5" fmla="*/ 229362 h 283214"/>
                <a:gd name="connsiteX6" fmla="*/ 89783 w 246428"/>
                <a:gd name="connsiteY6" fmla="*/ 205454 h 283214"/>
                <a:gd name="connsiteX7" fmla="*/ 107499 w 246428"/>
                <a:gd name="connsiteY7" fmla="*/ 205454 h 283214"/>
                <a:gd name="connsiteX8" fmla="*/ 152933 w 246428"/>
                <a:gd name="connsiteY8" fmla="*/ 229362 h 283214"/>
                <a:gd name="connsiteX9" fmla="*/ 144266 w 246428"/>
                <a:gd name="connsiteY9" fmla="*/ 178689 h 283214"/>
                <a:gd name="connsiteX10" fmla="*/ 149790 w 246428"/>
                <a:gd name="connsiteY10" fmla="*/ 161830 h 283214"/>
                <a:gd name="connsiteX11" fmla="*/ 186557 w 246428"/>
                <a:gd name="connsiteY11" fmla="*/ 125921 h 283214"/>
                <a:gd name="connsiteX12" fmla="*/ 135693 w 246428"/>
                <a:gd name="connsiteY12" fmla="*/ 118491 h 283214"/>
                <a:gd name="connsiteX13" fmla="*/ 121311 w 246428"/>
                <a:gd name="connsiteY13" fmla="*/ 108109 h 283214"/>
                <a:gd name="connsiteX14" fmla="*/ 98546 w 246428"/>
                <a:gd name="connsiteY14" fmla="*/ 62008 h 283214"/>
                <a:gd name="connsiteX15" fmla="*/ 88449 w 246428"/>
                <a:gd name="connsiteY15" fmla="*/ 82582 h 283214"/>
                <a:gd name="connsiteX16" fmla="*/ 54255 w 246428"/>
                <a:gd name="connsiteY16" fmla="*/ 65723 h 283214"/>
                <a:gd name="connsiteX17" fmla="*/ 81496 w 246428"/>
                <a:gd name="connsiteY17" fmla="*/ 10573 h 283214"/>
                <a:gd name="connsiteX18" fmla="*/ 98546 w 246428"/>
                <a:gd name="connsiteY18" fmla="*/ 0 h 283214"/>
                <a:gd name="connsiteX19" fmla="*/ 98546 w 246428"/>
                <a:gd name="connsiteY19" fmla="*/ 0 h 283214"/>
                <a:gd name="connsiteX20" fmla="*/ 115596 w 246428"/>
                <a:gd name="connsiteY20" fmla="*/ 10573 h 283214"/>
                <a:gd name="connsiteX21" fmla="*/ 151029 w 246428"/>
                <a:gd name="connsiteY21" fmla="*/ 82296 h 283214"/>
                <a:gd name="connsiteX22" fmla="*/ 230181 w 246428"/>
                <a:gd name="connsiteY22" fmla="*/ 93821 h 283214"/>
                <a:gd name="connsiteX23" fmla="*/ 245517 w 246428"/>
                <a:gd name="connsiteY23" fmla="*/ 106775 h 283214"/>
                <a:gd name="connsiteX24" fmla="*/ 240659 w 246428"/>
                <a:gd name="connsiteY24" fmla="*/ 126301 h 283214"/>
                <a:gd name="connsiteX25" fmla="*/ 183414 w 246428"/>
                <a:gd name="connsiteY25" fmla="*/ 182118 h 283214"/>
                <a:gd name="connsiteX26" fmla="*/ 196939 w 246428"/>
                <a:gd name="connsiteY26" fmla="*/ 260890 h 283214"/>
                <a:gd name="connsiteX27" fmla="*/ 189319 w 246428"/>
                <a:gd name="connsiteY27" fmla="*/ 279559 h 283214"/>
                <a:gd name="connsiteX28" fmla="*/ 169221 w 246428"/>
                <a:gd name="connsiteY28" fmla="*/ 280988 h 283214"/>
                <a:gd name="connsiteX29" fmla="*/ 98450 w 246428"/>
                <a:gd name="connsiteY29" fmla="*/ 243745 h 283214"/>
                <a:gd name="connsiteX30" fmla="*/ 27680 w 246428"/>
                <a:gd name="connsiteY30" fmla="*/ 280988 h 283214"/>
                <a:gd name="connsiteX31" fmla="*/ 19107 w 246428"/>
                <a:gd name="connsiteY31" fmla="*/ 283178 h 28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6428" h="283214">
                  <a:moveTo>
                    <a:pt x="19107" y="283178"/>
                  </a:moveTo>
                  <a:cubicBezTo>
                    <a:pt x="15202" y="283178"/>
                    <a:pt x="11201" y="281940"/>
                    <a:pt x="7868" y="279559"/>
                  </a:cubicBezTo>
                  <a:cubicBezTo>
                    <a:pt x="1962" y="275273"/>
                    <a:pt x="-895" y="268034"/>
                    <a:pt x="248" y="260890"/>
                  </a:cubicBezTo>
                  <a:lnTo>
                    <a:pt x="15488" y="172212"/>
                  </a:lnTo>
                  <a:lnTo>
                    <a:pt x="53016" y="178689"/>
                  </a:lnTo>
                  <a:lnTo>
                    <a:pt x="44349" y="229362"/>
                  </a:lnTo>
                  <a:lnTo>
                    <a:pt x="89783" y="205454"/>
                  </a:lnTo>
                  <a:cubicBezTo>
                    <a:pt x="95307" y="202501"/>
                    <a:pt x="101975" y="202501"/>
                    <a:pt x="107499" y="205454"/>
                  </a:cubicBezTo>
                  <a:lnTo>
                    <a:pt x="152933" y="229362"/>
                  </a:lnTo>
                  <a:lnTo>
                    <a:pt x="144266" y="178689"/>
                  </a:lnTo>
                  <a:cubicBezTo>
                    <a:pt x="143218" y="172498"/>
                    <a:pt x="145218" y="166211"/>
                    <a:pt x="149790" y="161830"/>
                  </a:cubicBezTo>
                  <a:lnTo>
                    <a:pt x="186557" y="125921"/>
                  </a:lnTo>
                  <a:lnTo>
                    <a:pt x="135693" y="118491"/>
                  </a:lnTo>
                  <a:cubicBezTo>
                    <a:pt x="129502" y="117634"/>
                    <a:pt x="124168" y="113728"/>
                    <a:pt x="121311" y="108109"/>
                  </a:cubicBezTo>
                  <a:lnTo>
                    <a:pt x="98546" y="62008"/>
                  </a:lnTo>
                  <a:lnTo>
                    <a:pt x="88449" y="82582"/>
                  </a:lnTo>
                  <a:lnTo>
                    <a:pt x="54255" y="65723"/>
                  </a:lnTo>
                  <a:lnTo>
                    <a:pt x="81496" y="10573"/>
                  </a:lnTo>
                  <a:cubicBezTo>
                    <a:pt x="84734" y="4096"/>
                    <a:pt x="91307" y="0"/>
                    <a:pt x="98546" y="0"/>
                  </a:cubicBezTo>
                  <a:lnTo>
                    <a:pt x="98546" y="0"/>
                  </a:lnTo>
                  <a:cubicBezTo>
                    <a:pt x="105785" y="0"/>
                    <a:pt x="112452" y="4096"/>
                    <a:pt x="115596" y="10573"/>
                  </a:cubicBezTo>
                  <a:lnTo>
                    <a:pt x="151029" y="82296"/>
                  </a:lnTo>
                  <a:lnTo>
                    <a:pt x="230181" y="93821"/>
                  </a:lnTo>
                  <a:cubicBezTo>
                    <a:pt x="237325" y="94869"/>
                    <a:pt x="243326" y="99917"/>
                    <a:pt x="245517" y="106775"/>
                  </a:cubicBezTo>
                  <a:cubicBezTo>
                    <a:pt x="247707" y="113633"/>
                    <a:pt x="245898" y="121253"/>
                    <a:pt x="240659" y="126301"/>
                  </a:cubicBezTo>
                  <a:lnTo>
                    <a:pt x="183414" y="182118"/>
                  </a:lnTo>
                  <a:lnTo>
                    <a:pt x="196939" y="260890"/>
                  </a:lnTo>
                  <a:cubicBezTo>
                    <a:pt x="198177" y="268034"/>
                    <a:pt x="195225" y="275273"/>
                    <a:pt x="189319" y="279559"/>
                  </a:cubicBezTo>
                  <a:cubicBezTo>
                    <a:pt x="183414" y="283845"/>
                    <a:pt x="175698" y="284417"/>
                    <a:pt x="169221" y="280988"/>
                  </a:cubicBezTo>
                  <a:lnTo>
                    <a:pt x="98450" y="243745"/>
                  </a:lnTo>
                  <a:lnTo>
                    <a:pt x="27680" y="280988"/>
                  </a:lnTo>
                  <a:cubicBezTo>
                    <a:pt x="25203" y="282416"/>
                    <a:pt x="22155" y="283178"/>
                    <a:pt x="19107" y="283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E708F2A3-3F56-E752-453A-5531ECF429F7}"/>
              </a:ext>
            </a:extLst>
          </p:cNvPr>
          <p:cNvGrpSpPr/>
          <p:nvPr/>
        </p:nvGrpSpPr>
        <p:grpSpPr>
          <a:xfrm>
            <a:off x="4577703" y="2718594"/>
            <a:ext cx="389702" cy="410176"/>
            <a:chOff x="5556027" y="3723417"/>
            <a:chExt cx="1076351" cy="1132903"/>
          </a:xfrm>
          <a:solidFill>
            <a:schemeClr val="tx2"/>
          </a:solidFill>
        </p:grpSpPr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007D06B7-0012-B791-FB96-5D4A7FE3B0DB}"/>
                </a:ext>
              </a:extLst>
            </p:cNvPr>
            <p:cNvGrpSpPr/>
            <p:nvPr/>
          </p:nvGrpSpPr>
          <p:grpSpPr>
            <a:xfrm>
              <a:off x="5858351" y="4132516"/>
              <a:ext cx="476081" cy="723804"/>
              <a:chOff x="5858351" y="4132516"/>
              <a:chExt cx="476081" cy="723804"/>
            </a:xfrm>
            <a:grpFill/>
          </p:grpSpPr>
          <p:grpSp>
            <p:nvGrpSpPr>
              <p:cNvPr id="55" name="Graphic 3">
                <a:extLst>
                  <a:ext uri="{FF2B5EF4-FFF2-40B4-BE49-F238E27FC236}">
                    <a16:creationId xmlns:a16="http://schemas.microsoft.com/office/drawing/2014/main" id="{17667D55-82BC-CE06-73C1-FD51AC4F29E9}"/>
                  </a:ext>
                </a:extLst>
              </p:cNvPr>
              <p:cNvGrpSpPr/>
              <p:nvPr/>
            </p:nvGrpSpPr>
            <p:grpSpPr>
              <a:xfrm>
                <a:off x="5858351" y="4132516"/>
                <a:ext cx="476081" cy="723804"/>
                <a:chOff x="5858351" y="4132516"/>
                <a:chExt cx="476081" cy="723804"/>
              </a:xfrm>
              <a:grpFill/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F67ACBD5-D23D-4DF3-0574-9779D8D2751A}"/>
                    </a:ext>
                  </a:extLst>
                </p:cNvPr>
                <p:cNvSpPr/>
                <p:nvPr/>
              </p:nvSpPr>
              <p:spPr>
                <a:xfrm>
                  <a:off x="5899213" y="4132516"/>
                  <a:ext cx="246316" cy="246316"/>
                </a:xfrm>
                <a:custGeom>
                  <a:avLst/>
                  <a:gdLst>
                    <a:gd name="connsiteX0" fmla="*/ 123158 w 246316"/>
                    <a:gd name="connsiteY0" fmla="*/ 246317 h 246316"/>
                    <a:gd name="connsiteX1" fmla="*/ 0 w 246316"/>
                    <a:gd name="connsiteY1" fmla="*/ 123158 h 246316"/>
                    <a:gd name="connsiteX2" fmla="*/ 123158 w 246316"/>
                    <a:gd name="connsiteY2" fmla="*/ 0 h 246316"/>
                    <a:gd name="connsiteX3" fmla="*/ 246317 w 246316"/>
                    <a:gd name="connsiteY3" fmla="*/ 123158 h 246316"/>
                    <a:gd name="connsiteX4" fmla="*/ 123158 w 246316"/>
                    <a:gd name="connsiteY4" fmla="*/ 246317 h 246316"/>
                    <a:gd name="connsiteX5" fmla="*/ 123158 w 246316"/>
                    <a:gd name="connsiteY5" fmla="*/ 38100 h 246316"/>
                    <a:gd name="connsiteX6" fmla="*/ 38100 w 246316"/>
                    <a:gd name="connsiteY6" fmla="*/ 123158 h 246316"/>
                    <a:gd name="connsiteX7" fmla="*/ 123158 w 246316"/>
                    <a:gd name="connsiteY7" fmla="*/ 208217 h 246316"/>
                    <a:gd name="connsiteX8" fmla="*/ 208217 w 246316"/>
                    <a:gd name="connsiteY8" fmla="*/ 123158 h 246316"/>
                    <a:gd name="connsiteX9" fmla="*/ 123158 w 246316"/>
                    <a:gd name="connsiteY9" fmla="*/ 38100 h 246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6316" h="246316">
                      <a:moveTo>
                        <a:pt x="123158" y="246317"/>
                      </a:moveTo>
                      <a:cubicBezTo>
                        <a:pt x="55245" y="246317"/>
                        <a:pt x="0" y="191072"/>
                        <a:pt x="0" y="123158"/>
                      </a:cubicBezTo>
                      <a:cubicBezTo>
                        <a:pt x="0" y="55245"/>
                        <a:pt x="55245" y="0"/>
                        <a:pt x="123158" y="0"/>
                      </a:cubicBezTo>
                      <a:cubicBezTo>
                        <a:pt x="191071" y="0"/>
                        <a:pt x="246317" y="55245"/>
                        <a:pt x="246317" y="123158"/>
                      </a:cubicBezTo>
                      <a:cubicBezTo>
                        <a:pt x="246317" y="191072"/>
                        <a:pt x="191071" y="246317"/>
                        <a:pt x="123158" y="246317"/>
                      </a:cubicBezTo>
                      <a:close/>
                      <a:moveTo>
                        <a:pt x="123158" y="38100"/>
                      </a:moveTo>
                      <a:cubicBezTo>
                        <a:pt x="76295" y="38100"/>
                        <a:pt x="38100" y="76295"/>
                        <a:pt x="38100" y="123158"/>
                      </a:cubicBezTo>
                      <a:cubicBezTo>
                        <a:pt x="38100" y="170021"/>
                        <a:pt x="76295" y="208217"/>
                        <a:pt x="123158" y="208217"/>
                      </a:cubicBezTo>
                      <a:cubicBezTo>
                        <a:pt x="170021" y="208217"/>
                        <a:pt x="208217" y="170021"/>
                        <a:pt x="208217" y="123158"/>
                      </a:cubicBezTo>
                      <a:cubicBezTo>
                        <a:pt x="208217" y="76295"/>
                        <a:pt x="170021" y="38100"/>
                        <a:pt x="123158" y="381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01CB7BD-B2FA-408A-F181-764A9CE5A805}"/>
                    </a:ext>
                  </a:extLst>
                </p:cNvPr>
                <p:cNvSpPr/>
                <p:nvPr/>
              </p:nvSpPr>
              <p:spPr>
                <a:xfrm>
                  <a:off x="5920835" y="4534185"/>
                  <a:ext cx="38100" cy="321659"/>
                </a:xfrm>
                <a:custGeom>
                  <a:avLst/>
                  <a:gdLst>
                    <a:gd name="connsiteX0" fmla="*/ 0 w 38100"/>
                    <a:gd name="connsiteY0" fmla="*/ 0 h 321659"/>
                    <a:gd name="connsiteX1" fmla="*/ 38100 w 38100"/>
                    <a:gd name="connsiteY1" fmla="*/ 0 h 321659"/>
                    <a:gd name="connsiteX2" fmla="*/ 38100 w 38100"/>
                    <a:gd name="connsiteY2" fmla="*/ 321659 h 321659"/>
                    <a:gd name="connsiteX3" fmla="*/ 0 w 38100"/>
                    <a:gd name="connsiteY3" fmla="*/ 321659 h 321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321659">
                      <a:moveTo>
                        <a:pt x="0" y="0"/>
                      </a:moveTo>
                      <a:lnTo>
                        <a:pt x="38100" y="0"/>
                      </a:lnTo>
                      <a:lnTo>
                        <a:pt x="38100" y="321659"/>
                      </a:lnTo>
                      <a:lnTo>
                        <a:pt x="0" y="32165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D33320A5-1106-0008-BC82-4AAB3D253E4E}"/>
                    </a:ext>
                  </a:extLst>
                </p:cNvPr>
                <p:cNvSpPr/>
                <p:nvPr/>
              </p:nvSpPr>
              <p:spPr>
                <a:xfrm>
                  <a:off x="5858351" y="4388453"/>
                  <a:ext cx="164020" cy="343852"/>
                </a:xfrm>
                <a:custGeom>
                  <a:avLst/>
                  <a:gdLst>
                    <a:gd name="connsiteX0" fmla="*/ 79534 w 164020"/>
                    <a:gd name="connsiteY0" fmla="*/ 343852 h 343852"/>
                    <a:gd name="connsiteX1" fmla="*/ 0 w 164020"/>
                    <a:gd name="connsiteY1" fmla="*/ 264319 h 343852"/>
                    <a:gd name="connsiteX2" fmla="*/ 0 w 164020"/>
                    <a:gd name="connsiteY2" fmla="*/ 79534 h 343852"/>
                    <a:gd name="connsiteX3" fmla="*/ 79534 w 164020"/>
                    <a:gd name="connsiteY3" fmla="*/ 0 h 343852"/>
                    <a:gd name="connsiteX4" fmla="*/ 164021 w 164020"/>
                    <a:gd name="connsiteY4" fmla="*/ 0 h 343852"/>
                    <a:gd name="connsiteX5" fmla="*/ 164021 w 164020"/>
                    <a:gd name="connsiteY5" fmla="*/ 38100 h 343852"/>
                    <a:gd name="connsiteX6" fmla="*/ 79534 w 164020"/>
                    <a:gd name="connsiteY6" fmla="*/ 38100 h 343852"/>
                    <a:gd name="connsiteX7" fmla="*/ 38100 w 164020"/>
                    <a:gd name="connsiteY7" fmla="*/ 79534 h 343852"/>
                    <a:gd name="connsiteX8" fmla="*/ 38100 w 164020"/>
                    <a:gd name="connsiteY8" fmla="*/ 264319 h 343852"/>
                    <a:gd name="connsiteX9" fmla="*/ 79534 w 164020"/>
                    <a:gd name="connsiteY9" fmla="*/ 305752 h 343852"/>
                    <a:gd name="connsiteX10" fmla="*/ 79534 w 164020"/>
                    <a:gd name="connsiteY10" fmla="*/ 343852 h 343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4020" h="343852">
                      <a:moveTo>
                        <a:pt x="79534" y="343852"/>
                      </a:moveTo>
                      <a:cubicBezTo>
                        <a:pt x="35719" y="343852"/>
                        <a:pt x="0" y="308134"/>
                        <a:pt x="0" y="264319"/>
                      </a:cubicBezTo>
                      <a:lnTo>
                        <a:pt x="0" y="79534"/>
                      </a:lnTo>
                      <a:cubicBezTo>
                        <a:pt x="0" y="35719"/>
                        <a:pt x="35719" y="0"/>
                        <a:pt x="79534" y="0"/>
                      </a:cubicBezTo>
                      <a:lnTo>
                        <a:pt x="164021" y="0"/>
                      </a:lnTo>
                      <a:lnTo>
                        <a:pt x="164021" y="38100"/>
                      </a:lnTo>
                      <a:lnTo>
                        <a:pt x="79534" y="38100"/>
                      </a:lnTo>
                      <a:cubicBezTo>
                        <a:pt x="56674" y="38100"/>
                        <a:pt x="38100" y="56674"/>
                        <a:pt x="38100" y="79534"/>
                      </a:cubicBezTo>
                      <a:lnTo>
                        <a:pt x="38100" y="264319"/>
                      </a:lnTo>
                      <a:cubicBezTo>
                        <a:pt x="38100" y="287179"/>
                        <a:pt x="56674" y="305752"/>
                        <a:pt x="79534" y="305752"/>
                      </a:cubicBezTo>
                      <a:lnTo>
                        <a:pt x="79534" y="3438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B584F3-B83A-949D-D82F-B3B95F0A1A95}"/>
                    </a:ext>
                  </a:extLst>
                </p:cNvPr>
                <p:cNvSpPr/>
                <p:nvPr/>
              </p:nvSpPr>
              <p:spPr>
                <a:xfrm>
                  <a:off x="6022276" y="4388548"/>
                  <a:ext cx="312156" cy="467772"/>
                </a:xfrm>
                <a:custGeom>
                  <a:avLst/>
                  <a:gdLst>
                    <a:gd name="connsiteX0" fmla="*/ 70961 w 312156"/>
                    <a:gd name="connsiteY0" fmla="*/ 467773 h 467772"/>
                    <a:gd name="connsiteX1" fmla="*/ 69913 w 312156"/>
                    <a:gd name="connsiteY1" fmla="*/ 145733 h 467772"/>
                    <a:gd name="connsiteX2" fmla="*/ 76676 w 312156"/>
                    <a:gd name="connsiteY2" fmla="*/ 131064 h 467772"/>
                    <a:gd name="connsiteX3" fmla="*/ 92297 w 312156"/>
                    <a:gd name="connsiteY3" fmla="*/ 126873 h 467772"/>
                    <a:gd name="connsiteX4" fmla="*/ 167640 w 312156"/>
                    <a:gd name="connsiteY4" fmla="*/ 140303 h 467772"/>
                    <a:gd name="connsiteX5" fmla="*/ 270605 w 312156"/>
                    <a:gd name="connsiteY5" fmla="*/ 67437 h 467772"/>
                    <a:gd name="connsiteX6" fmla="*/ 263747 w 312156"/>
                    <a:gd name="connsiteY6" fmla="*/ 46768 h 467772"/>
                    <a:gd name="connsiteX7" fmla="*/ 187357 w 312156"/>
                    <a:gd name="connsiteY7" fmla="*/ 88583 h 467772"/>
                    <a:gd name="connsiteX8" fmla="*/ 165068 w 312156"/>
                    <a:gd name="connsiteY8" fmla="*/ 85725 h 467772"/>
                    <a:gd name="connsiteX9" fmla="*/ 84487 w 312156"/>
                    <a:gd name="connsiteY9" fmla="*/ 38100 h 467772"/>
                    <a:gd name="connsiteX10" fmla="*/ 0 w 312156"/>
                    <a:gd name="connsiteY10" fmla="*/ 38100 h 467772"/>
                    <a:gd name="connsiteX11" fmla="*/ 0 w 312156"/>
                    <a:gd name="connsiteY11" fmla="*/ 0 h 467772"/>
                    <a:gd name="connsiteX12" fmla="*/ 84487 w 312156"/>
                    <a:gd name="connsiteY12" fmla="*/ 0 h 467772"/>
                    <a:gd name="connsiteX13" fmla="*/ 181165 w 312156"/>
                    <a:gd name="connsiteY13" fmla="*/ 48578 h 467772"/>
                    <a:gd name="connsiteX14" fmla="*/ 265557 w 312156"/>
                    <a:gd name="connsiteY14" fmla="*/ 2381 h 467772"/>
                    <a:gd name="connsiteX15" fmla="*/ 281654 w 312156"/>
                    <a:gd name="connsiteY15" fmla="*/ 1334 h 467772"/>
                    <a:gd name="connsiteX16" fmla="*/ 292798 w 312156"/>
                    <a:gd name="connsiteY16" fmla="*/ 13049 h 467772"/>
                    <a:gd name="connsiteX17" fmla="*/ 311182 w 312156"/>
                    <a:gd name="connsiteY17" fmla="*/ 68866 h 467772"/>
                    <a:gd name="connsiteX18" fmla="*/ 304133 w 312156"/>
                    <a:gd name="connsiteY18" fmla="*/ 90392 h 467772"/>
                    <a:gd name="connsiteX19" fmla="*/ 183166 w 312156"/>
                    <a:gd name="connsiteY19" fmla="*/ 176022 h 467772"/>
                    <a:gd name="connsiteX20" fmla="*/ 168783 w 312156"/>
                    <a:gd name="connsiteY20" fmla="*/ 179261 h 467772"/>
                    <a:gd name="connsiteX21" fmla="*/ 108109 w 312156"/>
                    <a:gd name="connsiteY21" fmla="*/ 168402 h 467772"/>
                    <a:gd name="connsiteX22" fmla="*/ 109061 w 312156"/>
                    <a:gd name="connsiteY22" fmla="*/ 467678 h 467772"/>
                    <a:gd name="connsiteX23" fmla="*/ 70961 w 312156"/>
                    <a:gd name="connsiteY23" fmla="*/ 467773 h 46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12156" h="467772">
                      <a:moveTo>
                        <a:pt x="70961" y="467773"/>
                      </a:moveTo>
                      <a:lnTo>
                        <a:pt x="69913" y="145733"/>
                      </a:lnTo>
                      <a:cubicBezTo>
                        <a:pt x="69913" y="140113"/>
                        <a:pt x="72390" y="134684"/>
                        <a:pt x="76676" y="131064"/>
                      </a:cubicBezTo>
                      <a:cubicBezTo>
                        <a:pt x="80963" y="127445"/>
                        <a:pt x="86773" y="125921"/>
                        <a:pt x="92297" y="126873"/>
                      </a:cubicBezTo>
                      <a:lnTo>
                        <a:pt x="167640" y="140303"/>
                      </a:lnTo>
                      <a:lnTo>
                        <a:pt x="270605" y="67437"/>
                      </a:lnTo>
                      <a:lnTo>
                        <a:pt x="263747" y="46768"/>
                      </a:lnTo>
                      <a:lnTo>
                        <a:pt x="187357" y="88583"/>
                      </a:lnTo>
                      <a:cubicBezTo>
                        <a:pt x="180118" y="92583"/>
                        <a:pt x="171069" y="91345"/>
                        <a:pt x="165068" y="85725"/>
                      </a:cubicBezTo>
                      <a:cubicBezTo>
                        <a:pt x="119158" y="42196"/>
                        <a:pt x="109442" y="38100"/>
                        <a:pt x="84487" y="38100"/>
                      </a:cubicBezTo>
                      <a:lnTo>
                        <a:pt x="0" y="38100"/>
                      </a:lnTo>
                      <a:lnTo>
                        <a:pt x="0" y="0"/>
                      </a:lnTo>
                      <a:lnTo>
                        <a:pt x="84487" y="0"/>
                      </a:lnTo>
                      <a:cubicBezTo>
                        <a:pt x="123063" y="0"/>
                        <a:pt x="142684" y="12763"/>
                        <a:pt x="181165" y="48578"/>
                      </a:cubicBezTo>
                      <a:lnTo>
                        <a:pt x="265557" y="2381"/>
                      </a:lnTo>
                      <a:cubicBezTo>
                        <a:pt x="270510" y="-286"/>
                        <a:pt x="276415" y="-762"/>
                        <a:pt x="281654" y="1334"/>
                      </a:cubicBezTo>
                      <a:cubicBezTo>
                        <a:pt x="286893" y="3429"/>
                        <a:pt x="290989" y="7715"/>
                        <a:pt x="292798" y="13049"/>
                      </a:cubicBezTo>
                      <a:lnTo>
                        <a:pt x="311182" y="68866"/>
                      </a:lnTo>
                      <a:cubicBezTo>
                        <a:pt x="313849" y="76771"/>
                        <a:pt x="310896" y="85535"/>
                        <a:pt x="304133" y="90392"/>
                      </a:cubicBezTo>
                      <a:lnTo>
                        <a:pt x="183166" y="176022"/>
                      </a:lnTo>
                      <a:cubicBezTo>
                        <a:pt x="178975" y="178975"/>
                        <a:pt x="173831" y="180118"/>
                        <a:pt x="168783" y="179261"/>
                      </a:cubicBezTo>
                      <a:lnTo>
                        <a:pt x="108109" y="168402"/>
                      </a:lnTo>
                      <a:lnTo>
                        <a:pt x="109061" y="467678"/>
                      </a:lnTo>
                      <a:lnTo>
                        <a:pt x="70961" y="46777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A6EE2EA-DA5D-E0AC-D994-9D5BD040D1F5}"/>
                  </a:ext>
                </a:extLst>
              </p:cNvPr>
              <p:cNvSpPr/>
              <p:nvPr/>
            </p:nvSpPr>
            <p:spPr>
              <a:xfrm>
                <a:off x="6002178" y="4672298"/>
                <a:ext cx="38100" cy="183927"/>
              </a:xfrm>
              <a:custGeom>
                <a:avLst/>
                <a:gdLst>
                  <a:gd name="connsiteX0" fmla="*/ 0 w 38100"/>
                  <a:gd name="connsiteY0" fmla="*/ 0 h 183927"/>
                  <a:gd name="connsiteX1" fmla="*/ 38100 w 38100"/>
                  <a:gd name="connsiteY1" fmla="*/ 0 h 183927"/>
                  <a:gd name="connsiteX2" fmla="*/ 38100 w 38100"/>
                  <a:gd name="connsiteY2" fmla="*/ 183928 h 183927"/>
                  <a:gd name="connsiteX3" fmla="*/ 0 w 38100"/>
                  <a:gd name="connsiteY3" fmla="*/ 183928 h 18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83927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83928"/>
                    </a:lnTo>
                    <a:lnTo>
                      <a:pt x="0" y="1839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E90401E-55C4-61E8-621A-2DFF1C5C7C4F}"/>
                </a:ext>
              </a:extLst>
            </p:cNvPr>
            <p:cNvSpPr/>
            <p:nvPr/>
          </p:nvSpPr>
          <p:spPr>
            <a:xfrm>
              <a:off x="6274879" y="4053744"/>
              <a:ext cx="38100" cy="802100"/>
            </a:xfrm>
            <a:custGeom>
              <a:avLst/>
              <a:gdLst>
                <a:gd name="connsiteX0" fmla="*/ 0 w 38100"/>
                <a:gd name="connsiteY0" fmla="*/ 0 h 802100"/>
                <a:gd name="connsiteX1" fmla="*/ 38100 w 38100"/>
                <a:gd name="connsiteY1" fmla="*/ 0 h 802100"/>
                <a:gd name="connsiteX2" fmla="*/ 38100 w 38100"/>
                <a:gd name="connsiteY2" fmla="*/ 802100 h 802100"/>
                <a:gd name="connsiteX3" fmla="*/ 0 w 38100"/>
                <a:gd name="connsiteY3" fmla="*/ 802100 h 80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802100">
                  <a:moveTo>
                    <a:pt x="0" y="0"/>
                  </a:moveTo>
                  <a:lnTo>
                    <a:pt x="38100" y="0"/>
                  </a:lnTo>
                  <a:lnTo>
                    <a:pt x="38100" y="802100"/>
                  </a:lnTo>
                  <a:lnTo>
                    <a:pt x="0" y="802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E3F668-BD25-A0B6-2F4D-1EE2DAEC91DF}"/>
                </a:ext>
              </a:extLst>
            </p:cNvPr>
            <p:cNvSpPr/>
            <p:nvPr/>
          </p:nvSpPr>
          <p:spPr>
            <a:xfrm>
              <a:off x="6293929" y="4083272"/>
              <a:ext cx="338449" cy="267081"/>
            </a:xfrm>
            <a:custGeom>
              <a:avLst/>
              <a:gdLst>
                <a:gd name="connsiteX0" fmla="*/ 319278 w 338449"/>
                <a:gd name="connsiteY0" fmla="*/ 267081 h 267081"/>
                <a:gd name="connsiteX1" fmla="*/ 190 w 338449"/>
                <a:gd name="connsiteY1" fmla="*/ 267081 h 267081"/>
                <a:gd name="connsiteX2" fmla="*/ 190 w 338449"/>
                <a:gd name="connsiteY2" fmla="*/ 228981 h 267081"/>
                <a:gd name="connsiteX3" fmla="*/ 284321 w 338449"/>
                <a:gd name="connsiteY3" fmla="*/ 228981 h 267081"/>
                <a:gd name="connsiteX4" fmla="*/ 227076 w 338449"/>
                <a:gd name="connsiteY4" fmla="*/ 140589 h 267081"/>
                <a:gd name="connsiteX5" fmla="*/ 227362 w 338449"/>
                <a:gd name="connsiteY5" fmla="*/ 119444 h 267081"/>
                <a:gd name="connsiteX6" fmla="*/ 283178 w 338449"/>
                <a:gd name="connsiteY6" fmla="*/ 38100 h 267081"/>
                <a:gd name="connsiteX7" fmla="*/ 0 w 338449"/>
                <a:gd name="connsiteY7" fmla="*/ 38100 h 267081"/>
                <a:gd name="connsiteX8" fmla="*/ 0 w 338449"/>
                <a:gd name="connsiteY8" fmla="*/ 0 h 267081"/>
                <a:gd name="connsiteX9" fmla="*/ 319373 w 338449"/>
                <a:gd name="connsiteY9" fmla="*/ 0 h 267081"/>
                <a:gd name="connsiteX10" fmla="*/ 336232 w 338449"/>
                <a:gd name="connsiteY10" fmla="*/ 10192 h 267081"/>
                <a:gd name="connsiteX11" fmla="*/ 335089 w 338449"/>
                <a:gd name="connsiteY11" fmla="*/ 29813 h 267081"/>
                <a:gd name="connsiteX12" fmla="*/ 266033 w 338449"/>
                <a:gd name="connsiteY12" fmla="*/ 130493 h 267081"/>
                <a:gd name="connsiteX13" fmla="*/ 335375 w 338449"/>
                <a:gd name="connsiteY13" fmla="*/ 237649 h 267081"/>
                <a:gd name="connsiteX14" fmla="*/ 336137 w 338449"/>
                <a:gd name="connsiteY14" fmla="*/ 257080 h 267081"/>
                <a:gd name="connsiteX15" fmla="*/ 319278 w 338449"/>
                <a:gd name="connsiteY15" fmla="*/ 267081 h 26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449" h="267081">
                  <a:moveTo>
                    <a:pt x="319278" y="267081"/>
                  </a:moveTo>
                  <a:lnTo>
                    <a:pt x="190" y="267081"/>
                  </a:lnTo>
                  <a:lnTo>
                    <a:pt x="190" y="228981"/>
                  </a:lnTo>
                  <a:lnTo>
                    <a:pt x="284321" y="228981"/>
                  </a:lnTo>
                  <a:lnTo>
                    <a:pt x="227076" y="140589"/>
                  </a:lnTo>
                  <a:cubicBezTo>
                    <a:pt x="222885" y="134112"/>
                    <a:pt x="222980" y="125825"/>
                    <a:pt x="227362" y="119444"/>
                  </a:cubicBezTo>
                  <a:lnTo>
                    <a:pt x="283178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319373" y="0"/>
                  </a:lnTo>
                  <a:cubicBezTo>
                    <a:pt x="326422" y="0"/>
                    <a:pt x="332899" y="3905"/>
                    <a:pt x="336232" y="10192"/>
                  </a:cubicBezTo>
                  <a:cubicBezTo>
                    <a:pt x="339566" y="16478"/>
                    <a:pt x="339090" y="24003"/>
                    <a:pt x="335089" y="29813"/>
                  </a:cubicBezTo>
                  <a:lnTo>
                    <a:pt x="266033" y="130493"/>
                  </a:lnTo>
                  <a:lnTo>
                    <a:pt x="335375" y="237649"/>
                  </a:lnTo>
                  <a:cubicBezTo>
                    <a:pt x="339185" y="243554"/>
                    <a:pt x="339471" y="250984"/>
                    <a:pt x="336137" y="257080"/>
                  </a:cubicBezTo>
                  <a:cubicBezTo>
                    <a:pt x="332708" y="263271"/>
                    <a:pt x="326327" y="267081"/>
                    <a:pt x="319278" y="267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9" name="Graphic 3">
              <a:extLst>
                <a:ext uri="{FF2B5EF4-FFF2-40B4-BE49-F238E27FC236}">
                  <a16:creationId xmlns:a16="http://schemas.microsoft.com/office/drawing/2014/main" id="{93229228-A187-1ADA-0AAA-58C87DF2C19F}"/>
                </a:ext>
              </a:extLst>
            </p:cNvPr>
            <p:cNvGrpSpPr/>
            <p:nvPr/>
          </p:nvGrpSpPr>
          <p:grpSpPr>
            <a:xfrm>
              <a:off x="5556027" y="4036599"/>
              <a:ext cx="328231" cy="723151"/>
              <a:chOff x="5556027" y="4036599"/>
              <a:chExt cx="328231" cy="723151"/>
            </a:xfrm>
            <a:grpFill/>
          </p:grpSpPr>
          <p:grpSp>
            <p:nvGrpSpPr>
              <p:cNvPr id="48" name="Graphic 3">
                <a:extLst>
                  <a:ext uri="{FF2B5EF4-FFF2-40B4-BE49-F238E27FC236}">
                    <a16:creationId xmlns:a16="http://schemas.microsoft.com/office/drawing/2014/main" id="{772B941F-55A8-87B9-0047-B80FBCD0988C}"/>
                  </a:ext>
                </a:extLst>
              </p:cNvPr>
              <p:cNvGrpSpPr/>
              <p:nvPr/>
            </p:nvGrpSpPr>
            <p:grpSpPr>
              <a:xfrm>
                <a:off x="5556027" y="4036599"/>
                <a:ext cx="328231" cy="723151"/>
                <a:chOff x="5556027" y="4036599"/>
                <a:chExt cx="328231" cy="723151"/>
              </a:xfrm>
              <a:grpFill/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EC10AACE-B26B-57FE-7385-8D118E702058}"/>
                    </a:ext>
                  </a:extLst>
                </p:cNvPr>
                <p:cNvSpPr/>
                <p:nvPr/>
              </p:nvSpPr>
              <p:spPr>
                <a:xfrm>
                  <a:off x="5597556" y="4036599"/>
                  <a:ext cx="246222" cy="246221"/>
                </a:xfrm>
                <a:custGeom>
                  <a:avLst/>
                  <a:gdLst>
                    <a:gd name="connsiteX0" fmla="*/ 123159 w 246222"/>
                    <a:gd name="connsiteY0" fmla="*/ 246221 h 246221"/>
                    <a:gd name="connsiteX1" fmla="*/ 122873 w 246222"/>
                    <a:gd name="connsiteY1" fmla="*/ 246221 h 246221"/>
                    <a:gd name="connsiteX2" fmla="*/ 35910 w 246222"/>
                    <a:gd name="connsiteY2" fmla="*/ 210026 h 246221"/>
                    <a:gd name="connsiteX3" fmla="*/ 1 w 246222"/>
                    <a:gd name="connsiteY3" fmla="*/ 122872 h 246221"/>
                    <a:gd name="connsiteX4" fmla="*/ 123159 w 246222"/>
                    <a:gd name="connsiteY4" fmla="*/ 0 h 246221"/>
                    <a:gd name="connsiteX5" fmla="*/ 123349 w 246222"/>
                    <a:gd name="connsiteY5" fmla="*/ 0 h 246221"/>
                    <a:gd name="connsiteX6" fmla="*/ 246222 w 246222"/>
                    <a:gd name="connsiteY6" fmla="*/ 123349 h 246221"/>
                    <a:gd name="connsiteX7" fmla="*/ 227172 w 246222"/>
                    <a:gd name="connsiteY7" fmla="*/ 123349 h 246221"/>
                    <a:gd name="connsiteX8" fmla="*/ 246222 w 246222"/>
                    <a:gd name="connsiteY8" fmla="*/ 123349 h 246221"/>
                    <a:gd name="connsiteX9" fmla="*/ 210027 w 246222"/>
                    <a:gd name="connsiteY9" fmla="*/ 210407 h 246221"/>
                    <a:gd name="connsiteX10" fmla="*/ 123159 w 246222"/>
                    <a:gd name="connsiteY10" fmla="*/ 246221 h 246221"/>
                    <a:gd name="connsiteX11" fmla="*/ 123159 w 246222"/>
                    <a:gd name="connsiteY11" fmla="*/ 38005 h 246221"/>
                    <a:gd name="connsiteX12" fmla="*/ 38101 w 246222"/>
                    <a:gd name="connsiteY12" fmla="*/ 122872 h 246221"/>
                    <a:gd name="connsiteX13" fmla="*/ 62865 w 246222"/>
                    <a:gd name="connsiteY13" fmla="*/ 183071 h 246221"/>
                    <a:gd name="connsiteX14" fmla="*/ 122968 w 246222"/>
                    <a:gd name="connsiteY14" fmla="*/ 208121 h 246221"/>
                    <a:gd name="connsiteX15" fmla="*/ 123159 w 246222"/>
                    <a:gd name="connsiteY15" fmla="*/ 208121 h 246221"/>
                    <a:gd name="connsiteX16" fmla="*/ 183166 w 246222"/>
                    <a:gd name="connsiteY16" fmla="*/ 183356 h 246221"/>
                    <a:gd name="connsiteX17" fmla="*/ 208217 w 246222"/>
                    <a:gd name="connsiteY17" fmla="*/ 123254 h 246221"/>
                    <a:gd name="connsiteX18" fmla="*/ 123349 w 246222"/>
                    <a:gd name="connsiteY18" fmla="*/ 38005 h 246221"/>
                    <a:gd name="connsiteX19" fmla="*/ 123159 w 246222"/>
                    <a:gd name="connsiteY19" fmla="*/ 38005 h 24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222" h="246221">
                      <a:moveTo>
                        <a:pt x="123159" y="246221"/>
                      </a:moveTo>
                      <a:cubicBezTo>
                        <a:pt x="123063" y="246221"/>
                        <a:pt x="122968" y="246221"/>
                        <a:pt x="122873" y="246221"/>
                      </a:cubicBezTo>
                      <a:cubicBezTo>
                        <a:pt x="90012" y="246126"/>
                        <a:pt x="59055" y="233267"/>
                        <a:pt x="35910" y="210026"/>
                      </a:cubicBezTo>
                      <a:cubicBezTo>
                        <a:pt x="12669" y="186690"/>
                        <a:pt x="-95" y="155734"/>
                        <a:pt x="1" y="122872"/>
                      </a:cubicBezTo>
                      <a:cubicBezTo>
                        <a:pt x="96" y="55054"/>
                        <a:pt x="55341" y="0"/>
                        <a:pt x="123159" y="0"/>
                      </a:cubicBezTo>
                      <a:cubicBezTo>
                        <a:pt x="123254" y="0"/>
                        <a:pt x="123349" y="0"/>
                        <a:pt x="123349" y="0"/>
                      </a:cubicBezTo>
                      <a:cubicBezTo>
                        <a:pt x="191262" y="95"/>
                        <a:pt x="246412" y="55435"/>
                        <a:pt x="246222" y="123349"/>
                      </a:cubicBezTo>
                      <a:lnTo>
                        <a:pt x="227172" y="123349"/>
                      </a:lnTo>
                      <a:lnTo>
                        <a:pt x="246222" y="123349"/>
                      </a:lnTo>
                      <a:cubicBezTo>
                        <a:pt x="246127" y="156210"/>
                        <a:pt x="233268" y="187166"/>
                        <a:pt x="210027" y="210407"/>
                      </a:cubicBezTo>
                      <a:cubicBezTo>
                        <a:pt x="186786" y="233458"/>
                        <a:pt x="155925" y="246221"/>
                        <a:pt x="123159" y="246221"/>
                      </a:cubicBezTo>
                      <a:close/>
                      <a:moveTo>
                        <a:pt x="123159" y="38005"/>
                      </a:moveTo>
                      <a:cubicBezTo>
                        <a:pt x="76296" y="38005"/>
                        <a:pt x="38196" y="76009"/>
                        <a:pt x="38101" y="122872"/>
                      </a:cubicBezTo>
                      <a:cubicBezTo>
                        <a:pt x="38101" y="145637"/>
                        <a:pt x="46863" y="166973"/>
                        <a:pt x="62865" y="183071"/>
                      </a:cubicBezTo>
                      <a:cubicBezTo>
                        <a:pt x="78868" y="199168"/>
                        <a:pt x="100203" y="208026"/>
                        <a:pt x="122968" y="208121"/>
                      </a:cubicBezTo>
                      <a:cubicBezTo>
                        <a:pt x="123063" y="208121"/>
                        <a:pt x="123063" y="208121"/>
                        <a:pt x="123159" y="208121"/>
                      </a:cubicBezTo>
                      <a:cubicBezTo>
                        <a:pt x="145828" y="208121"/>
                        <a:pt x="167164" y="199358"/>
                        <a:pt x="183166" y="183356"/>
                      </a:cubicBezTo>
                      <a:cubicBezTo>
                        <a:pt x="199263" y="167354"/>
                        <a:pt x="208122" y="146018"/>
                        <a:pt x="208217" y="123254"/>
                      </a:cubicBezTo>
                      <a:cubicBezTo>
                        <a:pt x="208312" y="76390"/>
                        <a:pt x="170212" y="38100"/>
                        <a:pt x="123349" y="38005"/>
                      </a:cubicBezTo>
                      <a:cubicBezTo>
                        <a:pt x="123254" y="38005"/>
                        <a:pt x="123254" y="38005"/>
                        <a:pt x="123159" y="380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4533356-1A2D-42E8-CB31-8027B3F37DF5}"/>
                    </a:ext>
                  </a:extLst>
                </p:cNvPr>
                <p:cNvSpPr/>
                <p:nvPr/>
              </p:nvSpPr>
              <p:spPr>
                <a:xfrm rot="-5393296">
                  <a:off x="5476588" y="4579691"/>
                  <a:ext cx="321564" cy="38100"/>
                </a:xfrm>
                <a:custGeom>
                  <a:avLst/>
                  <a:gdLst>
                    <a:gd name="connsiteX0" fmla="*/ 0 w 321564"/>
                    <a:gd name="connsiteY0" fmla="*/ 0 h 38100"/>
                    <a:gd name="connsiteX1" fmla="*/ 321565 w 321564"/>
                    <a:gd name="connsiteY1" fmla="*/ 0 h 38100"/>
                    <a:gd name="connsiteX2" fmla="*/ 321565 w 321564"/>
                    <a:gd name="connsiteY2" fmla="*/ 38100 h 38100"/>
                    <a:gd name="connsiteX3" fmla="*/ 0 w 321564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564" h="38100">
                      <a:moveTo>
                        <a:pt x="0" y="0"/>
                      </a:moveTo>
                      <a:lnTo>
                        <a:pt x="321565" y="0"/>
                      </a:lnTo>
                      <a:lnTo>
                        <a:pt x="32156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B57CC2F2-0064-73DE-8D6D-DDB340F2C5EC}"/>
                    </a:ext>
                  </a:extLst>
                </p:cNvPr>
                <p:cNvSpPr/>
                <p:nvPr/>
              </p:nvSpPr>
              <p:spPr>
                <a:xfrm rot="-5393296">
                  <a:off x="5648062" y="4579929"/>
                  <a:ext cx="321469" cy="38100"/>
                </a:xfrm>
                <a:custGeom>
                  <a:avLst/>
                  <a:gdLst>
                    <a:gd name="connsiteX0" fmla="*/ 0 w 321469"/>
                    <a:gd name="connsiteY0" fmla="*/ 0 h 38100"/>
                    <a:gd name="connsiteX1" fmla="*/ 321469 w 321469"/>
                    <a:gd name="connsiteY1" fmla="*/ 0 h 38100"/>
                    <a:gd name="connsiteX2" fmla="*/ 321469 w 321469"/>
                    <a:gd name="connsiteY2" fmla="*/ 38100 h 38100"/>
                    <a:gd name="connsiteX3" fmla="*/ 0 w 321469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469" h="38100">
                      <a:moveTo>
                        <a:pt x="0" y="0"/>
                      </a:moveTo>
                      <a:lnTo>
                        <a:pt x="321469" y="0"/>
                      </a:lnTo>
                      <a:lnTo>
                        <a:pt x="321469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4572D5CC-E39F-D5D3-FB81-D69940F8F0B0}"/>
                    </a:ext>
                  </a:extLst>
                </p:cNvPr>
                <p:cNvSpPr/>
                <p:nvPr/>
              </p:nvSpPr>
              <p:spPr>
                <a:xfrm>
                  <a:off x="5556027" y="4292441"/>
                  <a:ext cx="164496" cy="343662"/>
                </a:xfrm>
                <a:custGeom>
                  <a:avLst/>
                  <a:gdLst>
                    <a:gd name="connsiteX0" fmla="*/ 79344 w 164496"/>
                    <a:gd name="connsiteY0" fmla="*/ 343662 h 343662"/>
                    <a:gd name="connsiteX1" fmla="*/ 0 w 164496"/>
                    <a:gd name="connsiteY1" fmla="*/ 264033 h 343662"/>
                    <a:gd name="connsiteX2" fmla="*/ 381 w 164496"/>
                    <a:gd name="connsiteY2" fmla="*/ 79343 h 343662"/>
                    <a:gd name="connsiteX3" fmla="*/ 79915 w 164496"/>
                    <a:gd name="connsiteY3" fmla="*/ 0 h 343662"/>
                    <a:gd name="connsiteX4" fmla="*/ 80010 w 164496"/>
                    <a:gd name="connsiteY4" fmla="*/ 0 h 343662"/>
                    <a:gd name="connsiteX5" fmla="*/ 164497 w 164496"/>
                    <a:gd name="connsiteY5" fmla="*/ 191 h 343662"/>
                    <a:gd name="connsiteX6" fmla="*/ 164402 w 164496"/>
                    <a:gd name="connsiteY6" fmla="*/ 38291 h 343662"/>
                    <a:gd name="connsiteX7" fmla="*/ 79915 w 164496"/>
                    <a:gd name="connsiteY7" fmla="*/ 38100 h 343662"/>
                    <a:gd name="connsiteX8" fmla="*/ 79820 w 164496"/>
                    <a:gd name="connsiteY8" fmla="*/ 38100 h 343662"/>
                    <a:gd name="connsiteX9" fmla="*/ 38386 w 164496"/>
                    <a:gd name="connsiteY9" fmla="*/ 79438 h 343662"/>
                    <a:gd name="connsiteX10" fmla="*/ 38005 w 164496"/>
                    <a:gd name="connsiteY10" fmla="*/ 264128 h 343662"/>
                    <a:gd name="connsiteX11" fmla="*/ 79344 w 164496"/>
                    <a:gd name="connsiteY11" fmla="*/ 305657 h 343662"/>
                    <a:gd name="connsiteX12" fmla="*/ 79344 w 164496"/>
                    <a:gd name="connsiteY12" fmla="*/ 343662 h 343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4496" h="343662">
                      <a:moveTo>
                        <a:pt x="79344" y="343662"/>
                      </a:moveTo>
                      <a:cubicBezTo>
                        <a:pt x="35529" y="343567"/>
                        <a:pt x="-95" y="307848"/>
                        <a:pt x="0" y="264033"/>
                      </a:cubicBezTo>
                      <a:lnTo>
                        <a:pt x="381" y="79343"/>
                      </a:lnTo>
                      <a:cubicBezTo>
                        <a:pt x="476" y="35528"/>
                        <a:pt x="36100" y="0"/>
                        <a:pt x="79915" y="0"/>
                      </a:cubicBezTo>
                      <a:cubicBezTo>
                        <a:pt x="79915" y="0"/>
                        <a:pt x="80010" y="0"/>
                        <a:pt x="80010" y="0"/>
                      </a:cubicBezTo>
                      <a:lnTo>
                        <a:pt x="164497" y="191"/>
                      </a:lnTo>
                      <a:lnTo>
                        <a:pt x="164402" y="38291"/>
                      </a:lnTo>
                      <a:lnTo>
                        <a:pt x="79915" y="38100"/>
                      </a:lnTo>
                      <a:cubicBezTo>
                        <a:pt x="79915" y="38100"/>
                        <a:pt x="79915" y="38100"/>
                        <a:pt x="79820" y="38100"/>
                      </a:cubicBezTo>
                      <a:cubicBezTo>
                        <a:pt x="57055" y="38100"/>
                        <a:pt x="38481" y="56674"/>
                        <a:pt x="38386" y="79438"/>
                      </a:cubicBezTo>
                      <a:lnTo>
                        <a:pt x="38005" y="264128"/>
                      </a:lnTo>
                      <a:cubicBezTo>
                        <a:pt x="38005" y="286988"/>
                        <a:pt x="56483" y="305562"/>
                        <a:pt x="79344" y="305657"/>
                      </a:cubicBezTo>
                      <a:lnTo>
                        <a:pt x="79344" y="34366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24DA19C0-03FF-BF7E-5FFE-B0C1A042BD83}"/>
                    </a:ext>
                  </a:extLst>
                </p:cNvPr>
                <p:cNvSpPr/>
                <p:nvPr/>
              </p:nvSpPr>
              <p:spPr>
                <a:xfrm>
                  <a:off x="5720333" y="4292441"/>
                  <a:ext cx="163925" cy="79914"/>
                </a:xfrm>
                <a:custGeom>
                  <a:avLst/>
                  <a:gdLst>
                    <a:gd name="connsiteX0" fmla="*/ 163925 w 163925"/>
                    <a:gd name="connsiteY0" fmla="*/ 79915 h 79914"/>
                    <a:gd name="connsiteX1" fmla="*/ 125825 w 163925"/>
                    <a:gd name="connsiteY1" fmla="*/ 79820 h 79914"/>
                    <a:gd name="connsiteX2" fmla="*/ 84487 w 163925"/>
                    <a:gd name="connsiteY2" fmla="*/ 38291 h 79914"/>
                    <a:gd name="connsiteX3" fmla="*/ 0 w 163925"/>
                    <a:gd name="connsiteY3" fmla="*/ 38100 h 79914"/>
                    <a:gd name="connsiteX4" fmla="*/ 95 w 163925"/>
                    <a:gd name="connsiteY4" fmla="*/ 0 h 79914"/>
                    <a:gd name="connsiteX5" fmla="*/ 84582 w 163925"/>
                    <a:gd name="connsiteY5" fmla="*/ 191 h 79914"/>
                    <a:gd name="connsiteX6" fmla="*/ 163925 w 163925"/>
                    <a:gd name="connsiteY6" fmla="*/ 79915 h 7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3925" h="79914">
                      <a:moveTo>
                        <a:pt x="163925" y="79915"/>
                      </a:moveTo>
                      <a:lnTo>
                        <a:pt x="125825" y="79820"/>
                      </a:lnTo>
                      <a:cubicBezTo>
                        <a:pt x="125825" y="56960"/>
                        <a:pt x="107347" y="38386"/>
                        <a:pt x="84487" y="38291"/>
                      </a:cubicBezTo>
                      <a:lnTo>
                        <a:pt x="0" y="38100"/>
                      </a:lnTo>
                      <a:lnTo>
                        <a:pt x="95" y="0"/>
                      </a:lnTo>
                      <a:lnTo>
                        <a:pt x="84582" y="191"/>
                      </a:lnTo>
                      <a:cubicBezTo>
                        <a:pt x="128492" y="286"/>
                        <a:pt x="164021" y="36004"/>
                        <a:pt x="163925" y="7991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1802445-2119-BEE8-3A06-C88535F692CF}"/>
                  </a:ext>
                </a:extLst>
              </p:cNvPr>
              <p:cNvSpPr/>
              <p:nvPr/>
            </p:nvSpPr>
            <p:spPr>
              <a:xfrm rot="-5393296">
                <a:off x="5648466" y="4669324"/>
                <a:ext cx="142494" cy="38100"/>
              </a:xfrm>
              <a:custGeom>
                <a:avLst/>
                <a:gdLst>
                  <a:gd name="connsiteX0" fmla="*/ 0 w 142494"/>
                  <a:gd name="connsiteY0" fmla="*/ 0 h 38100"/>
                  <a:gd name="connsiteX1" fmla="*/ 142494 w 142494"/>
                  <a:gd name="connsiteY1" fmla="*/ 0 h 38100"/>
                  <a:gd name="connsiteX2" fmla="*/ 142494 w 142494"/>
                  <a:gd name="connsiteY2" fmla="*/ 38100 h 38100"/>
                  <a:gd name="connsiteX3" fmla="*/ 0 w 142494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494" h="38100">
                    <a:moveTo>
                      <a:pt x="0" y="0"/>
                    </a:moveTo>
                    <a:lnTo>
                      <a:pt x="142494" y="0"/>
                    </a:lnTo>
                    <a:lnTo>
                      <a:pt x="142494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40" name="Graphic 3">
              <a:extLst>
                <a:ext uri="{FF2B5EF4-FFF2-40B4-BE49-F238E27FC236}">
                  <a16:creationId xmlns:a16="http://schemas.microsoft.com/office/drawing/2014/main" id="{6EA5FEA4-1973-9137-1C56-01E5B95C2AEA}"/>
                </a:ext>
              </a:extLst>
            </p:cNvPr>
            <p:cNvGrpSpPr/>
            <p:nvPr/>
          </p:nvGrpSpPr>
          <p:grpSpPr>
            <a:xfrm>
              <a:off x="6201822" y="3723417"/>
              <a:ext cx="328326" cy="519874"/>
              <a:chOff x="6201822" y="3723417"/>
              <a:chExt cx="328326" cy="519874"/>
            </a:xfrm>
            <a:grp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2F7639C-E544-A49A-313F-AE810B95E2D6}"/>
                  </a:ext>
                </a:extLst>
              </p:cNvPr>
              <p:cNvSpPr/>
              <p:nvPr/>
            </p:nvSpPr>
            <p:spPr>
              <a:xfrm>
                <a:off x="6243446" y="3723417"/>
                <a:ext cx="246317" cy="246221"/>
              </a:xfrm>
              <a:custGeom>
                <a:avLst/>
                <a:gdLst>
                  <a:gd name="connsiteX0" fmla="*/ 123063 w 246317"/>
                  <a:gd name="connsiteY0" fmla="*/ 246221 h 246221"/>
                  <a:gd name="connsiteX1" fmla="*/ 122873 w 246317"/>
                  <a:gd name="connsiteY1" fmla="*/ 246221 h 246221"/>
                  <a:gd name="connsiteX2" fmla="*/ 0 w 246317"/>
                  <a:gd name="connsiteY2" fmla="*/ 122872 h 246221"/>
                  <a:gd name="connsiteX3" fmla="*/ 123159 w 246317"/>
                  <a:gd name="connsiteY3" fmla="*/ 0 h 246221"/>
                  <a:gd name="connsiteX4" fmla="*/ 123444 w 246317"/>
                  <a:gd name="connsiteY4" fmla="*/ 0 h 246221"/>
                  <a:gd name="connsiteX5" fmla="*/ 246317 w 246317"/>
                  <a:gd name="connsiteY5" fmla="*/ 123349 h 246221"/>
                  <a:gd name="connsiteX6" fmla="*/ 246317 w 246317"/>
                  <a:gd name="connsiteY6" fmla="*/ 123349 h 246221"/>
                  <a:gd name="connsiteX7" fmla="*/ 123063 w 246317"/>
                  <a:gd name="connsiteY7" fmla="*/ 246221 h 246221"/>
                  <a:gd name="connsiteX8" fmla="*/ 123063 w 246317"/>
                  <a:gd name="connsiteY8" fmla="*/ 38005 h 246221"/>
                  <a:gd name="connsiteX9" fmla="*/ 38005 w 246317"/>
                  <a:gd name="connsiteY9" fmla="*/ 122872 h 246221"/>
                  <a:gd name="connsiteX10" fmla="*/ 122873 w 246317"/>
                  <a:gd name="connsiteY10" fmla="*/ 208121 h 246221"/>
                  <a:gd name="connsiteX11" fmla="*/ 123063 w 246317"/>
                  <a:gd name="connsiteY11" fmla="*/ 208121 h 246221"/>
                  <a:gd name="connsiteX12" fmla="*/ 208122 w 246317"/>
                  <a:gd name="connsiteY12" fmla="*/ 123254 h 246221"/>
                  <a:gd name="connsiteX13" fmla="*/ 123254 w 246317"/>
                  <a:gd name="connsiteY13" fmla="*/ 38005 h 246221"/>
                  <a:gd name="connsiteX14" fmla="*/ 123063 w 246317"/>
                  <a:gd name="connsiteY14" fmla="*/ 38005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6317" h="246221">
                    <a:moveTo>
                      <a:pt x="123063" y="246221"/>
                    </a:moveTo>
                    <a:cubicBezTo>
                      <a:pt x="122968" y="246221"/>
                      <a:pt x="122873" y="246221"/>
                      <a:pt x="122873" y="246221"/>
                    </a:cubicBezTo>
                    <a:cubicBezTo>
                      <a:pt x="54960" y="246126"/>
                      <a:pt x="-190" y="190786"/>
                      <a:pt x="0" y="122872"/>
                    </a:cubicBezTo>
                    <a:cubicBezTo>
                      <a:pt x="96" y="55054"/>
                      <a:pt x="55341" y="0"/>
                      <a:pt x="123159" y="0"/>
                    </a:cubicBezTo>
                    <a:cubicBezTo>
                      <a:pt x="123254" y="0"/>
                      <a:pt x="123349" y="0"/>
                      <a:pt x="123444" y="0"/>
                    </a:cubicBezTo>
                    <a:cubicBezTo>
                      <a:pt x="191358" y="95"/>
                      <a:pt x="246507" y="55436"/>
                      <a:pt x="246317" y="123349"/>
                    </a:cubicBezTo>
                    <a:lnTo>
                      <a:pt x="246317" y="123349"/>
                    </a:lnTo>
                    <a:cubicBezTo>
                      <a:pt x="246126" y="191071"/>
                      <a:pt x="190881" y="246221"/>
                      <a:pt x="123063" y="246221"/>
                    </a:cubicBezTo>
                    <a:close/>
                    <a:moveTo>
                      <a:pt x="123063" y="38005"/>
                    </a:moveTo>
                    <a:cubicBezTo>
                      <a:pt x="76200" y="38005"/>
                      <a:pt x="38100" y="76010"/>
                      <a:pt x="38005" y="122872"/>
                    </a:cubicBezTo>
                    <a:cubicBezTo>
                      <a:pt x="37910" y="169736"/>
                      <a:pt x="76010" y="208026"/>
                      <a:pt x="122873" y="208121"/>
                    </a:cubicBezTo>
                    <a:cubicBezTo>
                      <a:pt x="122873" y="208121"/>
                      <a:pt x="122968" y="208121"/>
                      <a:pt x="123063" y="208121"/>
                    </a:cubicBezTo>
                    <a:cubicBezTo>
                      <a:pt x="169831" y="208121"/>
                      <a:pt x="208026" y="170116"/>
                      <a:pt x="208122" y="123254"/>
                    </a:cubicBezTo>
                    <a:cubicBezTo>
                      <a:pt x="208217" y="76390"/>
                      <a:pt x="170117" y="38100"/>
                      <a:pt x="123254" y="38005"/>
                    </a:cubicBezTo>
                    <a:cubicBezTo>
                      <a:pt x="123159" y="38005"/>
                      <a:pt x="123159" y="38005"/>
                      <a:pt x="123063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0D7629D-7B5E-A6F8-6D9F-61551A00948E}"/>
                  </a:ext>
                </a:extLst>
              </p:cNvPr>
              <p:cNvSpPr/>
              <p:nvPr/>
            </p:nvSpPr>
            <p:spPr>
              <a:xfrm>
                <a:off x="6201822" y="3979164"/>
                <a:ext cx="164496" cy="264128"/>
              </a:xfrm>
              <a:custGeom>
                <a:avLst/>
                <a:gdLst>
                  <a:gd name="connsiteX0" fmla="*/ 38100 w 164496"/>
                  <a:gd name="connsiteY0" fmla="*/ 264128 h 264128"/>
                  <a:gd name="connsiteX1" fmla="*/ 0 w 164496"/>
                  <a:gd name="connsiteY1" fmla="*/ 264033 h 264128"/>
                  <a:gd name="connsiteX2" fmla="*/ 381 w 164496"/>
                  <a:gd name="connsiteY2" fmla="*/ 79343 h 264128"/>
                  <a:gd name="connsiteX3" fmla="*/ 23813 w 164496"/>
                  <a:gd name="connsiteY3" fmla="*/ 23241 h 264128"/>
                  <a:gd name="connsiteX4" fmla="*/ 80010 w 164496"/>
                  <a:gd name="connsiteY4" fmla="*/ 0 h 264128"/>
                  <a:gd name="connsiteX5" fmla="*/ 164497 w 164496"/>
                  <a:gd name="connsiteY5" fmla="*/ 190 h 264128"/>
                  <a:gd name="connsiteX6" fmla="*/ 164402 w 164496"/>
                  <a:gd name="connsiteY6" fmla="*/ 38290 h 264128"/>
                  <a:gd name="connsiteX7" fmla="*/ 79915 w 164496"/>
                  <a:gd name="connsiteY7" fmla="*/ 38100 h 264128"/>
                  <a:gd name="connsiteX8" fmla="*/ 79820 w 164496"/>
                  <a:gd name="connsiteY8" fmla="*/ 38100 h 264128"/>
                  <a:gd name="connsiteX9" fmla="*/ 50673 w 164496"/>
                  <a:gd name="connsiteY9" fmla="*/ 50197 h 264128"/>
                  <a:gd name="connsiteX10" fmla="*/ 38481 w 164496"/>
                  <a:gd name="connsiteY10" fmla="*/ 79438 h 264128"/>
                  <a:gd name="connsiteX11" fmla="*/ 38100 w 164496"/>
                  <a:gd name="connsiteY11" fmla="*/ 264128 h 26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4496" h="264128">
                    <a:moveTo>
                      <a:pt x="38100" y="264128"/>
                    </a:moveTo>
                    <a:lnTo>
                      <a:pt x="0" y="264033"/>
                    </a:lnTo>
                    <a:lnTo>
                      <a:pt x="381" y="79343"/>
                    </a:lnTo>
                    <a:cubicBezTo>
                      <a:pt x="381" y="58198"/>
                      <a:pt x="8763" y="38195"/>
                      <a:pt x="23813" y="23241"/>
                    </a:cubicBezTo>
                    <a:cubicBezTo>
                      <a:pt x="38862" y="8191"/>
                      <a:pt x="58674" y="190"/>
                      <a:pt x="80010" y="0"/>
                    </a:cubicBezTo>
                    <a:lnTo>
                      <a:pt x="164497" y="190"/>
                    </a:lnTo>
                    <a:lnTo>
                      <a:pt x="164402" y="38290"/>
                    </a:lnTo>
                    <a:lnTo>
                      <a:pt x="79915" y="38100"/>
                    </a:lnTo>
                    <a:cubicBezTo>
                      <a:pt x="79915" y="38100"/>
                      <a:pt x="79820" y="38100"/>
                      <a:pt x="79820" y="38100"/>
                    </a:cubicBezTo>
                    <a:cubicBezTo>
                      <a:pt x="68866" y="38100"/>
                      <a:pt x="58484" y="42386"/>
                      <a:pt x="50673" y="50197"/>
                    </a:cubicBezTo>
                    <a:cubicBezTo>
                      <a:pt x="42767" y="58007"/>
                      <a:pt x="38481" y="68389"/>
                      <a:pt x="38481" y="79438"/>
                    </a:cubicBezTo>
                    <a:lnTo>
                      <a:pt x="38100" y="2641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F8683AC-F68C-963E-DC73-EABC591DDD28}"/>
                  </a:ext>
                </a:extLst>
              </p:cNvPr>
              <p:cNvSpPr/>
              <p:nvPr/>
            </p:nvSpPr>
            <p:spPr>
              <a:xfrm>
                <a:off x="6366224" y="3979259"/>
                <a:ext cx="163925" cy="79914"/>
              </a:xfrm>
              <a:custGeom>
                <a:avLst/>
                <a:gdLst>
                  <a:gd name="connsiteX0" fmla="*/ 163925 w 163925"/>
                  <a:gd name="connsiteY0" fmla="*/ 79915 h 79914"/>
                  <a:gd name="connsiteX1" fmla="*/ 125825 w 163925"/>
                  <a:gd name="connsiteY1" fmla="*/ 79820 h 79914"/>
                  <a:gd name="connsiteX2" fmla="*/ 84487 w 163925"/>
                  <a:gd name="connsiteY2" fmla="*/ 38291 h 79914"/>
                  <a:gd name="connsiteX3" fmla="*/ 0 w 163925"/>
                  <a:gd name="connsiteY3" fmla="*/ 38100 h 79914"/>
                  <a:gd name="connsiteX4" fmla="*/ 95 w 163925"/>
                  <a:gd name="connsiteY4" fmla="*/ 0 h 79914"/>
                  <a:gd name="connsiteX5" fmla="*/ 84582 w 163925"/>
                  <a:gd name="connsiteY5" fmla="*/ 191 h 79914"/>
                  <a:gd name="connsiteX6" fmla="*/ 163925 w 163925"/>
                  <a:gd name="connsiteY6" fmla="*/ 79915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925" h="79914">
                    <a:moveTo>
                      <a:pt x="163925" y="79915"/>
                    </a:moveTo>
                    <a:lnTo>
                      <a:pt x="125825" y="79820"/>
                    </a:lnTo>
                    <a:cubicBezTo>
                      <a:pt x="125825" y="56960"/>
                      <a:pt x="107347" y="38386"/>
                      <a:pt x="84487" y="38291"/>
                    </a:cubicBezTo>
                    <a:lnTo>
                      <a:pt x="0" y="38100"/>
                    </a:lnTo>
                    <a:lnTo>
                      <a:pt x="95" y="0"/>
                    </a:lnTo>
                    <a:lnTo>
                      <a:pt x="84582" y="191"/>
                    </a:lnTo>
                    <a:cubicBezTo>
                      <a:pt x="128397" y="286"/>
                      <a:pt x="164021" y="36100"/>
                      <a:pt x="163925" y="799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41" name="Graphic 3">
              <a:extLst>
                <a:ext uri="{FF2B5EF4-FFF2-40B4-BE49-F238E27FC236}">
                  <a16:creationId xmlns:a16="http://schemas.microsoft.com/office/drawing/2014/main" id="{2D9C6E59-D12E-79A6-2290-45514193B386}"/>
                </a:ext>
              </a:extLst>
            </p:cNvPr>
            <p:cNvGrpSpPr/>
            <p:nvPr/>
          </p:nvGrpSpPr>
          <p:grpSpPr>
            <a:xfrm>
              <a:off x="5857208" y="3741229"/>
              <a:ext cx="328041" cy="335470"/>
              <a:chOff x="5857208" y="3741229"/>
              <a:chExt cx="328041" cy="335470"/>
            </a:xfrm>
            <a:grp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8B66280-FB92-95BD-0CB8-819A18514F5B}"/>
                  </a:ext>
                </a:extLst>
              </p:cNvPr>
              <p:cNvSpPr/>
              <p:nvPr/>
            </p:nvSpPr>
            <p:spPr>
              <a:xfrm>
                <a:off x="5898070" y="3741229"/>
                <a:ext cx="246316" cy="246316"/>
              </a:xfrm>
              <a:custGeom>
                <a:avLst/>
                <a:gdLst>
                  <a:gd name="connsiteX0" fmla="*/ 123158 w 246316"/>
                  <a:gd name="connsiteY0" fmla="*/ 246317 h 246316"/>
                  <a:gd name="connsiteX1" fmla="*/ 0 w 246316"/>
                  <a:gd name="connsiteY1" fmla="*/ 123158 h 246316"/>
                  <a:gd name="connsiteX2" fmla="*/ 123158 w 246316"/>
                  <a:gd name="connsiteY2" fmla="*/ 0 h 246316"/>
                  <a:gd name="connsiteX3" fmla="*/ 246316 w 246316"/>
                  <a:gd name="connsiteY3" fmla="*/ 123158 h 246316"/>
                  <a:gd name="connsiteX4" fmla="*/ 123158 w 246316"/>
                  <a:gd name="connsiteY4" fmla="*/ 246317 h 246316"/>
                  <a:gd name="connsiteX5" fmla="*/ 123158 w 246316"/>
                  <a:gd name="connsiteY5" fmla="*/ 38100 h 246316"/>
                  <a:gd name="connsiteX6" fmla="*/ 38100 w 246316"/>
                  <a:gd name="connsiteY6" fmla="*/ 123158 h 246316"/>
                  <a:gd name="connsiteX7" fmla="*/ 123158 w 246316"/>
                  <a:gd name="connsiteY7" fmla="*/ 208217 h 246316"/>
                  <a:gd name="connsiteX8" fmla="*/ 208216 w 246316"/>
                  <a:gd name="connsiteY8" fmla="*/ 123158 h 246316"/>
                  <a:gd name="connsiteX9" fmla="*/ 123158 w 246316"/>
                  <a:gd name="connsiteY9" fmla="*/ 38100 h 24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316" h="246316">
                    <a:moveTo>
                      <a:pt x="123158" y="246317"/>
                    </a:moveTo>
                    <a:cubicBezTo>
                      <a:pt x="55245" y="246317"/>
                      <a:pt x="0" y="191071"/>
                      <a:pt x="0" y="123158"/>
                    </a:cubicBezTo>
                    <a:cubicBezTo>
                      <a:pt x="0" y="55245"/>
                      <a:pt x="55245" y="0"/>
                      <a:pt x="123158" y="0"/>
                    </a:cubicBezTo>
                    <a:cubicBezTo>
                      <a:pt x="191071" y="0"/>
                      <a:pt x="246316" y="55245"/>
                      <a:pt x="246316" y="123158"/>
                    </a:cubicBezTo>
                    <a:cubicBezTo>
                      <a:pt x="246316" y="191071"/>
                      <a:pt x="191071" y="246317"/>
                      <a:pt x="123158" y="246317"/>
                    </a:cubicBezTo>
                    <a:close/>
                    <a:moveTo>
                      <a:pt x="123158" y="38100"/>
                    </a:moveTo>
                    <a:cubicBezTo>
                      <a:pt x="76295" y="38100"/>
                      <a:pt x="38100" y="76295"/>
                      <a:pt x="38100" y="123158"/>
                    </a:cubicBezTo>
                    <a:cubicBezTo>
                      <a:pt x="38100" y="170021"/>
                      <a:pt x="76295" y="208217"/>
                      <a:pt x="123158" y="208217"/>
                    </a:cubicBezTo>
                    <a:cubicBezTo>
                      <a:pt x="170021" y="208217"/>
                      <a:pt x="208216" y="170021"/>
                      <a:pt x="208216" y="123158"/>
                    </a:cubicBezTo>
                    <a:cubicBezTo>
                      <a:pt x="208216" y="76200"/>
                      <a:pt x="170021" y="38100"/>
                      <a:pt x="123158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C25D92A-ECAB-CBEE-4C59-033FEF56BE00}"/>
                  </a:ext>
                </a:extLst>
              </p:cNvPr>
              <p:cNvSpPr/>
              <p:nvPr/>
            </p:nvSpPr>
            <p:spPr>
              <a:xfrm>
                <a:off x="5857208" y="3997166"/>
                <a:ext cx="164020" cy="79533"/>
              </a:xfrm>
              <a:custGeom>
                <a:avLst/>
                <a:gdLst>
                  <a:gd name="connsiteX0" fmla="*/ 38100 w 164020"/>
                  <a:gd name="connsiteY0" fmla="*/ 79534 h 79533"/>
                  <a:gd name="connsiteX1" fmla="*/ 0 w 164020"/>
                  <a:gd name="connsiteY1" fmla="*/ 79534 h 79533"/>
                  <a:gd name="connsiteX2" fmla="*/ 79534 w 164020"/>
                  <a:gd name="connsiteY2" fmla="*/ 0 h 79533"/>
                  <a:gd name="connsiteX3" fmla="*/ 164021 w 164020"/>
                  <a:gd name="connsiteY3" fmla="*/ 0 h 79533"/>
                  <a:gd name="connsiteX4" fmla="*/ 164021 w 164020"/>
                  <a:gd name="connsiteY4" fmla="*/ 38100 h 79533"/>
                  <a:gd name="connsiteX5" fmla="*/ 79534 w 164020"/>
                  <a:gd name="connsiteY5" fmla="*/ 38100 h 79533"/>
                  <a:gd name="connsiteX6" fmla="*/ 38100 w 164020"/>
                  <a:gd name="connsiteY6" fmla="*/ 79534 h 7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20" h="79533">
                    <a:moveTo>
                      <a:pt x="38100" y="79534"/>
                    </a:moveTo>
                    <a:lnTo>
                      <a:pt x="0" y="79534"/>
                    </a:lnTo>
                    <a:cubicBezTo>
                      <a:pt x="0" y="35719"/>
                      <a:pt x="35719" y="0"/>
                      <a:pt x="79534" y="0"/>
                    </a:cubicBezTo>
                    <a:lnTo>
                      <a:pt x="164021" y="0"/>
                    </a:lnTo>
                    <a:lnTo>
                      <a:pt x="164021" y="38100"/>
                    </a:lnTo>
                    <a:lnTo>
                      <a:pt x="79534" y="38100"/>
                    </a:lnTo>
                    <a:cubicBezTo>
                      <a:pt x="56674" y="38195"/>
                      <a:pt x="38100" y="56769"/>
                      <a:pt x="38100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DCA5EDA-9859-4E8F-E755-EE9A9831FBD1}"/>
                  </a:ext>
                </a:extLst>
              </p:cNvPr>
              <p:cNvSpPr/>
              <p:nvPr/>
            </p:nvSpPr>
            <p:spPr>
              <a:xfrm>
                <a:off x="6021228" y="3997166"/>
                <a:ext cx="164020" cy="79533"/>
              </a:xfrm>
              <a:custGeom>
                <a:avLst/>
                <a:gdLst>
                  <a:gd name="connsiteX0" fmla="*/ 164021 w 164020"/>
                  <a:gd name="connsiteY0" fmla="*/ 79534 h 79533"/>
                  <a:gd name="connsiteX1" fmla="*/ 125921 w 164020"/>
                  <a:gd name="connsiteY1" fmla="*/ 79534 h 79533"/>
                  <a:gd name="connsiteX2" fmla="*/ 84487 w 164020"/>
                  <a:gd name="connsiteY2" fmla="*/ 38100 h 79533"/>
                  <a:gd name="connsiteX3" fmla="*/ 0 w 164020"/>
                  <a:gd name="connsiteY3" fmla="*/ 38100 h 79533"/>
                  <a:gd name="connsiteX4" fmla="*/ 0 w 164020"/>
                  <a:gd name="connsiteY4" fmla="*/ 0 h 79533"/>
                  <a:gd name="connsiteX5" fmla="*/ 84487 w 164020"/>
                  <a:gd name="connsiteY5" fmla="*/ 0 h 79533"/>
                  <a:gd name="connsiteX6" fmla="*/ 164021 w 164020"/>
                  <a:gd name="connsiteY6" fmla="*/ 79534 h 7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20" h="79533">
                    <a:moveTo>
                      <a:pt x="164021" y="79534"/>
                    </a:moveTo>
                    <a:lnTo>
                      <a:pt x="125921" y="79534"/>
                    </a:lnTo>
                    <a:cubicBezTo>
                      <a:pt x="125921" y="56674"/>
                      <a:pt x="107347" y="38100"/>
                      <a:pt x="84487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84487" y="0"/>
                    </a:lnTo>
                    <a:cubicBezTo>
                      <a:pt x="128302" y="95"/>
                      <a:pt x="164021" y="35719"/>
                      <a:pt x="164021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61" name="Graphic 3">
            <a:extLst>
              <a:ext uri="{FF2B5EF4-FFF2-40B4-BE49-F238E27FC236}">
                <a16:creationId xmlns:a16="http://schemas.microsoft.com/office/drawing/2014/main" id="{371EB93B-B928-9700-C600-720065F7426E}"/>
              </a:ext>
            </a:extLst>
          </p:cNvPr>
          <p:cNvGrpSpPr/>
          <p:nvPr/>
        </p:nvGrpSpPr>
        <p:grpSpPr>
          <a:xfrm>
            <a:off x="8241350" y="2701925"/>
            <a:ext cx="408406" cy="408404"/>
            <a:chOff x="3721226" y="1926240"/>
            <a:chExt cx="1207960" cy="1207960"/>
          </a:xfrm>
          <a:solidFill>
            <a:schemeClr val="tx2"/>
          </a:solidFill>
        </p:grpSpPr>
        <p:grpSp>
          <p:nvGrpSpPr>
            <p:cNvPr id="62" name="Graphic 3">
              <a:extLst>
                <a:ext uri="{FF2B5EF4-FFF2-40B4-BE49-F238E27FC236}">
                  <a16:creationId xmlns:a16="http://schemas.microsoft.com/office/drawing/2014/main" id="{5787B6C9-9AC5-5B4A-261B-FB3ECAE960D4}"/>
                </a:ext>
              </a:extLst>
            </p:cNvPr>
            <p:cNvGrpSpPr/>
            <p:nvPr/>
          </p:nvGrpSpPr>
          <p:grpSpPr>
            <a:xfrm>
              <a:off x="4209097" y="2362580"/>
              <a:ext cx="232219" cy="316420"/>
              <a:chOff x="4209097" y="2362580"/>
              <a:chExt cx="232219" cy="316420"/>
            </a:xfrm>
            <a:grpFill/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DFA65B4-3EAA-2C0A-4EF8-526D3DA70CAD}"/>
                  </a:ext>
                </a:extLst>
              </p:cNvPr>
              <p:cNvSpPr/>
              <p:nvPr/>
            </p:nvSpPr>
            <p:spPr>
              <a:xfrm>
                <a:off x="4236434" y="2362580"/>
                <a:ext cx="177545" cy="177736"/>
              </a:xfrm>
              <a:custGeom>
                <a:avLst/>
                <a:gdLst>
                  <a:gd name="connsiteX0" fmla="*/ 88773 w 177545"/>
                  <a:gd name="connsiteY0" fmla="*/ 177737 h 177736"/>
                  <a:gd name="connsiteX1" fmla="*/ 0 w 177545"/>
                  <a:gd name="connsiteY1" fmla="*/ 88868 h 177736"/>
                  <a:gd name="connsiteX2" fmla="*/ 88773 w 177545"/>
                  <a:gd name="connsiteY2" fmla="*/ 0 h 177736"/>
                  <a:gd name="connsiteX3" fmla="*/ 177546 w 177545"/>
                  <a:gd name="connsiteY3" fmla="*/ 88868 h 177736"/>
                  <a:gd name="connsiteX4" fmla="*/ 88773 w 177545"/>
                  <a:gd name="connsiteY4" fmla="*/ 177737 h 177736"/>
                  <a:gd name="connsiteX5" fmla="*/ 88773 w 177545"/>
                  <a:gd name="connsiteY5" fmla="*/ 38005 h 177736"/>
                  <a:gd name="connsiteX6" fmla="*/ 38100 w 177545"/>
                  <a:gd name="connsiteY6" fmla="*/ 88773 h 177736"/>
                  <a:gd name="connsiteX7" fmla="*/ 88773 w 177545"/>
                  <a:gd name="connsiteY7" fmla="*/ 139541 h 177736"/>
                  <a:gd name="connsiteX8" fmla="*/ 139446 w 177545"/>
                  <a:gd name="connsiteY8" fmla="*/ 88773 h 177736"/>
                  <a:gd name="connsiteX9" fmla="*/ 88773 w 177545"/>
                  <a:gd name="connsiteY9" fmla="*/ 38005 h 17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545" h="177736">
                    <a:moveTo>
                      <a:pt x="88773" y="177737"/>
                    </a:moveTo>
                    <a:cubicBezTo>
                      <a:pt x="39814" y="177737"/>
                      <a:pt x="0" y="137827"/>
                      <a:pt x="0" y="88868"/>
                    </a:cubicBezTo>
                    <a:cubicBezTo>
                      <a:pt x="0" y="39815"/>
                      <a:pt x="39814" y="0"/>
                      <a:pt x="88773" y="0"/>
                    </a:cubicBezTo>
                    <a:cubicBezTo>
                      <a:pt x="137731" y="0"/>
                      <a:pt x="177546" y="39910"/>
                      <a:pt x="177546" y="88868"/>
                    </a:cubicBezTo>
                    <a:cubicBezTo>
                      <a:pt x="177546" y="137827"/>
                      <a:pt x="137731" y="177737"/>
                      <a:pt x="88773" y="177737"/>
                    </a:cubicBezTo>
                    <a:close/>
                    <a:moveTo>
                      <a:pt x="88773" y="38005"/>
                    </a:moveTo>
                    <a:cubicBezTo>
                      <a:pt x="60865" y="38005"/>
                      <a:pt x="38100" y="60770"/>
                      <a:pt x="38100" y="88773"/>
                    </a:cubicBezTo>
                    <a:cubicBezTo>
                      <a:pt x="38100" y="116777"/>
                      <a:pt x="60865" y="139541"/>
                      <a:pt x="88773" y="139541"/>
                    </a:cubicBezTo>
                    <a:cubicBezTo>
                      <a:pt x="116681" y="139541"/>
                      <a:pt x="139446" y="116777"/>
                      <a:pt x="139446" y="88773"/>
                    </a:cubicBezTo>
                    <a:cubicBezTo>
                      <a:pt x="139446" y="60770"/>
                      <a:pt x="116776" y="38005"/>
                      <a:pt x="88773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6A2771-61C0-13B0-30C1-77C4BDDE5156}"/>
                  </a:ext>
                </a:extLst>
              </p:cNvPr>
              <p:cNvSpPr/>
              <p:nvPr/>
            </p:nvSpPr>
            <p:spPr>
              <a:xfrm>
                <a:off x="4209097" y="2552509"/>
                <a:ext cx="232219" cy="126492"/>
              </a:xfrm>
              <a:custGeom>
                <a:avLst/>
                <a:gdLst>
                  <a:gd name="connsiteX0" fmla="*/ 232220 w 232219"/>
                  <a:gd name="connsiteY0" fmla="*/ 126492 h 126492"/>
                  <a:gd name="connsiteX1" fmla="*/ 194120 w 232219"/>
                  <a:gd name="connsiteY1" fmla="*/ 126492 h 126492"/>
                  <a:gd name="connsiteX2" fmla="*/ 194120 w 232219"/>
                  <a:gd name="connsiteY2" fmla="*/ 48292 h 126492"/>
                  <a:gd name="connsiteX3" fmla="*/ 183928 w 232219"/>
                  <a:gd name="connsiteY3" fmla="*/ 38100 h 126492"/>
                  <a:gd name="connsiteX4" fmla="*/ 48292 w 232219"/>
                  <a:gd name="connsiteY4" fmla="*/ 38100 h 126492"/>
                  <a:gd name="connsiteX5" fmla="*/ 38100 w 232219"/>
                  <a:gd name="connsiteY5" fmla="*/ 48292 h 126492"/>
                  <a:gd name="connsiteX6" fmla="*/ 38100 w 232219"/>
                  <a:gd name="connsiteY6" fmla="*/ 126492 h 126492"/>
                  <a:gd name="connsiteX7" fmla="*/ 0 w 232219"/>
                  <a:gd name="connsiteY7" fmla="*/ 126492 h 126492"/>
                  <a:gd name="connsiteX8" fmla="*/ 0 w 232219"/>
                  <a:gd name="connsiteY8" fmla="*/ 48292 h 126492"/>
                  <a:gd name="connsiteX9" fmla="*/ 48292 w 232219"/>
                  <a:gd name="connsiteY9" fmla="*/ 0 h 126492"/>
                  <a:gd name="connsiteX10" fmla="*/ 183928 w 232219"/>
                  <a:gd name="connsiteY10" fmla="*/ 0 h 126492"/>
                  <a:gd name="connsiteX11" fmla="*/ 232220 w 232219"/>
                  <a:gd name="connsiteY11" fmla="*/ 48292 h 126492"/>
                  <a:gd name="connsiteX12" fmla="*/ 232220 w 232219"/>
                  <a:gd name="connsiteY12" fmla="*/ 126492 h 1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2219" h="126492">
                    <a:moveTo>
                      <a:pt x="232220" y="126492"/>
                    </a:moveTo>
                    <a:lnTo>
                      <a:pt x="194120" y="126492"/>
                    </a:lnTo>
                    <a:lnTo>
                      <a:pt x="194120" y="48292"/>
                    </a:lnTo>
                    <a:cubicBezTo>
                      <a:pt x="194120" y="42767"/>
                      <a:pt x="189452" y="38100"/>
                      <a:pt x="183928" y="38100"/>
                    </a:cubicBezTo>
                    <a:lnTo>
                      <a:pt x="48292" y="38100"/>
                    </a:lnTo>
                    <a:cubicBezTo>
                      <a:pt x="42767" y="38100"/>
                      <a:pt x="38100" y="42767"/>
                      <a:pt x="38100" y="48292"/>
                    </a:cubicBezTo>
                    <a:lnTo>
                      <a:pt x="38100" y="126492"/>
                    </a:lnTo>
                    <a:lnTo>
                      <a:pt x="0" y="126492"/>
                    </a:lnTo>
                    <a:lnTo>
                      <a:pt x="0" y="48292"/>
                    </a:lnTo>
                    <a:cubicBezTo>
                      <a:pt x="0" y="21717"/>
                      <a:pt x="21622" y="0"/>
                      <a:pt x="48292" y="0"/>
                    </a:cubicBezTo>
                    <a:lnTo>
                      <a:pt x="183928" y="0"/>
                    </a:lnTo>
                    <a:cubicBezTo>
                      <a:pt x="210598" y="0"/>
                      <a:pt x="232220" y="21622"/>
                      <a:pt x="232220" y="48292"/>
                    </a:cubicBezTo>
                    <a:lnTo>
                      <a:pt x="232220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717B230-2292-23B0-AF79-05EDBE1CF3F8}"/>
                </a:ext>
              </a:extLst>
            </p:cNvPr>
            <p:cNvSpPr/>
            <p:nvPr/>
          </p:nvSpPr>
          <p:spPr>
            <a:xfrm>
              <a:off x="4015263" y="2220372"/>
              <a:ext cx="619887" cy="619887"/>
            </a:xfrm>
            <a:custGeom>
              <a:avLst/>
              <a:gdLst>
                <a:gd name="connsiteX0" fmla="*/ 309943 w 619887"/>
                <a:gd name="connsiteY0" fmla="*/ 619887 h 619887"/>
                <a:gd name="connsiteX1" fmla="*/ 0 w 619887"/>
                <a:gd name="connsiteY1" fmla="*/ 309943 h 619887"/>
                <a:gd name="connsiteX2" fmla="*/ 309943 w 619887"/>
                <a:gd name="connsiteY2" fmla="*/ 0 h 619887"/>
                <a:gd name="connsiteX3" fmla="*/ 619887 w 619887"/>
                <a:gd name="connsiteY3" fmla="*/ 309943 h 619887"/>
                <a:gd name="connsiteX4" fmla="*/ 309943 w 619887"/>
                <a:gd name="connsiteY4" fmla="*/ 619887 h 619887"/>
                <a:gd name="connsiteX5" fmla="*/ 309943 w 619887"/>
                <a:gd name="connsiteY5" fmla="*/ 38005 h 619887"/>
                <a:gd name="connsiteX6" fmla="*/ 38100 w 619887"/>
                <a:gd name="connsiteY6" fmla="*/ 309848 h 619887"/>
                <a:gd name="connsiteX7" fmla="*/ 309943 w 619887"/>
                <a:gd name="connsiteY7" fmla="*/ 581692 h 619887"/>
                <a:gd name="connsiteX8" fmla="*/ 581787 w 619887"/>
                <a:gd name="connsiteY8" fmla="*/ 309848 h 619887"/>
                <a:gd name="connsiteX9" fmla="*/ 309943 w 619887"/>
                <a:gd name="connsiteY9" fmla="*/ 38005 h 6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887" h="619887">
                  <a:moveTo>
                    <a:pt x="309943" y="619887"/>
                  </a:moveTo>
                  <a:cubicBezTo>
                    <a:pt x="139065" y="619887"/>
                    <a:pt x="0" y="480822"/>
                    <a:pt x="0" y="309943"/>
                  </a:cubicBezTo>
                  <a:cubicBezTo>
                    <a:pt x="0" y="139065"/>
                    <a:pt x="139065" y="0"/>
                    <a:pt x="309943" y="0"/>
                  </a:cubicBezTo>
                  <a:cubicBezTo>
                    <a:pt x="480822" y="0"/>
                    <a:pt x="619887" y="139065"/>
                    <a:pt x="619887" y="309943"/>
                  </a:cubicBezTo>
                  <a:cubicBezTo>
                    <a:pt x="619887" y="480822"/>
                    <a:pt x="480822" y="619887"/>
                    <a:pt x="309943" y="619887"/>
                  </a:cubicBezTo>
                  <a:close/>
                  <a:moveTo>
                    <a:pt x="309943" y="38005"/>
                  </a:moveTo>
                  <a:cubicBezTo>
                    <a:pt x="160020" y="38005"/>
                    <a:pt x="38100" y="159925"/>
                    <a:pt x="38100" y="309848"/>
                  </a:cubicBezTo>
                  <a:cubicBezTo>
                    <a:pt x="38100" y="459772"/>
                    <a:pt x="160020" y="581692"/>
                    <a:pt x="309943" y="581692"/>
                  </a:cubicBezTo>
                  <a:cubicBezTo>
                    <a:pt x="459867" y="581692"/>
                    <a:pt x="581787" y="459772"/>
                    <a:pt x="581787" y="309848"/>
                  </a:cubicBezTo>
                  <a:cubicBezTo>
                    <a:pt x="581787" y="160020"/>
                    <a:pt x="459867" y="38005"/>
                    <a:pt x="309943" y="38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64" name="Graphic 3">
              <a:extLst>
                <a:ext uri="{FF2B5EF4-FFF2-40B4-BE49-F238E27FC236}">
                  <a16:creationId xmlns:a16="http://schemas.microsoft.com/office/drawing/2014/main" id="{C1490492-72EF-04C3-2608-296461D74EE0}"/>
                </a:ext>
              </a:extLst>
            </p:cNvPr>
            <p:cNvGrpSpPr/>
            <p:nvPr/>
          </p:nvGrpSpPr>
          <p:grpSpPr>
            <a:xfrm>
              <a:off x="4247769" y="1926240"/>
              <a:ext cx="154781" cy="269081"/>
              <a:chOff x="4247769" y="1926240"/>
              <a:chExt cx="154781" cy="269081"/>
            </a:xfrm>
            <a:grpFill/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FB22E69-7F8C-3B39-06A3-2F39E209B293}"/>
                  </a:ext>
                </a:extLst>
              </p:cNvPr>
              <p:cNvSpPr/>
              <p:nvPr/>
            </p:nvSpPr>
            <p:spPr>
              <a:xfrm>
                <a:off x="4306157" y="2105596"/>
                <a:ext cx="38100" cy="89725"/>
              </a:xfrm>
              <a:custGeom>
                <a:avLst/>
                <a:gdLst>
                  <a:gd name="connsiteX0" fmla="*/ 0 w 38100"/>
                  <a:gd name="connsiteY0" fmla="*/ 0 h 89725"/>
                  <a:gd name="connsiteX1" fmla="*/ 38100 w 38100"/>
                  <a:gd name="connsiteY1" fmla="*/ 0 h 89725"/>
                  <a:gd name="connsiteX2" fmla="*/ 38100 w 38100"/>
                  <a:gd name="connsiteY2" fmla="*/ 89725 h 89725"/>
                  <a:gd name="connsiteX3" fmla="*/ 0 w 38100"/>
                  <a:gd name="connsiteY3" fmla="*/ 89725 h 8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9725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D32DE5B-978B-E76D-222E-B27B95695E93}"/>
                  </a:ext>
                </a:extLst>
              </p:cNvPr>
              <p:cNvSpPr/>
              <p:nvPr/>
            </p:nvSpPr>
            <p:spPr>
              <a:xfrm>
                <a:off x="4247769" y="1926240"/>
                <a:ext cx="154781" cy="154876"/>
              </a:xfrm>
              <a:custGeom>
                <a:avLst/>
                <a:gdLst>
                  <a:gd name="connsiteX0" fmla="*/ 77438 w 154781"/>
                  <a:gd name="connsiteY0" fmla="*/ 154877 h 154876"/>
                  <a:gd name="connsiteX1" fmla="*/ 0 w 154781"/>
                  <a:gd name="connsiteY1" fmla="*/ 77438 h 154876"/>
                  <a:gd name="connsiteX2" fmla="*/ 77438 w 154781"/>
                  <a:gd name="connsiteY2" fmla="*/ 0 h 154876"/>
                  <a:gd name="connsiteX3" fmla="*/ 154781 w 154781"/>
                  <a:gd name="connsiteY3" fmla="*/ 77438 h 154876"/>
                  <a:gd name="connsiteX4" fmla="*/ 77438 w 154781"/>
                  <a:gd name="connsiteY4" fmla="*/ 154877 h 154876"/>
                  <a:gd name="connsiteX5" fmla="*/ 77438 w 154781"/>
                  <a:gd name="connsiteY5" fmla="*/ 38195 h 154876"/>
                  <a:gd name="connsiteX6" fmla="*/ 38100 w 154781"/>
                  <a:gd name="connsiteY6" fmla="*/ 77533 h 154876"/>
                  <a:gd name="connsiteX7" fmla="*/ 77438 w 154781"/>
                  <a:gd name="connsiteY7" fmla="*/ 116872 h 154876"/>
                  <a:gd name="connsiteX8" fmla="*/ 116776 w 154781"/>
                  <a:gd name="connsiteY8" fmla="*/ 77533 h 154876"/>
                  <a:gd name="connsiteX9" fmla="*/ 77438 w 154781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781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671" y="0"/>
                      <a:pt x="77438" y="0"/>
                    </a:cubicBezTo>
                    <a:cubicBezTo>
                      <a:pt x="120110" y="0"/>
                      <a:pt x="154781" y="34766"/>
                      <a:pt x="154781" y="77438"/>
                    </a:cubicBezTo>
                    <a:cubicBezTo>
                      <a:pt x="154781" y="120110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155"/>
                      <a:pt x="55721" y="116872"/>
                      <a:pt x="77438" y="116872"/>
                    </a:cubicBezTo>
                    <a:cubicBezTo>
                      <a:pt x="99155" y="116872"/>
                      <a:pt x="116776" y="99250"/>
                      <a:pt x="116776" y="77533"/>
                    </a:cubicBezTo>
                    <a:cubicBezTo>
                      <a:pt x="116681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5" name="Graphic 3">
              <a:extLst>
                <a:ext uri="{FF2B5EF4-FFF2-40B4-BE49-F238E27FC236}">
                  <a16:creationId xmlns:a16="http://schemas.microsoft.com/office/drawing/2014/main" id="{8C4D5C8B-93D3-6736-68AC-8FAED81D36F2}"/>
                </a:ext>
              </a:extLst>
            </p:cNvPr>
            <p:cNvGrpSpPr/>
            <p:nvPr/>
          </p:nvGrpSpPr>
          <p:grpSpPr>
            <a:xfrm>
              <a:off x="3875460" y="2080545"/>
              <a:ext cx="226413" cy="226457"/>
              <a:chOff x="3875460" y="2080545"/>
              <a:chExt cx="226413" cy="226457"/>
            </a:xfrm>
            <a:grpFill/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6034403-A475-D19E-8877-D99247703728}"/>
                  </a:ext>
                </a:extLst>
              </p:cNvPr>
              <p:cNvSpPr/>
              <p:nvPr/>
            </p:nvSpPr>
            <p:spPr>
              <a:xfrm rot="-2700000">
                <a:off x="4037631" y="2216948"/>
                <a:ext cx="38099" cy="89724"/>
              </a:xfrm>
              <a:custGeom>
                <a:avLst/>
                <a:gdLst>
                  <a:gd name="connsiteX0" fmla="*/ 0 w 38099"/>
                  <a:gd name="connsiteY0" fmla="*/ 0 h 89724"/>
                  <a:gd name="connsiteX1" fmla="*/ 38100 w 38099"/>
                  <a:gd name="connsiteY1" fmla="*/ 0 h 89724"/>
                  <a:gd name="connsiteX2" fmla="*/ 38100 w 38099"/>
                  <a:gd name="connsiteY2" fmla="*/ 89725 h 89724"/>
                  <a:gd name="connsiteX3" fmla="*/ 0 w 38099"/>
                  <a:gd name="connsiteY3" fmla="*/ 89725 h 8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9" h="89724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71223C3-7003-8C12-C240-CC10637F491B}"/>
                  </a:ext>
                </a:extLst>
              </p:cNvPr>
              <p:cNvSpPr/>
              <p:nvPr/>
            </p:nvSpPr>
            <p:spPr>
              <a:xfrm>
                <a:off x="3875460" y="2080545"/>
                <a:ext cx="154733" cy="154781"/>
              </a:xfrm>
              <a:custGeom>
                <a:avLst/>
                <a:gdLst>
                  <a:gd name="connsiteX0" fmla="*/ 77414 w 154733"/>
                  <a:gd name="connsiteY0" fmla="*/ 154781 h 154781"/>
                  <a:gd name="connsiteX1" fmla="*/ 22646 w 154733"/>
                  <a:gd name="connsiteY1" fmla="*/ 132112 h 154781"/>
                  <a:gd name="connsiteX2" fmla="*/ 22646 w 154733"/>
                  <a:gd name="connsiteY2" fmla="*/ 22670 h 154781"/>
                  <a:gd name="connsiteX3" fmla="*/ 77319 w 154733"/>
                  <a:gd name="connsiteY3" fmla="*/ 0 h 154781"/>
                  <a:gd name="connsiteX4" fmla="*/ 132088 w 154733"/>
                  <a:gd name="connsiteY4" fmla="*/ 22670 h 154781"/>
                  <a:gd name="connsiteX5" fmla="*/ 132088 w 154733"/>
                  <a:gd name="connsiteY5" fmla="*/ 22670 h 154781"/>
                  <a:gd name="connsiteX6" fmla="*/ 132088 w 154733"/>
                  <a:gd name="connsiteY6" fmla="*/ 132112 h 154781"/>
                  <a:gd name="connsiteX7" fmla="*/ 77414 w 154733"/>
                  <a:gd name="connsiteY7" fmla="*/ 154781 h 154781"/>
                  <a:gd name="connsiteX8" fmla="*/ 77414 w 154733"/>
                  <a:gd name="connsiteY8" fmla="*/ 38100 h 154781"/>
                  <a:gd name="connsiteX9" fmla="*/ 49601 w 154733"/>
                  <a:gd name="connsiteY9" fmla="*/ 49625 h 154781"/>
                  <a:gd name="connsiteX10" fmla="*/ 49601 w 154733"/>
                  <a:gd name="connsiteY10" fmla="*/ 105156 h 154781"/>
                  <a:gd name="connsiteX11" fmla="*/ 77414 w 154733"/>
                  <a:gd name="connsiteY11" fmla="*/ 116681 h 154781"/>
                  <a:gd name="connsiteX12" fmla="*/ 105227 w 154733"/>
                  <a:gd name="connsiteY12" fmla="*/ 105156 h 154781"/>
                  <a:gd name="connsiteX13" fmla="*/ 105227 w 154733"/>
                  <a:gd name="connsiteY13" fmla="*/ 49625 h 154781"/>
                  <a:gd name="connsiteX14" fmla="*/ 105227 w 154733"/>
                  <a:gd name="connsiteY14" fmla="*/ 49625 h 154781"/>
                  <a:gd name="connsiteX15" fmla="*/ 77414 w 154733"/>
                  <a:gd name="connsiteY15" fmla="*/ 381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4733" h="154781">
                    <a:moveTo>
                      <a:pt x="77414" y="154781"/>
                    </a:moveTo>
                    <a:cubicBezTo>
                      <a:pt x="56745" y="154781"/>
                      <a:pt x="37314" y="146685"/>
                      <a:pt x="22646" y="132112"/>
                    </a:cubicBezTo>
                    <a:cubicBezTo>
                      <a:pt x="-7549" y="101918"/>
                      <a:pt x="-7549" y="52864"/>
                      <a:pt x="22646" y="22670"/>
                    </a:cubicBezTo>
                    <a:cubicBezTo>
                      <a:pt x="37219" y="8096"/>
                      <a:pt x="56650" y="0"/>
                      <a:pt x="77319" y="0"/>
                    </a:cubicBezTo>
                    <a:cubicBezTo>
                      <a:pt x="97988" y="0"/>
                      <a:pt x="117419" y="8096"/>
                      <a:pt x="132088" y="22670"/>
                    </a:cubicBezTo>
                    <a:lnTo>
                      <a:pt x="132088" y="22670"/>
                    </a:lnTo>
                    <a:cubicBezTo>
                      <a:pt x="162282" y="52864"/>
                      <a:pt x="162282" y="101918"/>
                      <a:pt x="132088" y="132112"/>
                    </a:cubicBezTo>
                    <a:cubicBezTo>
                      <a:pt x="117515" y="146780"/>
                      <a:pt x="98084" y="154781"/>
                      <a:pt x="77414" y="154781"/>
                    </a:cubicBezTo>
                    <a:close/>
                    <a:moveTo>
                      <a:pt x="77414" y="38100"/>
                    </a:moveTo>
                    <a:cubicBezTo>
                      <a:pt x="66937" y="38100"/>
                      <a:pt x="57031" y="42196"/>
                      <a:pt x="49601" y="49625"/>
                    </a:cubicBezTo>
                    <a:cubicBezTo>
                      <a:pt x="34266" y="64961"/>
                      <a:pt x="34266" y="89916"/>
                      <a:pt x="49601" y="105156"/>
                    </a:cubicBezTo>
                    <a:cubicBezTo>
                      <a:pt x="57031" y="112586"/>
                      <a:pt x="66842" y="116681"/>
                      <a:pt x="77414" y="116681"/>
                    </a:cubicBezTo>
                    <a:cubicBezTo>
                      <a:pt x="87892" y="116681"/>
                      <a:pt x="97798" y="112586"/>
                      <a:pt x="105227" y="105156"/>
                    </a:cubicBezTo>
                    <a:cubicBezTo>
                      <a:pt x="120563" y="89821"/>
                      <a:pt x="120563" y="64865"/>
                      <a:pt x="105227" y="49625"/>
                    </a:cubicBezTo>
                    <a:lnTo>
                      <a:pt x="105227" y="49625"/>
                    </a:lnTo>
                    <a:cubicBezTo>
                      <a:pt x="97798" y="42196"/>
                      <a:pt x="87892" y="38100"/>
                      <a:pt x="77414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6" name="Graphic 3">
              <a:extLst>
                <a:ext uri="{FF2B5EF4-FFF2-40B4-BE49-F238E27FC236}">
                  <a16:creationId xmlns:a16="http://schemas.microsoft.com/office/drawing/2014/main" id="{7D92C714-BF0C-773B-5575-DF9CE9CAB3FC}"/>
                </a:ext>
              </a:extLst>
            </p:cNvPr>
            <p:cNvGrpSpPr/>
            <p:nvPr/>
          </p:nvGrpSpPr>
          <p:grpSpPr>
            <a:xfrm>
              <a:off x="3721226" y="2452782"/>
              <a:ext cx="269081" cy="154876"/>
              <a:chOff x="3721226" y="2452782"/>
              <a:chExt cx="269081" cy="154876"/>
            </a:xfrm>
            <a:grpFill/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CEDCC7B-6931-EDFA-BE1B-0D96A8B837C2}"/>
                  </a:ext>
                </a:extLst>
              </p:cNvPr>
              <p:cNvSpPr/>
              <p:nvPr/>
            </p:nvSpPr>
            <p:spPr>
              <a:xfrm>
                <a:off x="3900582" y="2511171"/>
                <a:ext cx="89725" cy="38100"/>
              </a:xfrm>
              <a:custGeom>
                <a:avLst/>
                <a:gdLst>
                  <a:gd name="connsiteX0" fmla="*/ 0 w 89725"/>
                  <a:gd name="connsiteY0" fmla="*/ 0 h 38100"/>
                  <a:gd name="connsiteX1" fmla="*/ 89725 w 89725"/>
                  <a:gd name="connsiteY1" fmla="*/ 0 h 38100"/>
                  <a:gd name="connsiteX2" fmla="*/ 89725 w 89725"/>
                  <a:gd name="connsiteY2" fmla="*/ 38100 h 38100"/>
                  <a:gd name="connsiteX3" fmla="*/ 0 w 897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5" h="38100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6BF6D90-BA0B-80B3-5743-2E4F9C18A794}"/>
                  </a:ext>
                </a:extLst>
              </p:cNvPr>
              <p:cNvSpPr/>
              <p:nvPr/>
            </p:nvSpPr>
            <p:spPr>
              <a:xfrm>
                <a:off x="3721226" y="2452782"/>
                <a:ext cx="154876" cy="154876"/>
              </a:xfrm>
              <a:custGeom>
                <a:avLst/>
                <a:gdLst>
                  <a:gd name="connsiteX0" fmla="*/ 77438 w 154876"/>
                  <a:gd name="connsiteY0" fmla="*/ 154877 h 154876"/>
                  <a:gd name="connsiteX1" fmla="*/ 0 w 154876"/>
                  <a:gd name="connsiteY1" fmla="*/ 77438 h 154876"/>
                  <a:gd name="connsiteX2" fmla="*/ 77438 w 154876"/>
                  <a:gd name="connsiteY2" fmla="*/ 0 h 154876"/>
                  <a:gd name="connsiteX3" fmla="*/ 154877 w 154876"/>
                  <a:gd name="connsiteY3" fmla="*/ 77438 h 154876"/>
                  <a:gd name="connsiteX4" fmla="*/ 77438 w 154876"/>
                  <a:gd name="connsiteY4" fmla="*/ 154877 h 154876"/>
                  <a:gd name="connsiteX5" fmla="*/ 77438 w 154876"/>
                  <a:gd name="connsiteY5" fmla="*/ 38195 h 154876"/>
                  <a:gd name="connsiteX6" fmla="*/ 38100 w 154876"/>
                  <a:gd name="connsiteY6" fmla="*/ 77533 h 154876"/>
                  <a:gd name="connsiteX7" fmla="*/ 77438 w 154876"/>
                  <a:gd name="connsiteY7" fmla="*/ 116872 h 154876"/>
                  <a:gd name="connsiteX8" fmla="*/ 116777 w 154876"/>
                  <a:gd name="connsiteY8" fmla="*/ 77533 h 154876"/>
                  <a:gd name="connsiteX9" fmla="*/ 77438 w 154876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76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766" y="0"/>
                      <a:pt x="77438" y="0"/>
                    </a:cubicBezTo>
                    <a:cubicBezTo>
                      <a:pt x="120110" y="0"/>
                      <a:pt x="154877" y="34671"/>
                      <a:pt x="154877" y="77438"/>
                    </a:cubicBezTo>
                    <a:cubicBezTo>
                      <a:pt x="154781" y="120206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250"/>
                      <a:pt x="55721" y="116872"/>
                      <a:pt x="77438" y="116872"/>
                    </a:cubicBezTo>
                    <a:cubicBezTo>
                      <a:pt x="99060" y="116872"/>
                      <a:pt x="116777" y="99250"/>
                      <a:pt x="116777" y="77533"/>
                    </a:cubicBezTo>
                    <a:cubicBezTo>
                      <a:pt x="116777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7" name="Graphic 3">
              <a:extLst>
                <a:ext uri="{FF2B5EF4-FFF2-40B4-BE49-F238E27FC236}">
                  <a16:creationId xmlns:a16="http://schemas.microsoft.com/office/drawing/2014/main" id="{BDF5E75F-D368-1C03-E493-5F80AF4418B0}"/>
                </a:ext>
              </a:extLst>
            </p:cNvPr>
            <p:cNvGrpSpPr/>
            <p:nvPr/>
          </p:nvGrpSpPr>
          <p:grpSpPr>
            <a:xfrm>
              <a:off x="3875460" y="2753641"/>
              <a:ext cx="226340" cy="226350"/>
              <a:chOff x="3875460" y="2753641"/>
              <a:chExt cx="226340" cy="226350"/>
            </a:xfrm>
            <a:grpFill/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EECD5EF-91BD-C0B6-4FDC-3071F2FD1F3F}"/>
                  </a:ext>
                </a:extLst>
              </p:cNvPr>
              <p:cNvSpPr/>
              <p:nvPr/>
            </p:nvSpPr>
            <p:spPr>
              <a:xfrm rot="-2700000">
                <a:off x="4011746" y="2779784"/>
                <a:ext cx="89724" cy="38099"/>
              </a:xfrm>
              <a:custGeom>
                <a:avLst/>
                <a:gdLst>
                  <a:gd name="connsiteX0" fmla="*/ 0 w 89724"/>
                  <a:gd name="connsiteY0" fmla="*/ 0 h 38099"/>
                  <a:gd name="connsiteX1" fmla="*/ 89725 w 89724"/>
                  <a:gd name="connsiteY1" fmla="*/ 0 h 38099"/>
                  <a:gd name="connsiteX2" fmla="*/ 89725 w 89724"/>
                  <a:gd name="connsiteY2" fmla="*/ 38100 h 38099"/>
                  <a:gd name="connsiteX3" fmla="*/ 0 w 89724"/>
                  <a:gd name="connsiteY3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4" h="38099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85EA794-5885-7BE9-BC4D-74F3846EB1A0}"/>
                  </a:ext>
                </a:extLst>
              </p:cNvPr>
              <p:cNvSpPr/>
              <p:nvPr/>
            </p:nvSpPr>
            <p:spPr>
              <a:xfrm>
                <a:off x="3875460" y="2825210"/>
                <a:ext cx="154733" cy="154781"/>
              </a:xfrm>
              <a:custGeom>
                <a:avLst/>
                <a:gdLst>
                  <a:gd name="connsiteX0" fmla="*/ 77414 w 154733"/>
                  <a:gd name="connsiteY0" fmla="*/ 154781 h 154781"/>
                  <a:gd name="connsiteX1" fmla="*/ 22646 w 154733"/>
                  <a:gd name="connsiteY1" fmla="*/ 132112 h 154781"/>
                  <a:gd name="connsiteX2" fmla="*/ 22646 w 154733"/>
                  <a:gd name="connsiteY2" fmla="*/ 22670 h 154781"/>
                  <a:gd name="connsiteX3" fmla="*/ 77319 w 154733"/>
                  <a:gd name="connsiteY3" fmla="*/ 0 h 154781"/>
                  <a:gd name="connsiteX4" fmla="*/ 132088 w 154733"/>
                  <a:gd name="connsiteY4" fmla="*/ 22670 h 154781"/>
                  <a:gd name="connsiteX5" fmla="*/ 132088 w 154733"/>
                  <a:gd name="connsiteY5" fmla="*/ 132112 h 154781"/>
                  <a:gd name="connsiteX6" fmla="*/ 77414 w 154733"/>
                  <a:gd name="connsiteY6" fmla="*/ 154781 h 154781"/>
                  <a:gd name="connsiteX7" fmla="*/ 77414 w 154733"/>
                  <a:gd name="connsiteY7" fmla="*/ 38100 h 154781"/>
                  <a:gd name="connsiteX8" fmla="*/ 49601 w 154733"/>
                  <a:gd name="connsiteY8" fmla="*/ 49625 h 154781"/>
                  <a:gd name="connsiteX9" fmla="*/ 49601 w 154733"/>
                  <a:gd name="connsiteY9" fmla="*/ 49625 h 154781"/>
                  <a:gd name="connsiteX10" fmla="*/ 49601 w 154733"/>
                  <a:gd name="connsiteY10" fmla="*/ 105156 h 154781"/>
                  <a:gd name="connsiteX11" fmla="*/ 77414 w 154733"/>
                  <a:gd name="connsiteY11" fmla="*/ 116681 h 154781"/>
                  <a:gd name="connsiteX12" fmla="*/ 105227 w 154733"/>
                  <a:gd name="connsiteY12" fmla="*/ 105156 h 154781"/>
                  <a:gd name="connsiteX13" fmla="*/ 105227 w 154733"/>
                  <a:gd name="connsiteY13" fmla="*/ 49625 h 154781"/>
                  <a:gd name="connsiteX14" fmla="*/ 77414 w 154733"/>
                  <a:gd name="connsiteY14" fmla="*/ 381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4733" h="154781">
                    <a:moveTo>
                      <a:pt x="77414" y="154781"/>
                    </a:moveTo>
                    <a:cubicBezTo>
                      <a:pt x="56745" y="154781"/>
                      <a:pt x="37314" y="146685"/>
                      <a:pt x="22646" y="132112"/>
                    </a:cubicBezTo>
                    <a:cubicBezTo>
                      <a:pt x="-7549" y="101918"/>
                      <a:pt x="-7549" y="52864"/>
                      <a:pt x="22646" y="22670"/>
                    </a:cubicBezTo>
                    <a:cubicBezTo>
                      <a:pt x="37219" y="8096"/>
                      <a:pt x="56650" y="0"/>
                      <a:pt x="77319" y="0"/>
                    </a:cubicBezTo>
                    <a:cubicBezTo>
                      <a:pt x="97988" y="0"/>
                      <a:pt x="117419" y="8096"/>
                      <a:pt x="132088" y="22670"/>
                    </a:cubicBezTo>
                    <a:cubicBezTo>
                      <a:pt x="162282" y="52864"/>
                      <a:pt x="162282" y="101918"/>
                      <a:pt x="132088" y="132112"/>
                    </a:cubicBezTo>
                    <a:cubicBezTo>
                      <a:pt x="117515" y="146685"/>
                      <a:pt x="98084" y="154781"/>
                      <a:pt x="77414" y="154781"/>
                    </a:cubicBezTo>
                    <a:close/>
                    <a:moveTo>
                      <a:pt x="77414" y="38100"/>
                    </a:moveTo>
                    <a:cubicBezTo>
                      <a:pt x="66937" y="38100"/>
                      <a:pt x="57031" y="42196"/>
                      <a:pt x="49601" y="49625"/>
                    </a:cubicBezTo>
                    <a:cubicBezTo>
                      <a:pt x="49601" y="49625"/>
                      <a:pt x="49601" y="49625"/>
                      <a:pt x="49601" y="49625"/>
                    </a:cubicBezTo>
                    <a:cubicBezTo>
                      <a:pt x="34266" y="64961"/>
                      <a:pt x="34266" y="89916"/>
                      <a:pt x="49601" y="105156"/>
                    </a:cubicBezTo>
                    <a:cubicBezTo>
                      <a:pt x="57031" y="112586"/>
                      <a:pt x="66842" y="116681"/>
                      <a:pt x="77414" y="116681"/>
                    </a:cubicBezTo>
                    <a:cubicBezTo>
                      <a:pt x="87892" y="116681"/>
                      <a:pt x="97798" y="112586"/>
                      <a:pt x="105227" y="105156"/>
                    </a:cubicBezTo>
                    <a:cubicBezTo>
                      <a:pt x="120563" y="89821"/>
                      <a:pt x="120563" y="64866"/>
                      <a:pt x="105227" y="49625"/>
                    </a:cubicBezTo>
                    <a:cubicBezTo>
                      <a:pt x="97798" y="42196"/>
                      <a:pt x="87892" y="38100"/>
                      <a:pt x="77414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8" name="Graphic 3">
              <a:extLst>
                <a:ext uri="{FF2B5EF4-FFF2-40B4-BE49-F238E27FC236}">
                  <a16:creationId xmlns:a16="http://schemas.microsoft.com/office/drawing/2014/main" id="{45CA3252-C773-F2FE-F795-F3F456F1DC94}"/>
                </a:ext>
              </a:extLst>
            </p:cNvPr>
            <p:cNvGrpSpPr/>
            <p:nvPr/>
          </p:nvGrpSpPr>
          <p:grpSpPr>
            <a:xfrm>
              <a:off x="4247769" y="2865215"/>
              <a:ext cx="154781" cy="268985"/>
              <a:chOff x="4247769" y="2865215"/>
              <a:chExt cx="154781" cy="268985"/>
            </a:xfrm>
            <a:grpFill/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CFC7840-2954-71C8-4BE8-561E1575A941}"/>
                  </a:ext>
                </a:extLst>
              </p:cNvPr>
              <p:cNvSpPr/>
              <p:nvPr/>
            </p:nvSpPr>
            <p:spPr>
              <a:xfrm>
                <a:off x="4306157" y="2865215"/>
                <a:ext cx="38100" cy="89725"/>
              </a:xfrm>
              <a:custGeom>
                <a:avLst/>
                <a:gdLst>
                  <a:gd name="connsiteX0" fmla="*/ 0 w 38100"/>
                  <a:gd name="connsiteY0" fmla="*/ 0 h 89725"/>
                  <a:gd name="connsiteX1" fmla="*/ 38100 w 38100"/>
                  <a:gd name="connsiteY1" fmla="*/ 0 h 89725"/>
                  <a:gd name="connsiteX2" fmla="*/ 38100 w 38100"/>
                  <a:gd name="connsiteY2" fmla="*/ 89726 h 89725"/>
                  <a:gd name="connsiteX3" fmla="*/ 0 w 38100"/>
                  <a:gd name="connsiteY3" fmla="*/ 89726 h 8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9725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6"/>
                    </a:lnTo>
                    <a:lnTo>
                      <a:pt x="0" y="89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421449D-ECE4-5B80-BABC-2B3570A2F55C}"/>
                  </a:ext>
                </a:extLst>
              </p:cNvPr>
              <p:cNvSpPr/>
              <p:nvPr/>
            </p:nvSpPr>
            <p:spPr>
              <a:xfrm>
                <a:off x="4247769" y="2979324"/>
                <a:ext cx="154781" cy="154876"/>
              </a:xfrm>
              <a:custGeom>
                <a:avLst/>
                <a:gdLst>
                  <a:gd name="connsiteX0" fmla="*/ 77438 w 154781"/>
                  <a:gd name="connsiteY0" fmla="*/ 154876 h 154876"/>
                  <a:gd name="connsiteX1" fmla="*/ 0 w 154781"/>
                  <a:gd name="connsiteY1" fmla="*/ 77438 h 154876"/>
                  <a:gd name="connsiteX2" fmla="*/ 77438 w 154781"/>
                  <a:gd name="connsiteY2" fmla="*/ 0 h 154876"/>
                  <a:gd name="connsiteX3" fmla="*/ 154781 w 154781"/>
                  <a:gd name="connsiteY3" fmla="*/ 77438 h 154876"/>
                  <a:gd name="connsiteX4" fmla="*/ 77438 w 154781"/>
                  <a:gd name="connsiteY4" fmla="*/ 154876 h 154876"/>
                  <a:gd name="connsiteX5" fmla="*/ 77438 w 154781"/>
                  <a:gd name="connsiteY5" fmla="*/ 38195 h 154876"/>
                  <a:gd name="connsiteX6" fmla="*/ 38100 w 154781"/>
                  <a:gd name="connsiteY6" fmla="*/ 77533 h 154876"/>
                  <a:gd name="connsiteX7" fmla="*/ 77438 w 154781"/>
                  <a:gd name="connsiteY7" fmla="*/ 116872 h 154876"/>
                  <a:gd name="connsiteX8" fmla="*/ 116776 w 154781"/>
                  <a:gd name="connsiteY8" fmla="*/ 77533 h 154876"/>
                  <a:gd name="connsiteX9" fmla="*/ 77438 w 154781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781" h="154876">
                    <a:moveTo>
                      <a:pt x="77438" y="154876"/>
                    </a:moveTo>
                    <a:cubicBezTo>
                      <a:pt x="34766" y="154876"/>
                      <a:pt x="0" y="120110"/>
                      <a:pt x="0" y="77438"/>
                    </a:cubicBezTo>
                    <a:cubicBezTo>
                      <a:pt x="0" y="34766"/>
                      <a:pt x="34671" y="0"/>
                      <a:pt x="77438" y="0"/>
                    </a:cubicBezTo>
                    <a:cubicBezTo>
                      <a:pt x="120110" y="0"/>
                      <a:pt x="154781" y="34671"/>
                      <a:pt x="154781" y="77438"/>
                    </a:cubicBezTo>
                    <a:cubicBezTo>
                      <a:pt x="154781" y="120110"/>
                      <a:pt x="120110" y="154876"/>
                      <a:pt x="77438" y="154876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6"/>
                      <a:pt x="38100" y="77533"/>
                    </a:cubicBezTo>
                    <a:cubicBezTo>
                      <a:pt x="38100" y="99155"/>
                      <a:pt x="55721" y="116872"/>
                      <a:pt x="77438" y="116872"/>
                    </a:cubicBezTo>
                    <a:cubicBezTo>
                      <a:pt x="99155" y="116872"/>
                      <a:pt x="116776" y="99250"/>
                      <a:pt x="116776" y="77533"/>
                    </a:cubicBezTo>
                    <a:cubicBezTo>
                      <a:pt x="116681" y="55816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9" name="Graphic 3">
              <a:extLst>
                <a:ext uri="{FF2B5EF4-FFF2-40B4-BE49-F238E27FC236}">
                  <a16:creationId xmlns:a16="http://schemas.microsoft.com/office/drawing/2014/main" id="{F8492F48-6589-2D4D-0DBA-F607E5A87121}"/>
                </a:ext>
              </a:extLst>
            </p:cNvPr>
            <p:cNvGrpSpPr/>
            <p:nvPr/>
          </p:nvGrpSpPr>
          <p:grpSpPr>
            <a:xfrm>
              <a:off x="4548477" y="2753780"/>
              <a:ext cx="226381" cy="226210"/>
              <a:chOff x="4548477" y="2753780"/>
              <a:chExt cx="226381" cy="226210"/>
            </a:xfrm>
            <a:grpFill/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CCB2D20-0E28-9D4B-EB3E-80A4616F6640}"/>
                  </a:ext>
                </a:extLst>
              </p:cNvPr>
              <p:cNvSpPr/>
              <p:nvPr/>
            </p:nvSpPr>
            <p:spPr>
              <a:xfrm rot="-2700000">
                <a:off x="4574620" y="2754111"/>
                <a:ext cx="38099" cy="89724"/>
              </a:xfrm>
              <a:custGeom>
                <a:avLst/>
                <a:gdLst>
                  <a:gd name="connsiteX0" fmla="*/ 0 w 38099"/>
                  <a:gd name="connsiteY0" fmla="*/ 0 h 89724"/>
                  <a:gd name="connsiteX1" fmla="*/ 38100 w 38099"/>
                  <a:gd name="connsiteY1" fmla="*/ 0 h 89724"/>
                  <a:gd name="connsiteX2" fmla="*/ 38100 w 38099"/>
                  <a:gd name="connsiteY2" fmla="*/ 89725 h 89724"/>
                  <a:gd name="connsiteX3" fmla="*/ 0 w 38099"/>
                  <a:gd name="connsiteY3" fmla="*/ 89725 h 8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9" h="89724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00FDB37-17A1-C62A-DA46-C1AE413027E2}"/>
                  </a:ext>
                </a:extLst>
              </p:cNvPr>
              <p:cNvSpPr/>
              <p:nvPr/>
            </p:nvSpPr>
            <p:spPr>
              <a:xfrm>
                <a:off x="4620125" y="2825234"/>
                <a:ext cx="154733" cy="154757"/>
              </a:xfrm>
              <a:custGeom>
                <a:avLst/>
                <a:gdLst>
                  <a:gd name="connsiteX0" fmla="*/ 77414 w 154733"/>
                  <a:gd name="connsiteY0" fmla="*/ 154757 h 154757"/>
                  <a:gd name="connsiteX1" fmla="*/ 22646 w 154733"/>
                  <a:gd name="connsiteY1" fmla="*/ 132088 h 154757"/>
                  <a:gd name="connsiteX2" fmla="*/ 22646 w 154733"/>
                  <a:gd name="connsiteY2" fmla="*/ 132088 h 154757"/>
                  <a:gd name="connsiteX3" fmla="*/ 22646 w 154733"/>
                  <a:gd name="connsiteY3" fmla="*/ 22646 h 154757"/>
                  <a:gd name="connsiteX4" fmla="*/ 132088 w 154733"/>
                  <a:gd name="connsiteY4" fmla="*/ 22646 h 154757"/>
                  <a:gd name="connsiteX5" fmla="*/ 132088 w 154733"/>
                  <a:gd name="connsiteY5" fmla="*/ 132088 h 154757"/>
                  <a:gd name="connsiteX6" fmla="*/ 77414 w 154733"/>
                  <a:gd name="connsiteY6" fmla="*/ 154757 h 154757"/>
                  <a:gd name="connsiteX7" fmla="*/ 49601 w 154733"/>
                  <a:gd name="connsiteY7" fmla="*/ 105132 h 154757"/>
                  <a:gd name="connsiteX8" fmla="*/ 105132 w 154733"/>
                  <a:gd name="connsiteY8" fmla="*/ 105132 h 154757"/>
                  <a:gd name="connsiteX9" fmla="*/ 105132 w 154733"/>
                  <a:gd name="connsiteY9" fmla="*/ 49601 h 154757"/>
                  <a:gd name="connsiteX10" fmla="*/ 49601 w 154733"/>
                  <a:gd name="connsiteY10" fmla="*/ 49601 h 154757"/>
                  <a:gd name="connsiteX11" fmla="*/ 49601 w 154733"/>
                  <a:gd name="connsiteY11" fmla="*/ 105132 h 154757"/>
                  <a:gd name="connsiteX12" fmla="*/ 49601 w 154733"/>
                  <a:gd name="connsiteY12" fmla="*/ 105132 h 1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733" h="154757">
                    <a:moveTo>
                      <a:pt x="77414" y="154757"/>
                    </a:moveTo>
                    <a:cubicBezTo>
                      <a:pt x="57602" y="154757"/>
                      <a:pt x="37790" y="147233"/>
                      <a:pt x="22646" y="132088"/>
                    </a:cubicBezTo>
                    <a:lnTo>
                      <a:pt x="22646" y="132088"/>
                    </a:lnTo>
                    <a:cubicBezTo>
                      <a:pt x="-7549" y="101894"/>
                      <a:pt x="-7549" y="52840"/>
                      <a:pt x="22646" y="22646"/>
                    </a:cubicBezTo>
                    <a:cubicBezTo>
                      <a:pt x="52840" y="-7549"/>
                      <a:pt x="101894" y="-7549"/>
                      <a:pt x="132088" y="22646"/>
                    </a:cubicBezTo>
                    <a:cubicBezTo>
                      <a:pt x="162282" y="52840"/>
                      <a:pt x="162282" y="101894"/>
                      <a:pt x="132088" y="132088"/>
                    </a:cubicBezTo>
                    <a:cubicBezTo>
                      <a:pt x="117038" y="147137"/>
                      <a:pt x="97226" y="154757"/>
                      <a:pt x="77414" y="154757"/>
                    </a:cubicBezTo>
                    <a:close/>
                    <a:moveTo>
                      <a:pt x="49601" y="105132"/>
                    </a:moveTo>
                    <a:cubicBezTo>
                      <a:pt x="64937" y="120468"/>
                      <a:pt x="89892" y="120468"/>
                      <a:pt x="105132" y="105132"/>
                    </a:cubicBezTo>
                    <a:cubicBezTo>
                      <a:pt x="120372" y="89797"/>
                      <a:pt x="120468" y="64842"/>
                      <a:pt x="105132" y="49601"/>
                    </a:cubicBezTo>
                    <a:cubicBezTo>
                      <a:pt x="89797" y="34361"/>
                      <a:pt x="64841" y="34266"/>
                      <a:pt x="49601" y="49601"/>
                    </a:cubicBezTo>
                    <a:cubicBezTo>
                      <a:pt x="34266" y="64937"/>
                      <a:pt x="34266" y="89797"/>
                      <a:pt x="49601" y="105132"/>
                    </a:cubicBezTo>
                    <a:lnTo>
                      <a:pt x="49601" y="10513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70" name="Graphic 3">
              <a:extLst>
                <a:ext uri="{FF2B5EF4-FFF2-40B4-BE49-F238E27FC236}">
                  <a16:creationId xmlns:a16="http://schemas.microsoft.com/office/drawing/2014/main" id="{2BAE0605-D5B0-3B07-A8FB-C86426F6F68B}"/>
                </a:ext>
              </a:extLst>
            </p:cNvPr>
            <p:cNvGrpSpPr/>
            <p:nvPr/>
          </p:nvGrpSpPr>
          <p:grpSpPr>
            <a:xfrm>
              <a:off x="4660106" y="2452782"/>
              <a:ext cx="269081" cy="154876"/>
              <a:chOff x="4660106" y="2452782"/>
              <a:chExt cx="269081" cy="154876"/>
            </a:xfrm>
            <a:grpFill/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E13D4E1-52F1-34A2-EF2A-78FE111F2B83}"/>
                  </a:ext>
                </a:extLst>
              </p:cNvPr>
              <p:cNvSpPr/>
              <p:nvPr/>
            </p:nvSpPr>
            <p:spPr>
              <a:xfrm>
                <a:off x="4660106" y="2511266"/>
                <a:ext cx="89725" cy="38100"/>
              </a:xfrm>
              <a:custGeom>
                <a:avLst/>
                <a:gdLst>
                  <a:gd name="connsiteX0" fmla="*/ 0 w 89725"/>
                  <a:gd name="connsiteY0" fmla="*/ 0 h 38100"/>
                  <a:gd name="connsiteX1" fmla="*/ 89726 w 89725"/>
                  <a:gd name="connsiteY1" fmla="*/ 0 h 38100"/>
                  <a:gd name="connsiteX2" fmla="*/ 89726 w 89725"/>
                  <a:gd name="connsiteY2" fmla="*/ 38100 h 38100"/>
                  <a:gd name="connsiteX3" fmla="*/ 0 w 897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5" h="38100">
                    <a:moveTo>
                      <a:pt x="0" y="0"/>
                    </a:moveTo>
                    <a:lnTo>
                      <a:pt x="89726" y="0"/>
                    </a:lnTo>
                    <a:lnTo>
                      <a:pt x="89726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6FBB25E-F5D7-3FBB-CBD8-94277C048469}"/>
                  </a:ext>
                </a:extLst>
              </p:cNvPr>
              <p:cNvSpPr/>
              <p:nvPr/>
            </p:nvSpPr>
            <p:spPr>
              <a:xfrm>
                <a:off x="4774310" y="2452782"/>
                <a:ext cx="154876" cy="154876"/>
              </a:xfrm>
              <a:custGeom>
                <a:avLst/>
                <a:gdLst>
                  <a:gd name="connsiteX0" fmla="*/ 77438 w 154876"/>
                  <a:gd name="connsiteY0" fmla="*/ 154877 h 154876"/>
                  <a:gd name="connsiteX1" fmla="*/ 0 w 154876"/>
                  <a:gd name="connsiteY1" fmla="*/ 77438 h 154876"/>
                  <a:gd name="connsiteX2" fmla="*/ 77438 w 154876"/>
                  <a:gd name="connsiteY2" fmla="*/ 0 h 154876"/>
                  <a:gd name="connsiteX3" fmla="*/ 154877 w 154876"/>
                  <a:gd name="connsiteY3" fmla="*/ 77438 h 154876"/>
                  <a:gd name="connsiteX4" fmla="*/ 77438 w 154876"/>
                  <a:gd name="connsiteY4" fmla="*/ 154877 h 154876"/>
                  <a:gd name="connsiteX5" fmla="*/ 77438 w 154876"/>
                  <a:gd name="connsiteY5" fmla="*/ 38195 h 154876"/>
                  <a:gd name="connsiteX6" fmla="*/ 38100 w 154876"/>
                  <a:gd name="connsiteY6" fmla="*/ 77533 h 154876"/>
                  <a:gd name="connsiteX7" fmla="*/ 77438 w 154876"/>
                  <a:gd name="connsiteY7" fmla="*/ 116872 h 154876"/>
                  <a:gd name="connsiteX8" fmla="*/ 116777 w 154876"/>
                  <a:gd name="connsiteY8" fmla="*/ 77533 h 154876"/>
                  <a:gd name="connsiteX9" fmla="*/ 77438 w 154876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76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766" y="0"/>
                      <a:pt x="77438" y="0"/>
                    </a:cubicBezTo>
                    <a:cubicBezTo>
                      <a:pt x="120110" y="0"/>
                      <a:pt x="154877" y="34671"/>
                      <a:pt x="154877" y="77438"/>
                    </a:cubicBezTo>
                    <a:cubicBezTo>
                      <a:pt x="154877" y="120206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250"/>
                      <a:pt x="55721" y="116872"/>
                      <a:pt x="77438" y="116872"/>
                    </a:cubicBezTo>
                    <a:cubicBezTo>
                      <a:pt x="99060" y="116872"/>
                      <a:pt x="116777" y="99250"/>
                      <a:pt x="116777" y="77533"/>
                    </a:cubicBezTo>
                    <a:cubicBezTo>
                      <a:pt x="116777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71" name="Graphic 3">
              <a:extLst>
                <a:ext uri="{FF2B5EF4-FFF2-40B4-BE49-F238E27FC236}">
                  <a16:creationId xmlns:a16="http://schemas.microsoft.com/office/drawing/2014/main" id="{7C043EC4-A0CC-31D7-0A22-43F676A0AE6A}"/>
                </a:ext>
              </a:extLst>
            </p:cNvPr>
            <p:cNvGrpSpPr/>
            <p:nvPr/>
          </p:nvGrpSpPr>
          <p:grpSpPr>
            <a:xfrm>
              <a:off x="4548548" y="2080569"/>
              <a:ext cx="226310" cy="226325"/>
              <a:chOff x="4548548" y="2080569"/>
              <a:chExt cx="226310" cy="226325"/>
            </a:xfrm>
            <a:grpFill/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0C63762-FC67-E3CD-1103-7BA49F9F2236}"/>
                  </a:ext>
                </a:extLst>
              </p:cNvPr>
              <p:cNvSpPr/>
              <p:nvPr/>
            </p:nvSpPr>
            <p:spPr>
              <a:xfrm rot="-2700000">
                <a:off x="4548879" y="2242652"/>
                <a:ext cx="89724" cy="38099"/>
              </a:xfrm>
              <a:custGeom>
                <a:avLst/>
                <a:gdLst>
                  <a:gd name="connsiteX0" fmla="*/ 0 w 89724"/>
                  <a:gd name="connsiteY0" fmla="*/ 0 h 38099"/>
                  <a:gd name="connsiteX1" fmla="*/ 89725 w 89724"/>
                  <a:gd name="connsiteY1" fmla="*/ 0 h 38099"/>
                  <a:gd name="connsiteX2" fmla="*/ 89725 w 89724"/>
                  <a:gd name="connsiteY2" fmla="*/ 38100 h 38099"/>
                  <a:gd name="connsiteX3" fmla="*/ 0 w 89724"/>
                  <a:gd name="connsiteY3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4" h="38099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40E6E10-2FB7-B684-E272-0FE0D97088D3}"/>
                  </a:ext>
                </a:extLst>
              </p:cNvPr>
              <p:cNvSpPr/>
              <p:nvPr/>
            </p:nvSpPr>
            <p:spPr>
              <a:xfrm>
                <a:off x="4620125" y="2080569"/>
                <a:ext cx="154733" cy="154757"/>
              </a:xfrm>
              <a:custGeom>
                <a:avLst/>
                <a:gdLst>
                  <a:gd name="connsiteX0" fmla="*/ 77414 w 154733"/>
                  <a:gd name="connsiteY0" fmla="*/ 154757 h 154757"/>
                  <a:gd name="connsiteX1" fmla="*/ 22646 w 154733"/>
                  <a:gd name="connsiteY1" fmla="*/ 132088 h 154757"/>
                  <a:gd name="connsiteX2" fmla="*/ 22646 w 154733"/>
                  <a:gd name="connsiteY2" fmla="*/ 22646 h 154757"/>
                  <a:gd name="connsiteX3" fmla="*/ 132088 w 154733"/>
                  <a:gd name="connsiteY3" fmla="*/ 22646 h 154757"/>
                  <a:gd name="connsiteX4" fmla="*/ 132088 w 154733"/>
                  <a:gd name="connsiteY4" fmla="*/ 132088 h 154757"/>
                  <a:gd name="connsiteX5" fmla="*/ 77414 w 154733"/>
                  <a:gd name="connsiteY5" fmla="*/ 154757 h 154757"/>
                  <a:gd name="connsiteX6" fmla="*/ 77414 w 154733"/>
                  <a:gd name="connsiteY6" fmla="*/ 38076 h 154757"/>
                  <a:gd name="connsiteX7" fmla="*/ 49601 w 154733"/>
                  <a:gd name="connsiteY7" fmla="*/ 49601 h 154757"/>
                  <a:gd name="connsiteX8" fmla="*/ 49601 w 154733"/>
                  <a:gd name="connsiteY8" fmla="*/ 105132 h 154757"/>
                  <a:gd name="connsiteX9" fmla="*/ 105132 w 154733"/>
                  <a:gd name="connsiteY9" fmla="*/ 105132 h 154757"/>
                  <a:gd name="connsiteX10" fmla="*/ 105132 w 154733"/>
                  <a:gd name="connsiteY10" fmla="*/ 49601 h 154757"/>
                  <a:gd name="connsiteX11" fmla="*/ 77414 w 154733"/>
                  <a:gd name="connsiteY11" fmla="*/ 38076 h 1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733" h="154757">
                    <a:moveTo>
                      <a:pt x="77414" y="154757"/>
                    </a:moveTo>
                    <a:cubicBezTo>
                      <a:pt x="57602" y="154757"/>
                      <a:pt x="37790" y="147233"/>
                      <a:pt x="22646" y="132088"/>
                    </a:cubicBezTo>
                    <a:cubicBezTo>
                      <a:pt x="-7549" y="101894"/>
                      <a:pt x="-7549" y="52840"/>
                      <a:pt x="22646" y="22646"/>
                    </a:cubicBezTo>
                    <a:cubicBezTo>
                      <a:pt x="52840" y="-7549"/>
                      <a:pt x="101894" y="-7549"/>
                      <a:pt x="132088" y="22646"/>
                    </a:cubicBezTo>
                    <a:cubicBezTo>
                      <a:pt x="162282" y="52840"/>
                      <a:pt x="162282" y="101894"/>
                      <a:pt x="132088" y="132088"/>
                    </a:cubicBezTo>
                    <a:cubicBezTo>
                      <a:pt x="117038" y="147138"/>
                      <a:pt x="97226" y="154757"/>
                      <a:pt x="77414" y="154757"/>
                    </a:cubicBezTo>
                    <a:close/>
                    <a:moveTo>
                      <a:pt x="77414" y="38076"/>
                    </a:moveTo>
                    <a:cubicBezTo>
                      <a:pt x="67318" y="38076"/>
                      <a:pt x="57317" y="41886"/>
                      <a:pt x="49601" y="49601"/>
                    </a:cubicBezTo>
                    <a:cubicBezTo>
                      <a:pt x="34266" y="64937"/>
                      <a:pt x="34266" y="89892"/>
                      <a:pt x="49601" y="105132"/>
                    </a:cubicBezTo>
                    <a:cubicBezTo>
                      <a:pt x="64937" y="120467"/>
                      <a:pt x="89892" y="120467"/>
                      <a:pt x="105132" y="105132"/>
                    </a:cubicBezTo>
                    <a:cubicBezTo>
                      <a:pt x="120372" y="89797"/>
                      <a:pt x="120468" y="64842"/>
                      <a:pt x="105132" y="49601"/>
                    </a:cubicBezTo>
                    <a:cubicBezTo>
                      <a:pt x="97512" y="41886"/>
                      <a:pt x="87416" y="38076"/>
                      <a:pt x="77414" y="380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55486D9-1B33-5D28-2BEE-6508A67B1AA5}"/>
              </a:ext>
            </a:extLst>
          </p:cNvPr>
          <p:cNvGrpSpPr/>
          <p:nvPr/>
        </p:nvGrpSpPr>
        <p:grpSpPr>
          <a:xfrm>
            <a:off x="4558882" y="3955064"/>
            <a:ext cx="375636" cy="375636"/>
            <a:chOff x="3600450" y="0"/>
            <a:chExt cx="1258888" cy="1258888"/>
          </a:xfrm>
          <a:solidFill>
            <a:schemeClr val="tx2"/>
          </a:solidFill>
        </p:grpSpPr>
        <p:sp>
          <p:nvSpPr>
            <p:cNvPr id="91" name="Freeform 59">
              <a:extLst>
                <a:ext uri="{FF2B5EF4-FFF2-40B4-BE49-F238E27FC236}">
                  <a16:creationId xmlns:a16="http://schemas.microsoft.com/office/drawing/2014/main" id="{22C78328-DCB9-A03E-F14E-E0943CB82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0450" y="163513"/>
              <a:ext cx="1258888" cy="1095375"/>
            </a:xfrm>
            <a:custGeom>
              <a:avLst/>
              <a:gdLst>
                <a:gd name="T0" fmla="*/ 1446 w 1587"/>
                <a:gd name="T1" fmla="*/ 1297 h 1380"/>
                <a:gd name="T2" fmla="*/ 1352 w 1587"/>
                <a:gd name="T3" fmla="*/ 1321 h 1380"/>
                <a:gd name="T4" fmla="*/ 1228 w 1587"/>
                <a:gd name="T5" fmla="*/ 1270 h 1380"/>
                <a:gd name="T6" fmla="*/ 1437 w 1587"/>
                <a:gd name="T7" fmla="*/ 827 h 1380"/>
                <a:gd name="T8" fmla="*/ 1494 w 1587"/>
                <a:gd name="T9" fmla="*/ 629 h 1380"/>
                <a:gd name="T10" fmla="*/ 1293 w 1587"/>
                <a:gd name="T11" fmla="*/ 476 h 1380"/>
                <a:gd name="T12" fmla="*/ 1239 w 1587"/>
                <a:gd name="T13" fmla="*/ 212 h 1380"/>
                <a:gd name="T14" fmla="*/ 1150 w 1587"/>
                <a:gd name="T15" fmla="*/ 25 h 1380"/>
                <a:gd name="T16" fmla="*/ 450 w 1587"/>
                <a:gd name="T17" fmla="*/ 14 h 1380"/>
                <a:gd name="T18" fmla="*/ 364 w 1587"/>
                <a:gd name="T19" fmla="*/ 207 h 1380"/>
                <a:gd name="T20" fmla="*/ 294 w 1587"/>
                <a:gd name="T21" fmla="*/ 470 h 1380"/>
                <a:gd name="T22" fmla="*/ 98 w 1587"/>
                <a:gd name="T23" fmla="*/ 625 h 1380"/>
                <a:gd name="T24" fmla="*/ 134 w 1587"/>
                <a:gd name="T25" fmla="*/ 786 h 1380"/>
                <a:gd name="T26" fmla="*/ 372 w 1587"/>
                <a:gd name="T27" fmla="*/ 1267 h 1380"/>
                <a:gd name="T28" fmla="*/ 246 w 1587"/>
                <a:gd name="T29" fmla="*/ 1320 h 1380"/>
                <a:gd name="T30" fmla="*/ 141 w 1587"/>
                <a:gd name="T31" fmla="*/ 1297 h 1380"/>
                <a:gd name="T32" fmla="*/ 29 w 1587"/>
                <a:gd name="T33" fmla="*/ 1264 h 1380"/>
                <a:gd name="T34" fmla="*/ 0 w 1587"/>
                <a:gd name="T35" fmla="*/ 1292 h 1380"/>
                <a:gd name="T36" fmla="*/ 29 w 1587"/>
                <a:gd name="T37" fmla="*/ 1321 h 1380"/>
                <a:gd name="T38" fmla="*/ 141 w 1587"/>
                <a:gd name="T39" fmla="*/ 1364 h 1380"/>
                <a:gd name="T40" fmla="*/ 273 w 1587"/>
                <a:gd name="T41" fmla="*/ 1374 h 1380"/>
                <a:gd name="T42" fmla="*/ 386 w 1587"/>
                <a:gd name="T43" fmla="*/ 1324 h 1380"/>
                <a:gd name="T44" fmla="*/ 491 w 1587"/>
                <a:gd name="T45" fmla="*/ 1347 h 1380"/>
                <a:gd name="T46" fmla="*/ 603 w 1587"/>
                <a:gd name="T47" fmla="*/ 1380 h 1380"/>
                <a:gd name="T48" fmla="*/ 731 w 1587"/>
                <a:gd name="T49" fmla="*/ 1337 h 1380"/>
                <a:gd name="T50" fmla="*/ 829 w 1587"/>
                <a:gd name="T51" fmla="*/ 1326 h 1380"/>
                <a:gd name="T52" fmla="*/ 947 w 1587"/>
                <a:gd name="T53" fmla="*/ 1377 h 1380"/>
                <a:gd name="T54" fmla="*/ 1075 w 1587"/>
                <a:gd name="T55" fmla="*/ 1359 h 1380"/>
                <a:gd name="T56" fmla="*/ 1175 w 1587"/>
                <a:gd name="T57" fmla="*/ 1321 h 1380"/>
                <a:gd name="T58" fmla="*/ 1287 w 1587"/>
                <a:gd name="T59" fmla="*/ 1364 h 1380"/>
                <a:gd name="T60" fmla="*/ 1419 w 1587"/>
                <a:gd name="T61" fmla="*/ 1374 h 1380"/>
                <a:gd name="T62" fmla="*/ 1532 w 1587"/>
                <a:gd name="T63" fmla="*/ 1324 h 1380"/>
                <a:gd name="T64" fmla="*/ 1585 w 1587"/>
                <a:gd name="T65" fmla="*/ 1304 h 1380"/>
                <a:gd name="T66" fmla="*/ 1569 w 1587"/>
                <a:gd name="T67" fmla="*/ 1265 h 1380"/>
                <a:gd name="T68" fmla="*/ 479 w 1587"/>
                <a:gd name="T69" fmla="*/ 67 h 1380"/>
                <a:gd name="T70" fmla="*/ 1104 w 1587"/>
                <a:gd name="T71" fmla="*/ 63 h 1380"/>
                <a:gd name="T72" fmla="*/ 1029 w 1587"/>
                <a:gd name="T73" fmla="*/ 118 h 1380"/>
                <a:gd name="T74" fmla="*/ 1000 w 1587"/>
                <a:gd name="T75" fmla="*/ 87 h 1380"/>
                <a:gd name="T76" fmla="*/ 970 w 1587"/>
                <a:gd name="T77" fmla="*/ 205 h 1380"/>
                <a:gd name="T78" fmla="*/ 806 w 1587"/>
                <a:gd name="T79" fmla="*/ 91 h 1380"/>
                <a:gd name="T80" fmla="*/ 767 w 1587"/>
                <a:gd name="T81" fmla="*/ 105 h 1380"/>
                <a:gd name="T82" fmla="*/ 613 w 1587"/>
                <a:gd name="T83" fmla="*/ 100 h 1380"/>
                <a:gd name="T84" fmla="*/ 571 w 1587"/>
                <a:gd name="T85" fmla="*/ 92 h 1380"/>
                <a:gd name="T86" fmla="*/ 353 w 1587"/>
                <a:gd name="T87" fmla="*/ 293 h 1380"/>
                <a:gd name="T88" fmla="*/ 383 w 1587"/>
                <a:gd name="T89" fmla="*/ 264 h 1380"/>
                <a:gd name="T90" fmla="*/ 1234 w 1587"/>
                <a:gd name="T91" fmla="*/ 287 h 1380"/>
                <a:gd name="T92" fmla="*/ 1000 w 1587"/>
                <a:gd name="T93" fmla="*/ 363 h 1380"/>
                <a:gd name="T94" fmla="*/ 794 w 1587"/>
                <a:gd name="T95" fmla="*/ 323 h 1380"/>
                <a:gd name="T96" fmla="*/ 552 w 1587"/>
                <a:gd name="T97" fmla="*/ 373 h 1380"/>
                <a:gd name="T98" fmla="*/ 667 w 1587"/>
                <a:gd name="T99" fmla="*/ 1307 h 1380"/>
                <a:gd name="T100" fmla="*/ 566 w 1587"/>
                <a:gd name="T101" fmla="*/ 1318 h 1380"/>
                <a:gd name="T102" fmla="*/ 460 w 1587"/>
                <a:gd name="T103" fmla="*/ 1269 h 1380"/>
                <a:gd name="T104" fmla="*/ 171 w 1587"/>
                <a:gd name="T105" fmla="*/ 719 h 1380"/>
                <a:gd name="T106" fmla="*/ 421 w 1587"/>
                <a:gd name="T107" fmla="*/ 486 h 1380"/>
                <a:gd name="T108" fmla="*/ 764 w 1587"/>
                <a:gd name="T109" fmla="*/ 1264 h 1380"/>
                <a:gd name="T110" fmla="*/ 683 w 1587"/>
                <a:gd name="T111" fmla="*/ 1297 h 1380"/>
                <a:gd name="T112" fmla="*/ 984 w 1587"/>
                <a:gd name="T113" fmla="*/ 1321 h 1380"/>
                <a:gd name="T114" fmla="*/ 869 w 1587"/>
                <a:gd name="T115" fmla="*/ 1278 h 1380"/>
                <a:gd name="T116" fmla="*/ 927 w 1587"/>
                <a:gd name="T117" fmla="*/ 405 h 1380"/>
                <a:gd name="T118" fmla="*/ 1303 w 1587"/>
                <a:gd name="T119" fmla="*/ 558 h 1380"/>
                <a:gd name="T120" fmla="*/ 1346 w 1587"/>
                <a:gd name="T121" fmla="*/ 881 h 1380"/>
                <a:gd name="T122" fmla="*/ 1092 w 1587"/>
                <a:gd name="T123" fmla="*/ 1281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87" h="1380">
                  <a:moveTo>
                    <a:pt x="1558" y="1264"/>
                  </a:moveTo>
                  <a:lnTo>
                    <a:pt x="1558" y="1264"/>
                  </a:lnTo>
                  <a:lnTo>
                    <a:pt x="1539" y="1264"/>
                  </a:lnTo>
                  <a:lnTo>
                    <a:pt x="1521" y="1267"/>
                  </a:lnTo>
                  <a:lnTo>
                    <a:pt x="1505" y="1270"/>
                  </a:lnTo>
                  <a:lnTo>
                    <a:pt x="1491" y="1273"/>
                  </a:lnTo>
                  <a:lnTo>
                    <a:pt x="1478" y="1280"/>
                  </a:lnTo>
                  <a:lnTo>
                    <a:pt x="1467" y="1284"/>
                  </a:lnTo>
                  <a:lnTo>
                    <a:pt x="1446" y="1297"/>
                  </a:lnTo>
                  <a:lnTo>
                    <a:pt x="1446" y="1297"/>
                  </a:lnTo>
                  <a:lnTo>
                    <a:pt x="1430" y="1307"/>
                  </a:lnTo>
                  <a:lnTo>
                    <a:pt x="1413" y="1315"/>
                  </a:lnTo>
                  <a:lnTo>
                    <a:pt x="1403" y="1318"/>
                  </a:lnTo>
                  <a:lnTo>
                    <a:pt x="1392" y="1320"/>
                  </a:lnTo>
                  <a:lnTo>
                    <a:pt x="1381" y="1321"/>
                  </a:lnTo>
                  <a:lnTo>
                    <a:pt x="1367" y="1321"/>
                  </a:lnTo>
                  <a:lnTo>
                    <a:pt x="1367" y="1321"/>
                  </a:lnTo>
                  <a:lnTo>
                    <a:pt x="1352" y="1321"/>
                  </a:lnTo>
                  <a:lnTo>
                    <a:pt x="1341" y="1320"/>
                  </a:lnTo>
                  <a:lnTo>
                    <a:pt x="1330" y="1318"/>
                  </a:lnTo>
                  <a:lnTo>
                    <a:pt x="1320" y="1315"/>
                  </a:lnTo>
                  <a:lnTo>
                    <a:pt x="1303" y="1307"/>
                  </a:lnTo>
                  <a:lnTo>
                    <a:pt x="1287" y="1297"/>
                  </a:lnTo>
                  <a:lnTo>
                    <a:pt x="1287" y="1297"/>
                  </a:lnTo>
                  <a:lnTo>
                    <a:pt x="1269" y="1288"/>
                  </a:lnTo>
                  <a:lnTo>
                    <a:pt x="1250" y="1278"/>
                  </a:lnTo>
                  <a:lnTo>
                    <a:pt x="1228" y="1270"/>
                  </a:lnTo>
                  <a:lnTo>
                    <a:pt x="1215" y="1267"/>
                  </a:lnTo>
                  <a:lnTo>
                    <a:pt x="1201" y="1265"/>
                  </a:lnTo>
                  <a:lnTo>
                    <a:pt x="1201" y="1265"/>
                  </a:lnTo>
                  <a:lnTo>
                    <a:pt x="1241" y="1202"/>
                  </a:lnTo>
                  <a:lnTo>
                    <a:pt x="1285" y="1127"/>
                  </a:lnTo>
                  <a:lnTo>
                    <a:pt x="1332" y="1042"/>
                  </a:lnTo>
                  <a:lnTo>
                    <a:pt x="1376" y="956"/>
                  </a:lnTo>
                  <a:lnTo>
                    <a:pt x="1418" y="868"/>
                  </a:lnTo>
                  <a:lnTo>
                    <a:pt x="1437" y="827"/>
                  </a:lnTo>
                  <a:lnTo>
                    <a:pt x="1454" y="786"/>
                  </a:lnTo>
                  <a:lnTo>
                    <a:pt x="1469" y="749"/>
                  </a:lnTo>
                  <a:lnTo>
                    <a:pt x="1481" y="712"/>
                  </a:lnTo>
                  <a:lnTo>
                    <a:pt x="1491" y="680"/>
                  </a:lnTo>
                  <a:lnTo>
                    <a:pt x="1499" y="652"/>
                  </a:lnTo>
                  <a:lnTo>
                    <a:pt x="1499" y="652"/>
                  </a:lnTo>
                  <a:lnTo>
                    <a:pt x="1499" y="644"/>
                  </a:lnTo>
                  <a:lnTo>
                    <a:pt x="1497" y="637"/>
                  </a:lnTo>
                  <a:lnTo>
                    <a:pt x="1494" y="629"/>
                  </a:lnTo>
                  <a:lnTo>
                    <a:pt x="1489" y="625"/>
                  </a:lnTo>
                  <a:lnTo>
                    <a:pt x="1489" y="625"/>
                  </a:lnTo>
                  <a:lnTo>
                    <a:pt x="1466" y="602"/>
                  </a:lnTo>
                  <a:lnTo>
                    <a:pt x="1442" y="583"/>
                  </a:lnTo>
                  <a:lnTo>
                    <a:pt x="1391" y="546"/>
                  </a:lnTo>
                  <a:lnTo>
                    <a:pt x="1341" y="511"/>
                  </a:lnTo>
                  <a:lnTo>
                    <a:pt x="1290" y="483"/>
                  </a:lnTo>
                  <a:lnTo>
                    <a:pt x="1290" y="483"/>
                  </a:lnTo>
                  <a:lnTo>
                    <a:pt x="1293" y="476"/>
                  </a:lnTo>
                  <a:lnTo>
                    <a:pt x="1293" y="470"/>
                  </a:lnTo>
                  <a:lnTo>
                    <a:pt x="1293" y="293"/>
                  </a:lnTo>
                  <a:lnTo>
                    <a:pt x="1293" y="293"/>
                  </a:lnTo>
                  <a:lnTo>
                    <a:pt x="1292" y="275"/>
                  </a:lnTo>
                  <a:lnTo>
                    <a:pt x="1287" y="259"/>
                  </a:lnTo>
                  <a:lnTo>
                    <a:pt x="1279" y="244"/>
                  </a:lnTo>
                  <a:lnTo>
                    <a:pt x="1268" y="231"/>
                  </a:lnTo>
                  <a:lnTo>
                    <a:pt x="1255" y="220"/>
                  </a:lnTo>
                  <a:lnTo>
                    <a:pt x="1239" y="212"/>
                  </a:lnTo>
                  <a:lnTo>
                    <a:pt x="1223" y="207"/>
                  </a:lnTo>
                  <a:lnTo>
                    <a:pt x="1206" y="205"/>
                  </a:lnTo>
                  <a:lnTo>
                    <a:pt x="1175" y="205"/>
                  </a:lnTo>
                  <a:lnTo>
                    <a:pt x="1175" y="87"/>
                  </a:lnTo>
                  <a:lnTo>
                    <a:pt x="1175" y="87"/>
                  </a:lnTo>
                  <a:lnTo>
                    <a:pt x="1174" y="70"/>
                  </a:lnTo>
                  <a:lnTo>
                    <a:pt x="1169" y="54"/>
                  </a:lnTo>
                  <a:lnTo>
                    <a:pt x="1161" y="38"/>
                  </a:lnTo>
                  <a:lnTo>
                    <a:pt x="1150" y="25"/>
                  </a:lnTo>
                  <a:lnTo>
                    <a:pt x="1137" y="14"/>
                  </a:lnTo>
                  <a:lnTo>
                    <a:pt x="1123" y="6"/>
                  </a:lnTo>
                  <a:lnTo>
                    <a:pt x="1105" y="1"/>
                  </a:lnTo>
                  <a:lnTo>
                    <a:pt x="1088" y="0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482" y="1"/>
                  </a:lnTo>
                  <a:lnTo>
                    <a:pt x="466" y="6"/>
                  </a:lnTo>
                  <a:lnTo>
                    <a:pt x="450" y="14"/>
                  </a:lnTo>
                  <a:lnTo>
                    <a:pt x="437" y="25"/>
                  </a:lnTo>
                  <a:lnTo>
                    <a:pt x="426" y="38"/>
                  </a:lnTo>
                  <a:lnTo>
                    <a:pt x="418" y="54"/>
                  </a:lnTo>
                  <a:lnTo>
                    <a:pt x="413" y="70"/>
                  </a:lnTo>
                  <a:lnTo>
                    <a:pt x="412" y="87"/>
                  </a:lnTo>
                  <a:lnTo>
                    <a:pt x="412" y="205"/>
                  </a:lnTo>
                  <a:lnTo>
                    <a:pt x="383" y="205"/>
                  </a:lnTo>
                  <a:lnTo>
                    <a:pt x="383" y="205"/>
                  </a:lnTo>
                  <a:lnTo>
                    <a:pt x="364" y="207"/>
                  </a:lnTo>
                  <a:lnTo>
                    <a:pt x="348" y="212"/>
                  </a:lnTo>
                  <a:lnTo>
                    <a:pt x="334" y="220"/>
                  </a:lnTo>
                  <a:lnTo>
                    <a:pt x="319" y="231"/>
                  </a:lnTo>
                  <a:lnTo>
                    <a:pt x="310" y="244"/>
                  </a:lnTo>
                  <a:lnTo>
                    <a:pt x="302" y="259"/>
                  </a:lnTo>
                  <a:lnTo>
                    <a:pt x="295" y="275"/>
                  </a:lnTo>
                  <a:lnTo>
                    <a:pt x="294" y="293"/>
                  </a:lnTo>
                  <a:lnTo>
                    <a:pt x="294" y="470"/>
                  </a:lnTo>
                  <a:lnTo>
                    <a:pt x="294" y="470"/>
                  </a:lnTo>
                  <a:lnTo>
                    <a:pt x="295" y="476"/>
                  </a:lnTo>
                  <a:lnTo>
                    <a:pt x="297" y="483"/>
                  </a:lnTo>
                  <a:lnTo>
                    <a:pt x="297" y="483"/>
                  </a:lnTo>
                  <a:lnTo>
                    <a:pt x="246" y="511"/>
                  </a:lnTo>
                  <a:lnTo>
                    <a:pt x="197" y="546"/>
                  </a:lnTo>
                  <a:lnTo>
                    <a:pt x="147" y="583"/>
                  </a:lnTo>
                  <a:lnTo>
                    <a:pt x="122" y="602"/>
                  </a:lnTo>
                  <a:lnTo>
                    <a:pt x="98" y="625"/>
                  </a:lnTo>
                  <a:lnTo>
                    <a:pt x="98" y="625"/>
                  </a:lnTo>
                  <a:lnTo>
                    <a:pt x="93" y="629"/>
                  </a:lnTo>
                  <a:lnTo>
                    <a:pt x="90" y="637"/>
                  </a:lnTo>
                  <a:lnTo>
                    <a:pt x="88" y="644"/>
                  </a:lnTo>
                  <a:lnTo>
                    <a:pt x="90" y="652"/>
                  </a:lnTo>
                  <a:lnTo>
                    <a:pt x="90" y="652"/>
                  </a:lnTo>
                  <a:lnTo>
                    <a:pt x="96" y="680"/>
                  </a:lnTo>
                  <a:lnTo>
                    <a:pt x="106" y="712"/>
                  </a:lnTo>
                  <a:lnTo>
                    <a:pt x="118" y="749"/>
                  </a:lnTo>
                  <a:lnTo>
                    <a:pt x="134" y="786"/>
                  </a:lnTo>
                  <a:lnTo>
                    <a:pt x="150" y="827"/>
                  </a:lnTo>
                  <a:lnTo>
                    <a:pt x="169" y="868"/>
                  </a:lnTo>
                  <a:lnTo>
                    <a:pt x="211" y="956"/>
                  </a:lnTo>
                  <a:lnTo>
                    <a:pt x="257" y="1042"/>
                  </a:lnTo>
                  <a:lnTo>
                    <a:pt x="303" y="1127"/>
                  </a:lnTo>
                  <a:lnTo>
                    <a:pt x="346" y="1202"/>
                  </a:lnTo>
                  <a:lnTo>
                    <a:pt x="386" y="1265"/>
                  </a:lnTo>
                  <a:lnTo>
                    <a:pt x="386" y="1265"/>
                  </a:lnTo>
                  <a:lnTo>
                    <a:pt x="372" y="1267"/>
                  </a:lnTo>
                  <a:lnTo>
                    <a:pt x="359" y="1270"/>
                  </a:lnTo>
                  <a:lnTo>
                    <a:pt x="337" y="1278"/>
                  </a:lnTo>
                  <a:lnTo>
                    <a:pt x="318" y="1288"/>
                  </a:lnTo>
                  <a:lnTo>
                    <a:pt x="300" y="1297"/>
                  </a:lnTo>
                  <a:lnTo>
                    <a:pt x="300" y="1297"/>
                  </a:lnTo>
                  <a:lnTo>
                    <a:pt x="284" y="1307"/>
                  </a:lnTo>
                  <a:lnTo>
                    <a:pt x="267" y="1315"/>
                  </a:lnTo>
                  <a:lnTo>
                    <a:pt x="257" y="1318"/>
                  </a:lnTo>
                  <a:lnTo>
                    <a:pt x="246" y="1320"/>
                  </a:lnTo>
                  <a:lnTo>
                    <a:pt x="235" y="1321"/>
                  </a:lnTo>
                  <a:lnTo>
                    <a:pt x="220" y="1321"/>
                  </a:lnTo>
                  <a:lnTo>
                    <a:pt x="220" y="1321"/>
                  </a:lnTo>
                  <a:lnTo>
                    <a:pt x="206" y="1321"/>
                  </a:lnTo>
                  <a:lnTo>
                    <a:pt x="195" y="1320"/>
                  </a:lnTo>
                  <a:lnTo>
                    <a:pt x="184" y="1318"/>
                  </a:lnTo>
                  <a:lnTo>
                    <a:pt x="174" y="1315"/>
                  </a:lnTo>
                  <a:lnTo>
                    <a:pt x="157" y="1307"/>
                  </a:lnTo>
                  <a:lnTo>
                    <a:pt x="141" y="1297"/>
                  </a:lnTo>
                  <a:lnTo>
                    <a:pt x="141" y="1297"/>
                  </a:lnTo>
                  <a:lnTo>
                    <a:pt x="120" y="1284"/>
                  </a:lnTo>
                  <a:lnTo>
                    <a:pt x="109" y="1280"/>
                  </a:lnTo>
                  <a:lnTo>
                    <a:pt x="96" y="1273"/>
                  </a:lnTo>
                  <a:lnTo>
                    <a:pt x="83" y="1270"/>
                  </a:lnTo>
                  <a:lnTo>
                    <a:pt x="67" y="1267"/>
                  </a:lnTo>
                  <a:lnTo>
                    <a:pt x="50" y="1264"/>
                  </a:lnTo>
                  <a:lnTo>
                    <a:pt x="29" y="1264"/>
                  </a:lnTo>
                  <a:lnTo>
                    <a:pt x="29" y="1264"/>
                  </a:lnTo>
                  <a:lnTo>
                    <a:pt x="24" y="1264"/>
                  </a:lnTo>
                  <a:lnTo>
                    <a:pt x="18" y="1265"/>
                  </a:lnTo>
                  <a:lnTo>
                    <a:pt x="13" y="1269"/>
                  </a:lnTo>
                  <a:lnTo>
                    <a:pt x="8" y="1272"/>
                  </a:lnTo>
                  <a:lnTo>
                    <a:pt x="5" y="1277"/>
                  </a:lnTo>
                  <a:lnTo>
                    <a:pt x="2" y="1281"/>
                  </a:lnTo>
                  <a:lnTo>
                    <a:pt x="0" y="1286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0" y="1299"/>
                  </a:lnTo>
                  <a:lnTo>
                    <a:pt x="2" y="1304"/>
                  </a:lnTo>
                  <a:lnTo>
                    <a:pt x="5" y="1308"/>
                  </a:lnTo>
                  <a:lnTo>
                    <a:pt x="8" y="1313"/>
                  </a:lnTo>
                  <a:lnTo>
                    <a:pt x="13" y="1316"/>
                  </a:lnTo>
                  <a:lnTo>
                    <a:pt x="18" y="1320"/>
                  </a:lnTo>
                  <a:lnTo>
                    <a:pt x="24" y="1321"/>
                  </a:lnTo>
                  <a:lnTo>
                    <a:pt x="29" y="1321"/>
                  </a:lnTo>
                  <a:lnTo>
                    <a:pt x="29" y="1321"/>
                  </a:lnTo>
                  <a:lnTo>
                    <a:pt x="43" y="1323"/>
                  </a:lnTo>
                  <a:lnTo>
                    <a:pt x="56" y="1324"/>
                  </a:lnTo>
                  <a:lnTo>
                    <a:pt x="66" y="1326"/>
                  </a:lnTo>
                  <a:lnTo>
                    <a:pt x="75" y="1329"/>
                  </a:lnTo>
                  <a:lnTo>
                    <a:pt x="93" y="1337"/>
                  </a:lnTo>
                  <a:lnTo>
                    <a:pt x="110" y="1347"/>
                  </a:lnTo>
                  <a:lnTo>
                    <a:pt x="110" y="1347"/>
                  </a:lnTo>
                  <a:lnTo>
                    <a:pt x="130" y="1359"/>
                  </a:lnTo>
                  <a:lnTo>
                    <a:pt x="141" y="1364"/>
                  </a:lnTo>
                  <a:lnTo>
                    <a:pt x="153" y="1369"/>
                  </a:lnTo>
                  <a:lnTo>
                    <a:pt x="168" y="1374"/>
                  </a:lnTo>
                  <a:lnTo>
                    <a:pt x="184" y="1377"/>
                  </a:lnTo>
                  <a:lnTo>
                    <a:pt x="201" y="1380"/>
                  </a:lnTo>
                  <a:lnTo>
                    <a:pt x="220" y="1380"/>
                  </a:lnTo>
                  <a:lnTo>
                    <a:pt x="220" y="1380"/>
                  </a:lnTo>
                  <a:lnTo>
                    <a:pt x="241" y="1380"/>
                  </a:lnTo>
                  <a:lnTo>
                    <a:pt x="259" y="1377"/>
                  </a:lnTo>
                  <a:lnTo>
                    <a:pt x="273" y="1374"/>
                  </a:lnTo>
                  <a:lnTo>
                    <a:pt x="287" y="1369"/>
                  </a:lnTo>
                  <a:lnTo>
                    <a:pt x="300" y="1364"/>
                  </a:lnTo>
                  <a:lnTo>
                    <a:pt x="311" y="1359"/>
                  </a:lnTo>
                  <a:lnTo>
                    <a:pt x="332" y="1347"/>
                  </a:lnTo>
                  <a:lnTo>
                    <a:pt x="332" y="1347"/>
                  </a:lnTo>
                  <a:lnTo>
                    <a:pt x="348" y="1337"/>
                  </a:lnTo>
                  <a:lnTo>
                    <a:pt x="366" y="1329"/>
                  </a:lnTo>
                  <a:lnTo>
                    <a:pt x="375" y="1326"/>
                  </a:lnTo>
                  <a:lnTo>
                    <a:pt x="386" y="1324"/>
                  </a:lnTo>
                  <a:lnTo>
                    <a:pt x="397" y="1323"/>
                  </a:lnTo>
                  <a:lnTo>
                    <a:pt x="412" y="1321"/>
                  </a:lnTo>
                  <a:lnTo>
                    <a:pt x="412" y="1321"/>
                  </a:lnTo>
                  <a:lnTo>
                    <a:pt x="426" y="1323"/>
                  </a:lnTo>
                  <a:lnTo>
                    <a:pt x="437" y="1324"/>
                  </a:lnTo>
                  <a:lnTo>
                    <a:pt x="448" y="1326"/>
                  </a:lnTo>
                  <a:lnTo>
                    <a:pt x="458" y="1329"/>
                  </a:lnTo>
                  <a:lnTo>
                    <a:pt x="476" y="1337"/>
                  </a:lnTo>
                  <a:lnTo>
                    <a:pt x="491" y="1347"/>
                  </a:lnTo>
                  <a:lnTo>
                    <a:pt x="491" y="1347"/>
                  </a:lnTo>
                  <a:lnTo>
                    <a:pt x="512" y="1359"/>
                  </a:lnTo>
                  <a:lnTo>
                    <a:pt x="523" y="1364"/>
                  </a:lnTo>
                  <a:lnTo>
                    <a:pt x="536" y="1369"/>
                  </a:lnTo>
                  <a:lnTo>
                    <a:pt x="549" y="1374"/>
                  </a:lnTo>
                  <a:lnTo>
                    <a:pt x="565" y="1377"/>
                  </a:lnTo>
                  <a:lnTo>
                    <a:pt x="582" y="1380"/>
                  </a:lnTo>
                  <a:lnTo>
                    <a:pt x="603" y="1380"/>
                  </a:lnTo>
                  <a:lnTo>
                    <a:pt x="603" y="1380"/>
                  </a:lnTo>
                  <a:lnTo>
                    <a:pt x="622" y="1380"/>
                  </a:lnTo>
                  <a:lnTo>
                    <a:pt x="640" y="1377"/>
                  </a:lnTo>
                  <a:lnTo>
                    <a:pt x="656" y="1374"/>
                  </a:lnTo>
                  <a:lnTo>
                    <a:pt x="670" y="1369"/>
                  </a:lnTo>
                  <a:lnTo>
                    <a:pt x="681" y="1364"/>
                  </a:lnTo>
                  <a:lnTo>
                    <a:pt x="694" y="1359"/>
                  </a:lnTo>
                  <a:lnTo>
                    <a:pt x="713" y="1347"/>
                  </a:lnTo>
                  <a:lnTo>
                    <a:pt x="713" y="1347"/>
                  </a:lnTo>
                  <a:lnTo>
                    <a:pt x="731" y="1337"/>
                  </a:lnTo>
                  <a:lnTo>
                    <a:pt x="747" y="1329"/>
                  </a:lnTo>
                  <a:lnTo>
                    <a:pt x="756" y="1326"/>
                  </a:lnTo>
                  <a:lnTo>
                    <a:pt x="767" y="1324"/>
                  </a:lnTo>
                  <a:lnTo>
                    <a:pt x="780" y="1323"/>
                  </a:lnTo>
                  <a:lnTo>
                    <a:pt x="793" y="1321"/>
                  </a:lnTo>
                  <a:lnTo>
                    <a:pt x="793" y="1321"/>
                  </a:lnTo>
                  <a:lnTo>
                    <a:pt x="807" y="1323"/>
                  </a:lnTo>
                  <a:lnTo>
                    <a:pt x="820" y="1324"/>
                  </a:lnTo>
                  <a:lnTo>
                    <a:pt x="829" y="1326"/>
                  </a:lnTo>
                  <a:lnTo>
                    <a:pt x="841" y="1329"/>
                  </a:lnTo>
                  <a:lnTo>
                    <a:pt x="857" y="1337"/>
                  </a:lnTo>
                  <a:lnTo>
                    <a:pt x="874" y="1347"/>
                  </a:lnTo>
                  <a:lnTo>
                    <a:pt x="874" y="1347"/>
                  </a:lnTo>
                  <a:lnTo>
                    <a:pt x="893" y="1359"/>
                  </a:lnTo>
                  <a:lnTo>
                    <a:pt x="906" y="1364"/>
                  </a:lnTo>
                  <a:lnTo>
                    <a:pt x="917" y="1369"/>
                  </a:lnTo>
                  <a:lnTo>
                    <a:pt x="931" y="1374"/>
                  </a:lnTo>
                  <a:lnTo>
                    <a:pt x="947" y="1377"/>
                  </a:lnTo>
                  <a:lnTo>
                    <a:pt x="965" y="1380"/>
                  </a:lnTo>
                  <a:lnTo>
                    <a:pt x="984" y="1380"/>
                  </a:lnTo>
                  <a:lnTo>
                    <a:pt x="984" y="1380"/>
                  </a:lnTo>
                  <a:lnTo>
                    <a:pt x="1005" y="1380"/>
                  </a:lnTo>
                  <a:lnTo>
                    <a:pt x="1022" y="1377"/>
                  </a:lnTo>
                  <a:lnTo>
                    <a:pt x="1037" y="1374"/>
                  </a:lnTo>
                  <a:lnTo>
                    <a:pt x="1051" y="1369"/>
                  </a:lnTo>
                  <a:lnTo>
                    <a:pt x="1064" y="1364"/>
                  </a:lnTo>
                  <a:lnTo>
                    <a:pt x="1075" y="1359"/>
                  </a:lnTo>
                  <a:lnTo>
                    <a:pt x="1096" y="1347"/>
                  </a:lnTo>
                  <a:lnTo>
                    <a:pt x="1096" y="1347"/>
                  </a:lnTo>
                  <a:lnTo>
                    <a:pt x="1112" y="1337"/>
                  </a:lnTo>
                  <a:lnTo>
                    <a:pt x="1129" y="1329"/>
                  </a:lnTo>
                  <a:lnTo>
                    <a:pt x="1139" y="1326"/>
                  </a:lnTo>
                  <a:lnTo>
                    <a:pt x="1150" y="1324"/>
                  </a:lnTo>
                  <a:lnTo>
                    <a:pt x="1161" y="1323"/>
                  </a:lnTo>
                  <a:lnTo>
                    <a:pt x="1175" y="1321"/>
                  </a:lnTo>
                  <a:lnTo>
                    <a:pt x="1175" y="1321"/>
                  </a:lnTo>
                  <a:lnTo>
                    <a:pt x="1190" y="1323"/>
                  </a:lnTo>
                  <a:lnTo>
                    <a:pt x="1201" y="1324"/>
                  </a:lnTo>
                  <a:lnTo>
                    <a:pt x="1212" y="1326"/>
                  </a:lnTo>
                  <a:lnTo>
                    <a:pt x="1222" y="1329"/>
                  </a:lnTo>
                  <a:lnTo>
                    <a:pt x="1239" y="1337"/>
                  </a:lnTo>
                  <a:lnTo>
                    <a:pt x="1255" y="1347"/>
                  </a:lnTo>
                  <a:lnTo>
                    <a:pt x="1255" y="1347"/>
                  </a:lnTo>
                  <a:lnTo>
                    <a:pt x="1276" y="1359"/>
                  </a:lnTo>
                  <a:lnTo>
                    <a:pt x="1287" y="1364"/>
                  </a:lnTo>
                  <a:lnTo>
                    <a:pt x="1300" y="1369"/>
                  </a:lnTo>
                  <a:lnTo>
                    <a:pt x="1314" y="1374"/>
                  </a:lnTo>
                  <a:lnTo>
                    <a:pt x="1330" y="1377"/>
                  </a:lnTo>
                  <a:lnTo>
                    <a:pt x="1348" y="1380"/>
                  </a:lnTo>
                  <a:lnTo>
                    <a:pt x="1367" y="1380"/>
                  </a:lnTo>
                  <a:lnTo>
                    <a:pt x="1367" y="1380"/>
                  </a:lnTo>
                  <a:lnTo>
                    <a:pt x="1386" y="1380"/>
                  </a:lnTo>
                  <a:lnTo>
                    <a:pt x="1405" y="1377"/>
                  </a:lnTo>
                  <a:lnTo>
                    <a:pt x="1419" y="1374"/>
                  </a:lnTo>
                  <a:lnTo>
                    <a:pt x="1434" y="1369"/>
                  </a:lnTo>
                  <a:lnTo>
                    <a:pt x="1446" y="1364"/>
                  </a:lnTo>
                  <a:lnTo>
                    <a:pt x="1458" y="1359"/>
                  </a:lnTo>
                  <a:lnTo>
                    <a:pt x="1478" y="1347"/>
                  </a:lnTo>
                  <a:lnTo>
                    <a:pt x="1478" y="1347"/>
                  </a:lnTo>
                  <a:lnTo>
                    <a:pt x="1494" y="1337"/>
                  </a:lnTo>
                  <a:lnTo>
                    <a:pt x="1512" y="1329"/>
                  </a:lnTo>
                  <a:lnTo>
                    <a:pt x="1521" y="1326"/>
                  </a:lnTo>
                  <a:lnTo>
                    <a:pt x="1532" y="1324"/>
                  </a:lnTo>
                  <a:lnTo>
                    <a:pt x="1544" y="1323"/>
                  </a:lnTo>
                  <a:lnTo>
                    <a:pt x="1558" y="1321"/>
                  </a:lnTo>
                  <a:lnTo>
                    <a:pt x="1558" y="1321"/>
                  </a:lnTo>
                  <a:lnTo>
                    <a:pt x="1564" y="1321"/>
                  </a:lnTo>
                  <a:lnTo>
                    <a:pt x="1569" y="1320"/>
                  </a:lnTo>
                  <a:lnTo>
                    <a:pt x="1574" y="1316"/>
                  </a:lnTo>
                  <a:lnTo>
                    <a:pt x="1579" y="1313"/>
                  </a:lnTo>
                  <a:lnTo>
                    <a:pt x="1582" y="1308"/>
                  </a:lnTo>
                  <a:lnTo>
                    <a:pt x="1585" y="1304"/>
                  </a:lnTo>
                  <a:lnTo>
                    <a:pt x="1587" y="1299"/>
                  </a:lnTo>
                  <a:lnTo>
                    <a:pt x="1587" y="1292"/>
                  </a:lnTo>
                  <a:lnTo>
                    <a:pt x="1587" y="1292"/>
                  </a:lnTo>
                  <a:lnTo>
                    <a:pt x="1587" y="1286"/>
                  </a:lnTo>
                  <a:lnTo>
                    <a:pt x="1585" y="1281"/>
                  </a:lnTo>
                  <a:lnTo>
                    <a:pt x="1582" y="1277"/>
                  </a:lnTo>
                  <a:lnTo>
                    <a:pt x="1579" y="1272"/>
                  </a:lnTo>
                  <a:lnTo>
                    <a:pt x="1574" y="1269"/>
                  </a:lnTo>
                  <a:lnTo>
                    <a:pt x="1569" y="1265"/>
                  </a:lnTo>
                  <a:lnTo>
                    <a:pt x="1564" y="1264"/>
                  </a:lnTo>
                  <a:lnTo>
                    <a:pt x="1558" y="1264"/>
                  </a:lnTo>
                  <a:lnTo>
                    <a:pt x="1558" y="1264"/>
                  </a:lnTo>
                  <a:close/>
                  <a:moveTo>
                    <a:pt x="471" y="87"/>
                  </a:moveTo>
                  <a:lnTo>
                    <a:pt x="471" y="87"/>
                  </a:lnTo>
                  <a:lnTo>
                    <a:pt x="471" y="81"/>
                  </a:lnTo>
                  <a:lnTo>
                    <a:pt x="472" y="76"/>
                  </a:lnTo>
                  <a:lnTo>
                    <a:pt x="476" y="71"/>
                  </a:lnTo>
                  <a:lnTo>
                    <a:pt x="479" y="67"/>
                  </a:lnTo>
                  <a:lnTo>
                    <a:pt x="483" y="63"/>
                  </a:lnTo>
                  <a:lnTo>
                    <a:pt x="488" y="60"/>
                  </a:lnTo>
                  <a:lnTo>
                    <a:pt x="495" y="59"/>
                  </a:lnTo>
                  <a:lnTo>
                    <a:pt x="499" y="59"/>
                  </a:lnTo>
                  <a:lnTo>
                    <a:pt x="1088" y="59"/>
                  </a:lnTo>
                  <a:lnTo>
                    <a:pt x="1088" y="59"/>
                  </a:lnTo>
                  <a:lnTo>
                    <a:pt x="1094" y="59"/>
                  </a:lnTo>
                  <a:lnTo>
                    <a:pt x="1099" y="60"/>
                  </a:lnTo>
                  <a:lnTo>
                    <a:pt x="1104" y="63"/>
                  </a:lnTo>
                  <a:lnTo>
                    <a:pt x="1108" y="67"/>
                  </a:lnTo>
                  <a:lnTo>
                    <a:pt x="1112" y="71"/>
                  </a:lnTo>
                  <a:lnTo>
                    <a:pt x="1115" y="76"/>
                  </a:lnTo>
                  <a:lnTo>
                    <a:pt x="1116" y="81"/>
                  </a:lnTo>
                  <a:lnTo>
                    <a:pt x="1116" y="87"/>
                  </a:lnTo>
                  <a:lnTo>
                    <a:pt x="1116" y="205"/>
                  </a:lnTo>
                  <a:lnTo>
                    <a:pt x="1029" y="205"/>
                  </a:lnTo>
                  <a:lnTo>
                    <a:pt x="1029" y="118"/>
                  </a:lnTo>
                  <a:lnTo>
                    <a:pt x="1029" y="118"/>
                  </a:lnTo>
                  <a:lnTo>
                    <a:pt x="1029" y="111"/>
                  </a:lnTo>
                  <a:lnTo>
                    <a:pt x="1027" y="105"/>
                  </a:lnTo>
                  <a:lnTo>
                    <a:pt x="1024" y="100"/>
                  </a:lnTo>
                  <a:lnTo>
                    <a:pt x="1021" y="97"/>
                  </a:lnTo>
                  <a:lnTo>
                    <a:pt x="1016" y="92"/>
                  </a:lnTo>
                  <a:lnTo>
                    <a:pt x="1011" y="91"/>
                  </a:lnTo>
                  <a:lnTo>
                    <a:pt x="1005" y="89"/>
                  </a:lnTo>
                  <a:lnTo>
                    <a:pt x="1000" y="87"/>
                  </a:lnTo>
                  <a:lnTo>
                    <a:pt x="1000" y="87"/>
                  </a:lnTo>
                  <a:lnTo>
                    <a:pt x="994" y="89"/>
                  </a:lnTo>
                  <a:lnTo>
                    <a:pt x="989" y="91"/>
                  </a:lnTo>
                  <a:lnTo>
                    <a:pt x="982" y="92"/>
                  </a:lnTo>
                  <a:lnTo>
                    <a:pt x="979" y="97"/>
                  </a:lnTo>
                  <a:lnTo>
                    <a:pt x="974" y="100"/>
                  </a:lnTo>
                  <a:lnTo>
                    <a:pt x="973" y="105"/>
                  </a:lnTo>
                  <a:lnTo>
                    <a:pt x="971" y="111"/>
                  </a:lnTo>
                  <a:lnTo>
                    <a:pt x="970" y="118"/>
                  </a:lnTo>
                  <a:lnTo>
                    <a:pt x="970" y="205"/>
                  </a:lnTo>
                  <a:lnTo>
                    <a:pt x="823" y="205"/>
                  </a:lnTo>
                  <a:lnTo>
                    <a:pt x="823" y="118"/>
                  </a:lnTo>
                  <a:lnTo>
                    <a:pt x="823" y="118"/>
                  </a:lnTo>
                  <a:lnTo>
                    <a:pt x="823" y="111"/>
                  </a:lnTo>
                  <a:lnTo>
                    <a:pt x="821" y="105"/>
                  </a:lnTo>
                  <a:lnTo>
                    <a:pt x="818" y="100"/>
                  </a:lnTo>
                  <a:lnTo>
                    <a:pt x="815" y="97"/>
                  </a:lnTo>
                  <a:lnTo>
                    <a:pt x="810" y="92"/>
                  </a:lnTo>
                  <a:lnTo>
                    <a:pt x="806" y="91"/>
                  </a:lnTo>
                  <a:lnTo>
                    <a:pt x="799" y="89"/>
                  </a:lnTo>
                  <a:lnTo>
                    <a:pt x="794" y="87"/>
                  </a:lnTo>
                  <a:lnTo>
                    <a:pt x="794" y="87"/>
                  </a:lnTo>
                  <a:lnTo>
                    <a:pt x="788" y="89"/>
                  </a:lnTo>
                  <a:lnTo>
                    <a:pt x="782" y="91"/>
                  </a:lnTo>
                  <a:lnTo>
                    <a:pt x="777" y="92"/>
                  </a:lnTo>
                  <a:lnTo>
                    <a:pt x="774" y="97"/>
                  </a:lnTo>
                  <a:lnTo>
                    <a:pt x="769" y="100"/>
                  </a:lnTo>
                  <a:lnTo>
                    <a:pt x="767" y="105"/>
                  </a:lnTo>
                  <a:lnTo>
                    <a:pt x="766" y="111"/>
                  </a:lnTo>
                  <a:lnTo>
                    <a:pt x="764" y="118"/>
                  </a:lnTo>
                  <a:lnTo>
                    <a:pt x="764" y="205"/>
                  </a:lnTo>
                  <a:lnTo>
                    <a:pt x="617" y="205"/>
                  </a:lnTo>
                  <a:lnTo>
                    <a:pt x="617" y="118"/>
                  </a:lnTo>
                  <a:lnTo>
                    <a:pt x="617" y="118"/>
                  </a:lnTo>
                  <a:lnTo>
                    <a:pt x="617" y="111"/>
                  </a:lnTo>
                  <a:lnTo>
                    <a:pt x="616" y="105"/>
                  </a:lnTo>
                  <a:lnTo>
                    <a:pt x="613" y="100"/>
                  </a:lnTo>
                  <a:lnTo>
                    <a:pt x="609" y="97"/>
                  </a:lnTo>
                  <a:lnTo>
                    <a:pt x="605" y="92"/>
                  </a:lnTo>
                  <a:lnTo>
                    <a:pt x="600" y="91"/>
                  </a:lnTo>
                  <a:lnTo>
                    <a:pt x="593" y="89"/>
                  </a:lnTo>
                  <a:lnTo>
                    <a:pt x="589" y="87"/>
                  </a:lnTo>
                  <a:lnTo>
                    <a:pt x="589" y="87"/>
                  </a:lnTo>
                  <a:lnTo>
                    <a:pt x="582" y="89"/>
                  </a:lnTo>
                  <a:lnTo>
                    <a:pt x="576" y="91"/>
                  </a:lnTo>
                  <a:lnTo>
                    <a:pt x="571" y="92"/>
                  </a:lnTo>
                  <a:lnTo>
                    <a:pt x="568" y="97"/>
                  </a:lnTo>
                  <a:lnTo>
                    <a:pt x="563" y="100"/>
                  </a:lnTo>
                  <a:lnTo>
                    <a:pt x="562" y="105"/>
                  </a:lnTo>
                  <a:lnTo>
                    <a:pt x="560" y="111"/>
                  </a:lnTo>
                  <a:lnTo>
                    <a:pt x="558" y="118"/>
                  </a:lnTo>
                  <a:lnTo>
                    <a:pt x="558" y="205"/>
                  </a:lnTo>
                  <a:lnTo>
                    <a:pt x="471" y="205"/>
                  </a:lnTo>
                  <a:lnTo>
                    <a:pt x="471" y="87"/>
                  </a:lnTo>
                  <a:close/>
                  <a:moveTo>
                    <a:pt x="353" y="293"/>
                  </a:moveTo>
                  <a:lnTo>
                    <a:pt x="353" y="293"/>
                  </a:lnTo>
                  <a:lnTo>
                    <a:pt x="353" y="287"/>
                  </a:lnTo>
                  <a:lnTo>
                    <a:pt x="356" y="282"/>
                  </a:lnTo>
                  <a:lnTo>
                    <a:pt x="358" y="277"/>
                  </a:lnTo>
                  <a:lnTo>
                    <a:pt x="362" y="272"/>
                  </a:lnTo>
                  <a:lnTo>
                    <a:pt x="366" y="269"/>
                  </a:lnTo>
                  <a:lnTo>
                    <a:pt x="370" y="266"/>
                  </a:lnTo>
                  <a:lnTo>
                    <a:pt x="377" y="264"/>
                  </a:lnTo>
                  <a:lnTo>
                    <a:pt x="383" y="264"/>
                  </a:lnTo>
                  <a:lnTo>
                    <a:pt x="1206" y="264"/>
                  </a:lnTo>
                  <a:lnTo>
                    <a:pt x="1206" y="264"/>
                  </a:lnTo>
                  <a:lnTo>
                    <a:pt x="1210" y="264"/>
                  </a:lnTo>
                  <a:lnTo>
                    <a:pt x="1217" y="266"/>
                  </a:lnTo>
                  <a:lnTo>
                    <a:pt x="1222" y="269"/>
                  </a:lnTo>
                  <a:lnTo>
                    <a:pt x="1226" y="272"/>
                  </a:lnTo>
                  <a:lnTo>
                    <a:pt x="1230" y="277"/>
                  </a:lnTo>
                  <a:lnTo>
                    <a:pt x="1233" y="282"/>
                  </a:lnTo>
                  <a:lnTo>
                    <a:pt x="1234" y="287"/>
                  </a:lnTo>
                  <a:lnTo>
                    <a:pt x="1234" y="293"/>
                  </a:lnTo>
                  <a:lnTo>
                    <a:pt x="1234" y="452"/>
                  </a:lnTo>
                  <a:lnTo>
                    <a:pt x="1234" y="452"/>
                  </a:lnTo>
                  <a:lnTo>
                    <a:pt x="1193" y="433"/>
                  </a:lnTo>
                  <a:lnTo>
                    <a:pt x="1151" y="414"/>
                  </a:lnTo>
                  <a:lnTo>
                    <a:pt x="1112" y="400"/>
                  </a:lnTo>
                  <a:lnTo>
                    <a:pt x="1073" y="385"/>
                  </a:lnTo>
                  <a:lnTo>
                    <a:pt x="1037" y="373"/>
                  </a:lnTo>
                  <a:lnTo>
                    <a:pt x="1000" y="363"/>
                  </a:lnTo>
                  <a:lnTo>
                    <a:pt x="936" y="346"/>
                  </a:lnTo>
                  <a:lnTo>
                    <a:pt x="880" y="334"/>
                  </a:lnTo>
                  <a:lnTo>
                    <a:pt x="837" y="328"/>
                  </a:lnTo>
                  <a:lnTo>
                    <a:pt x="796" y="323"/>
                  </a:lnTo>
                  <a:lnTo>
                    <a:pt x="796" y="323"/>
                  </a:lnTo>
                  <a:lnTo>
                    <a:pt x="794" y="323"/>
                  </a:lnTo>
                  <a:lnTo>
                    <a:pt x="794" y="323"/>
                  </a:lnTo>
                  <a:lnTo>
                    <a:pt x="794" y="323"/>
                  </a:lnTo>
                  <a:lnTo>
                    <a:pt x="794" y="323"/>
                  </a:lnTo>
                  <a:lnTo>
                    <a:pt x="793" y="323"/>
                  </a:lnTo>
                  <a:lnTo>
                    <a:pt x="793" y="323"/>
                  </a:lnTo>
                  <a:lnTo>
                    <a:pt x="791" y="323"/>
                  </a:lnTo>
                  <a:lnTo>
                    <a:pt x="791" y="323"/>
                  </a:lnTo>
                  <a:lnTo>
                    <a:pt x="750" y="328"/>
                  </a:lnTo>
                  <a:lnTo>
                    <a:pt x="707" y="334"/>
                  </a:lnTo>
                  <a:lnTo>
                    <a:pt x="652" y="346"/>
                  </a:lnTo>
                  <a:lnTo>
                    <a:pt x="587" y="363"/>
                  </a:lnTo>
                  <a:lnTo>
                    <a:pt x="552" y="373"/>
                  </a:lnTo>
                  <a:lnTo>
                    <a:pt x="514" y="385"/>
                  </a:lnTo>
                  <a:lnTo>
                    <a:pt x="476" y="400"/>
                  </a:lnTo>
                  <a:lnTo>
                    <a:pt x="436" y="414"/>
                  </a:lnTo>
                  <a:lnTo>
                    <a:pt x="394" y="433"/>
                  </a:lnTo>
                  <a:lnTo>
                    <a:pt x="353" y="452"/>
                  </a:lnTo>
                  <a:lnTo>
                    <a:pt x="353" y="293"/>
                  </a:lnTo>
                  <a:close/>
                  <a:moveTo>
                    <a:pt x="683" y="1297"/>
                  </a:moveTo>
                  <a:lnTo>
                    <a:pt x="683" y="1297"/>
                  </a:lnTo>
                  <a:lnTo>
                    <a:pt x="667" y="1307"/>
                  </a:lnTo>
                  <a:lnTo>
                    <a:pt x="649" y="1315"/>
                  </a:lnTo>
                  <a:lnTo>
                    <a:pt x="640" y="1318"/>
                  </a:lnTo>
                  <a:lnTo>
                    <a:pt x="629" y="1320"/>
                  </a:lnTo>
                  <a:lnTo>
                    <a:pt x="616" y="1321"/>
                  </a:lnTo>
                  <a:lnTo>
                    <a:pt x="603" y="1321"/>
                  </a:lnTo>
                  <a:lnTo>
                    <a:pt x="603" y="1321"/>
                  </a:lnTo>
                  <a:lnTo>
                    <a:pt x="589" y="1321"/>
                  </a:lnTo>
                  <a:lnTo>
                    <a:pt x="576" y="1320"/>
                  </a:lnTo>
                  <a:lnTo>
                    <a:pt x="566" y="1318"/>
                  </a:lnTo>
                  <a:lnTo>
                    <a:pt x="557" y="1315"/>
                  </a:lnTo>
                  <a:lnTo>
                    <a:pt x="539" y="1307"/>
                  </a:lnTo>
                  <a:lnTo>
                    <a:pt x="522" y="1297"/>
                  </a:lnTo>
                  <a:lnTo>
                    <a:pt x="522" y="1297"/>
                  </a:lnTo>
                  <a:lnTo>
                    <a:pt x="509" y="1289"/>
                  </a:lnTo>
                  <a:lnTo>
                    <a:pt x="495" y="1281"/>
                  </a:lnTo>
                  <a:lnTo>
                    <a:pt x="479" y="1275"/>
                  </a:lnTo>
                  <a:lnTo>
                    <a:pt x="460" y="1269"/>
                  </a:lnTo>
                  <a:lnTo>
                    <a:pt x="460" y="1269"/>
                  </a:lnTo>
                  <a:lnTo>
                    <a:pt x="442" y="1243"/>
                  </a:lnTo>
                  <a:lnTo>
                    <a:pt x="423" y="1213"/>
                  </a:lnTo>
                  <a:lnTo>
                    <a:pt x="380" y="1143"/>
                  </a:lnTo>
                  <a:lnTo>
                    <a:pt x="334" y="1060"/>
                  </a:lnTo>
                  <a:lnTo>
                    <a:pt x="286" y="970"/>
                  </a:lnTo>
                  <a:lnTo>
                    <a:pt x="241" y="881"/>
                  </a:lnTo>
                  <a:lnTo>
                    <a:pt x="201" y="797"/>
                  </a:lnTo>
                  <a:lnTo>
                    <a:pt x="185" y="757"/>
                  </a:lnTo>
                  <a:lnTo>
                    <a:pt x="171" y="719"/>
                  </a:lnTo>
                  <a:lnTo>
                    <a:pt x="158" y="685"/>
                  </a:lnTo>
                  <a:lnTo>
                    <a:pt x="150" y="656"/>
                  </a:lnTo>
                  <a:lnTo>
                    <a:pt x="150" y="656"/>
                  </a:lnTo>
                  <a:lnTo>
                    <a:pt x="195" y="620"/>
                  </a:lnTo>
                  <a:lnTo>
                    <a:pt x="240" y="588"/>
                  </a:lnTo>
                  <a:lnTo>
                    <a:pt x="286" y="558"/>
                  </a:lnTo>
                  <a:lnTo>
                    <a:pt x="330" y="530"/>
                  </a:lnTo>
                  <a:lnTo>
                    <a:pt x="377" y="507"/>
                  </a:lnTo>
                  <a:lnTo>
                    <a:pt x="421" y="486"/>
                  </a:lnTo>
                  <a:lnTo>
                    <a:pt x="466" y="467"/>
                  </a:lnTo>
                  <a:lnTo>
                    <a:pt x="509" y="451"/>
                  </a:lnTo>
                  <a:lnTo>
                    <a:pt x="550" y="436"/>
                  </a:lnTo>
                  <a:lnTo>
                    <a:pt x="590" y="424"/>
                  </a:lnTo>
                  <a:lnTo>
                    <a:pt x="627" y="414"/>
                  </a:lnTo>
                  <a:lnTo>
                    <a:pt x="662" y="405"/>
                  </a:lnTo>
                  <a:lnTo>
                    <a:pt x="721" y="392"/>
                  </a:lnTo>
                  <a:lnTo>
                    <a:pt x="764" y="385"/>
                  </a:lnTo>
                  <a:lnTo>
                    <a:pt x="764" y="1264"/>
                  </a:lnTo>
                  <a:lnTo>
                    <a:pt x="764" y="1264"/>
                  </a:lnTo>
                  <a:lnTo>
                    <a:pt x="764" y="1265"/>
                  </a:lnTo>
                  <a:lnTo>
                    <a:pt x="764" y="1265"/>
                  </a:lnTo>
                  <a:lnTo>
                    <a:pt x="751" y="1267"/>
                  </a:lnTo>
                  <a:lnTo>
                    <a:pt x="739" y="1270"/>
                  </a:lnTo>
                  <a:lnTo>
                    <a:pt x="718" y="1278"/>
                  </a:lnTo>
                  <a:lnTo>
                    <a:pt x="699" y="1288"/>
                  </a:lnTo>
                  <a:lnTo>
                    <a:pt x="683" y="1297"/>
                  </a:lnTo>
                  <a:lnTo>
                    <a:pt x="683" y="1297"/>
                  </a:lnTo>
                  <a:close/>
                  <a:moveTo>
                    <a:pt x="1065" y="1297"/>
                  </a:moveTo>
                  <a:lnTo>
                    <a:pt x="1065" y="1297"/>
                  </a:lnTo>
                  <a:lnTo>
                    <a:pt x="1048" y="1307"/>
                  </a:lnTo>
                  <a:lnTo>
                    <a:pt x="1030" y="1315"/>
                  </a:lnTo>
                  <a:lnTo>
                    <a:pt x="1021" y="1318"/>
                  </a:lnTo>
                  <a:lnTo>
                    <a:pt x="1011" y="1320"/>
                  </a:lnTo>
                  <a:lnTo>
                    <a:pt x="998" y="1321"/>
                  </a:lnTo>
                  <a:lnTo>
                    <a:pt x="984" y="1321"/>
                  </a:lnTo>
                  <a:lnTo>
                    <a:pt x="984" y="1321"/>
                  </a:lnTo>
                  <a:lnTo>
                    <a:pt x="971" y="1321"/>
                  </a:lnTo>
                  <a:lnTo>
                    <a:pt x="959" y="1320"/>
                  </a:lnTo>
                  <a:lnTo>
                    <a:pt x="947" y="1318"/>
                  </a:lnTo>
                  <a:lnTo>
                    <a:pt x="938" y="1315"/>
                  </a:lnTo>
                  <a:lnTo>
                    <a:pt x="920" y="1307"/>
                  </a:lnTo>
                  <a:lnTo>
                    <a:pt x="904" y="1297"/>
                  </a:lnTo>
                  <a:lnTo>
                    <a:pt x="904" y="1297"/>
                  </a:lnTo>
                  <a:lnTo>
                    <a:pt x="888" y="1288"/>
                  </a:lnTo>
                  <a:lnTo>
                    <a:pt x="869" y="1278"/>
                  </a:lnTo>
                  <a:lnTo>
                    <a:pt x="849" y="1270"/>
                  </a:lnTo>
                  <a:lnTo>
                    <a:pt x="836" y="1267"/>
                  </a:lnTo>
                  <a:lnTo>
                    <a:pt x="823" y="1265"/>
                  </a:lnTo>
                  <a:lnTo>
                    <a:pt x="823" y="1265"/>
                  </a:lnTo>
                  <a:lnTo>
                    <a:pt x="823" y="1264"/>
                  </a:lnTo>
                  <a:lnTo>
                    <a:pt x="823" y="385"/>
                  </a:lnTo>
                  <a:lnTo>
                    <a:pt x="823" y="385"/>
                  </a:lnTo>
                  <a:lnTo>
                    <a:pt x="868" y="392"/>
                  </a:lnTo>
                  <a:lnTo>
                    <a:pt x="927" y="405"/>
                  </a:lnTo>
                  <a:lnTo>
                    <a:pt x="960" y="413"/>
                  </a:lnTo>
                  <a:lnTo>
                    <a:pt x="997" y="424"/>
                  </a:lnTo>
                  <a:lnTo>
                    <a:pt x="1037" y="436"/>
                  </a:lnTo>
                  <a:lnTo>
                    <a:pt x="1078" y="449"/>
                  </a:lnTo>
                  <a:lnTo>
                    <a:pt x="1121" y="467"/>
                  </a:lnTo>
                  <a:lnTo>
                    <a:pt x="1166" y="486"/>
                  </a:lnTo>
                  <a:lnTo>
                    <a:pt x="1210" y="507"/>
                  </a:lnTo>
                  <a:lnTo>
                    <a:pt x="1257" y="530"/>
                  </a:lnTo>
                  <a:lnTo>
                    <a:pt x="1303" y="558"/>
                  </a:lnTo>
                  <a:lnTo>
                    <a:pt x="1348" y="588"/>
                  </a:lnTo>
                  <a:lnTo>
                    <a:pt x="1392" y="620"/>
                  </a:lnTo>
                  <a:lnTo>
                    <a:pt x="1437" y="656"/>
                  </a:lnTo>
                  <a:lnTo>
                    <a:pt x="1437" y="656"/>
                  </a:lnTo>
                  <a:lnTo>
                    <a:pt x="1429" y="685"/>
                  </a:lnTo>
                  <a:lnTo>
                    <a:pt x="1416" y="719"/>
                  </a:lnTo>
                  <a:lnTo>
                    <a:pt x="1402" y="757"/>
                  </a:lnTo>
                  <a:lnTo>
                    <a:pt x="1386" y="795"/>
                  </a:lnTo>
                  <a:lnTo>
                    <a:pt x="1346" y="881"/>
                  </a:lnTo>
                  <a:lnTo>
                    <a:pt x="1301" y="970"/>
                  </a:lnTo>
                  <a:lnTo>
                    <a:pt x="1255" y="1060"/>
                  </a:lnTo>
                  <a:lnTo>
                    <a:pt x="1209" y="1141"/>
                  </a:lnTo>
                  <a:lnTo>
                    <a:pt x="1164" y="1213"/>
                  </a:lnTo>
                  <a:lnTo>
                    <a:pt x="1145" y="1243"/>
                  </a:lnTo>
                  <a:lnTo>
                    <a:pt x="1128" y="1269"/>
                  </a:lnTo>
                  <a:lnTo>
                    <a:pt x="1128" y="1269"/>
                  </a:lnTo>
                  <a:lnTo>
                    <a:pt x="1108" y="1275"/>
                  </a:lnTo>
                  <a:lnTo>
                    <a:pt x="1092" y="1281"/>
                  </a:lnTo>
                  <a:lnTo>
                    <a:pt x="1078" y="1289"/>
                  </a:lnTo>
                  <a:lnTo>
                    <a:pt x="1065" y="1297"/>
                  </a:lnTo>
                  <a:lnTo>
                    <a:pt x="1065" y="12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0">
              <a:extLst>
                <a:ext uri="{FF2B5EF4-FFF2-40B4-BE49-F238E27FC236}">
                  <a16:creationId xmlns:a16="http://schemas.microsoft.com/office/drawing/2014/main" id="{57004838-AC75-23BA-2A33-DCA1D0780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0"/>
              <a:ext cx="185738" cy="139700"/>
            </a:xfrm>
            <a:custGeom>
              <a:avLst/>
              <a:gdLst>
                <a:gd name="T0" fmla="*/ 29 w 235"/>
                <a:gd name="T1" fmla="*/ 175 h 175"/>
                <a:gd name="T2" fmla="*/ 42 w 235"/>
                <a:gd name="T3" fmla="*/ 174 h 175"/>
                <a:gd name="T4" fmla="*/ 50 w 235"/>
                <a:gd name="T5" fmla="*/ 167 h 175"/>
                <a:gd name="T6" fmla="*/ 56 w 235"/>
                <a:gd name="T7" fmla="*/ 158 h 175"/>
                <a:gd name="T8" fmla="*/ 59 w 235"/>
                <a:gd name="T9" fmla="*/ 147 h 175"/>
                <a:gd name="T10" fmla="*/ 59 w 235"/>
                <a:gd name="T11" fmla="*/ 88 h 175"/>
                <a:gd name="T12" fmla="*/ 61 w 235"/>
                <a:gd name="T13" fmla="*/ 77 h 175"/>
                <a:gd name="T14" fmla="*/ 67 w 235"/>
                <a:gd name="T15" fmla="*/ 67 h 175"/>
                <a:gd name="T16" fmla="*/ 77 w 235"/>
                <a:gd name="T17" fmla="*/ 61 h 175"/>
                <a:gd name="T18" fmla="*/ 88 w 235"/>
                <a:gd name="T19" fmla="*/ 59 h 175"/>
                <a:gd name="T20" fmla="*/ 147 w 235"/>
                <a:gd name="T21" fmla="*/ 59 h 175"/>
                <a:gd name="T22" fmla="*/ 158 w 235"/>
                <a:gd name="T23" fmla="*/ 61 h 175"/>
                <a:gd name="T24" fmla="*/ 168 w 235"/>
                <a:gd name="T25" fmla="*/ 67 h 175"/>
                <a:gd name="T26" fmla="*/ 174 w 235"/>
                <a:gd name="T27" fmla="*/ 77 h 175"/>
                <a:gd name="T28" fmla="*/ 177 w 235"/>
                <a:gd name="T29" fmla="*/ 88 h 175"/>
                <a:gd name="T30" fmla="*/ 177 w 235"/>
                <a:gd name="T31" fmla="*/ 147 h 175"/>
                <a:gd name="T32" fmla="*/ 179 w 235"/>
                <a:gd name="T33" fmla="*/ 158 h 175"/>
                <a:gd name="T34" fmla="*/ 185 w 235"/>
                <a:gd name="T35" fmla="*/ 167 h 175"/>
                <a:gd name="T36" fmla="*/ 195 w 235"/>
                <a:gd name="T37" fmla="*/ 174 h 175"/>
                <a:gd name="T38" fmla="*/ 206 w 235"/>
                <a:gd name="T39" fmla="*/ 175 h 175"/>
                <a:gd name="T40" fmla="*/ 212 w 235"/>
                <a:gd name="T41" fmla="*/ 175 h 175"/>
                <a:gd name="T42" fmla="*/ 222 w 235"/>
                <a:gd name="T43" fmla="*/ 171 h 175"/>
                <a:gd name="T44" fmla="*/ 230 w 235"/>
                <a:gd name="T45" fmla="*/ 163 h 175"/>
                <a:gd name="T46" fmla="*/ 235 w 235"/>
                <a:gd name="T47" fmla="*/ 153 h 175"/>
                <a:gd name="T48" fmla="*/ 235 w 235"/>
                <a:gd name="T49" fmla="*/ 88 h 175"/>
                <a:gd name="T50" fmla="*/ 233 w 235"/>
                <a:gd name="T51" fmla="*/ 70 h 175"/>
                <a:gd name="T52" fmla="*/ 220 w 235"/>
                <a:gd name="T53" fmla="*/ 38 h 175"/>
                <a:gd name="T54" fmla="*/ 196 w 235"/>
                <a:gd name="T55" fmla="*/ 14 h 175"/>
                <a:gd name="T56" fmla="*/ 165 w 235"/>
                <a:gd name="T57" fmla="*/ 2 h 175"/>
                <a:gd name="T58" fmla="*/ 88 w 235"/>
                <a:gd name="T59" fmla="*/ 0 h 175"/>
                <a:gd name="T60" fmla="*/ 71 w 235"/>
                <a:gd name="T61" fmla="*/ 2 h 175"/>
                <a:gd name="T62" fmla="*/ 39 w 235"/>
                <a:gd name="T63" fmla="*/ 14 h 175"/>
                <a:gd name="T64" fmla="*/ 15 w 235"/>
                <a:gd name="T65" fmla="*/ 38 h 175"/>
                <a:gd name="T66" fmla="*/ 2 w 235"/>
                <a:gd name="T67" fmla="*/ 70 h 175"/>
                <a:gd name="T68" fmla="*/ 0 w 235"/>
                <a:gd name="T69" fmla="*/ 147 h 175"/>
                <a:gd name="T70" fmla="*/ 0 w 235"/>
                <a:gd name="T71" fmla="*/ 153 h 175"/>
                <a:gd name="T72" fmla="*/ 5 w 235"/>
                <a:gd name="T73" fmla="*/ 163 h 175"/>
                <a:gd name="T74" fmla="*/ 13 w 235"/>
                <a:gd name="T75" fmla="*/ 171 h 175"/>
                <a:gd name="T76" fmla="*/ 24 w 235"/>
                <a:gd name="T77" fmla="*/ 175 h 175"/>
                <a:gd name="T78" fmla="*/ 29 w 235"/>
                <a:gd name="T7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175">
                  <a:moveTo>
                    <a:pt x="29" y="175"/>
                  </a:moveTo>
                  <a:lnTo>
                    <a:pt x="29" y="175"/>
                  </a:lnTo>
                  <a:lnTo>
                    <a:pt x="35" y="175"/>
                  </a:lnTo>
                  <a:lnTo>
                    <a:pt x="42" y="174"/>
                  </a:lnTo>
                  <a:lnTo>
                    <a:pt x="47" y="171"/>
                  </a:lnTo>
                  <a:lnTo>
                    <a:pt x="50" y="167"/>
                  </a:lnTo>
                  <a:lnTo>
                    <a:pt x="55" y="163"/>
                  </a:lnTo>
                  <a:lnTo>
                    <a:pt x="56" y="158"/>
                  </a:lnTo>
                  <a:lnTo>
                    <a:pt x="58" y="153"/>
                  </a:lnTo>
                  <a:lnTo>
                    <a:pt x="59" y="147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59" y="81"/>
                  </a:lnTo>
                  <a:lnTo>
                    <a:pt x="61" y="77"/>
                  </a:lnTo>
                  <a:lnTo>
                    <a:pt x="64" y="72"/>
                  </a:lnTo>
                  <a:lnTo>
                    <a:pt x="67" y="67"/>
                  </a:lnTo>
                  <a:lnTo>
                    <a:pt x="72" y="64"/>
                  </a:lnTo>
                  <a:lnTo>
                    <a:pt x="77" y="61"/>
                  </a:lnTo>
                  <a:lnTo>
                    <a:pt x="83" y="59"/>
                  </a:lnTo>
                  <a:lnTo>
                    <a:pt x="88" y="59"/>
                  </a:lnTo>
                  <a:lnTo>
                    <a:pt x="147" y="59"/>
                  </a:lnTo>
                  <a:lnTo>
                    <a:pt x="147" y="59"/>
                  </a:lnTo>
                  <a:lnTo>
                    <a:pt x="153" y="59"/>
                  </a:lnTo>
                  <a:lnTo>
                    <a:pt x="158" y="61"/>
                  </a:lnTo>
                  <a:lnTo>
                    <a:pt x="163" y="64"/>
                  </a:lnTo>
                  <a:lnTo>
                    <a:pt x="168" y="67"/>
                  </a:lnTo>
                  <a:lnTo>
                    <a:pt x="171" y="72"/>
                  </a:lnTo>
                  <a:lnTo>
                    <a:pt x="174" y="77"/>
                  </a:lnTo>
                  <a:lnTo>
                    <a:pt x="176" y="81"/>
                  </a:lnTo>
                  <a:lnTo>
                    <a:pt x="177" y="88"/>
                  </a:lnTo>
                  <a:lnTo>
                    <a:pt x="177" y="147"/>
                  </a:lnTo>
                  <a:lnTo>
                    <a:pt x="177" y="147"/>
                  </a:lnTo>
                  <a:lnTo>
                    <a:pt x="177" y="153"/>
                  </a:lnTo>
                  <a:lnTo>
                    <a:pt x="179" y="158"/>
                  </a:lnTo>
                  <a:lnTo>
                    <a:pt x="182" y="163"/>
                  </a:lnTo>
                  <a:lnTo>
                    <a:pt x="185" y="167"/>
                  </a:lnTo>
                  <a:lnTo>
                    <a:pt x="190" y="171"/>
                  </a:lnTo>
                  <a:lnTo>
                    <a:pt x="195" y="174"/>
                  </a:lnTo>
                  <a:lnTo>
                    <a:pt x="200" y="175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12" y="175"/>
                  </a:lnTo>
                  <a:lnTo>
                    <a:pt x="217" y="174"/>
                  </a:lnTo>
                  <a:lnTo>
                    <a:pt x="222" y="171"/>
                  </a:lnTo>
                  <a:lnTo>
                    <a:pt x="227" y="167"/>
                  </a:lnTo>
                  <a:lnTo>
                    <a:pt x="230" y="163"/>
                  </a:lnTo>
                  <a:lnTo>
                    <a:pt x="233" y="158"/>
                  </a:lnTo>
                  <a:lnTo>
                    <a:pt x="235" y="153"/>
                  </a:lnTo>
                  <a:lnTo>
                    <a:pt x="235" y="147"/>
                  </a:lnTo>
                  <a:lnTo>
                    <a:pt x="235" y="88"/>
                  </a:lnTo>
                  <a:lnTo>
                    <a:pt x="235" y="88"/>
                  </a:lnTo>
                  <a:lnTo>
                    <a:pt x="233" y="70"/>
                  </a:lnTo>
                  <a:lnTo>
                    <a:pt x="228" y="54"/>
                  </a:lnTo>
                  <a:lnTo>
                    <a:pt x="220" y="38"/>
                  </a:lnTo>
                  <a:lnTo>
                    <a:pt x="209" y="26"/>
                  </a:lnTo>
                  <a:lnTo>
                    <a:pt x="196" y="14"/>
                  </a:lnTo>
                  <a:lnTo>
                    <a:pt x="182" y="6"/>
                  </a:lnTo>
                  <a:lnTo>
                    <a:pt x="165" y="2"/>
                  </a:lnTo>
                  <a:lnTo>
                    <a:pt x="14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71" y="2"/>
                  </a:lnTo>
                  <a:lnTo>
                    <a:pt x="55" y="6"/>
                  </a:lnTo>
                  <a:lnTo>
                    <a:pt x="39" y="14"/>
                  </a:lnTo>
                  <a:lnTo>
                    <a:pt x="26" y="26"/>
                  </a:lnTo>
                  <a:lnTo>
                    <a:pt x="15" y="38"/>
                  </a:lnTo>
                  <a:lnTo>
                    <a:pt x="7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3"/>
                  </a:lnTo>
                  <a:lnTo>
                    <a:pt x="2" y="158"/>
                  </a:lnTo>
                  <a:lnTo>
                    <a:pt x="5" y="163"/>
                  </a:lnTo>
                  <a:lnTo>
                    <a:pt x="8" y="167"/>
                  </a:lnTo>
                  <a:lnTo>
                    <a:pt x="13" y="171"/>
                  </a:lnTo>
                  <a:lnTo>
                    <a:pt x="18" y="174"/>
                  </a:lnTo>
                  <a:lnTo>
                    <a:pt x="24" y="175"/>
                  </a:lnTo>
                  <a:lnTo>
                    <a:pt x="29" y="175"/>
                  </a:lnTo>
                  <a:lnTo>
                    <a:pt x="29" y="1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1">
              <a:extLst>
                <a:ext uri="{FF2B5EF4-FFF2-40B4-BE49-F238E27FC236}">
                  <a16:creationId xmlns:a16="http://schemas.microsoft.com/office/drawing/2014/main" id="{EB93DFCA-B3C7-7D95-0D78-45F0127C8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652463"/>
              <a:ext cx="93663" cy="163513"/>
            </a:xfrm>
            <a:custGeom>
              <a:avLst/>
              <a:gdLst>
                <a:gd name="T0" fmla="*/ 87 w 118"/>
                <a:gd name="T1" fmla="*/ 205 h 205"/>
                <a:gd name="T2" fmla="*/ 99 w 118"/>
                <a:gd name="T3" fmla="*/ 204 h 205"/>
                <a:gd name="T4" fmla="*/ 108 w 118"/>
                <a:gd name="T5" fmla="*/ 197 h 205"/>
                <a:gd name="T6" fmla="*/ 114 w 118"/>
                <a:gd name="T7" fmla="*/ 188 h 205"/>
                <a:gd name="T8" fmla="*/ 118 w 118"/>
                <a:gd name="T9" fmla="*/ 176 h 205"/>
                <a:gd name="T10" fmla="*/ 116 w 118"/>
                <a:gd name="T11" fmla="*/ 170 h 205"/>
                <a:gd name="T12" fmla="*/ 113 w 118"/>
                <a:gd name="T13" fmla="*/ 159 h 205"/>
                <a:gd name="T14" fmla="*/ 105 w 118"/>
                <a:gd name="T15" fmla="*/ 151 h 205"/>
                <a:gd name="T16" fmla="*/ 94 w 118"/>
                <a:gd name="T17" fmla="*/ 148 h 205"/>
                <a:gd name="T18" fmla="*/ 87 w 118"/>
                <a:gd name="T19" fmla="*/ 146 h 205"/>
                <a:gd name="T20" fmla="*/ 67 w 118"/>
                <a:gd name="T21" fmla="*/ 145 h 205"/>
                <a:gd name="T22" fmla="*/ 59 w 118"/>
                <a:gd name="T23" fmla="*/ 63 h 205"/>
                <a:gd name="T24" fmla="*/ 67 w 118"/>
                <a:gd name="T25" fmla="*/ 60 h 205"/>
                <a:gd name="T26" fmla="*/ 87 w 118"/>
                <a:gd name="T27" fmla="*/ 59 h 205"/>
                <a:gd name="T28" fmla="*/ 94 w 118"/>
                <a:gd name="T29" fmla="*/ 57 h 205"/>
                <a:gd name="T30" fmla="*/ 105 w 118"/>
                <a:gd name="T31" fmla="*/ 54 h 205"/>
                <a:gd name="T32" fmla="*/ 113 w 118"/>
                <a:gd name="T33" fmla="*/ 46 h 205"/>
                <a:gd name="T34" fmla="*/ 116 w 118"/>
                <a:gd name="T35" fmla="*/ 35 h 205"/>
                <a:gd name="T36" fmla="*/ 118 w 118"/>
                <a:gd name="T37" fmla="*/ 28 h 205"/>
                <a:gd name="T38" fmla="*/ 114 w 118"/>
                <a:gd name="T39" fmla="*/ 17 h 205"/>
                <a:gd name="T40" fmla="*/ 108 w 118"/>
                <a:gd name="T41" fmla="*/ 8 h 205"/>
                <a:gd name="T42" fmla="*/ 99 w 118"/>
                <a:gd name="T43" fmla="*/ 1 h 205"/>
                <a:gd name="T44" fmla="*/ 87 w 118"/>
                <a:gd name="T45" fmla="*/ 0 h 205"/>
                <a:gd name="T46" fmla="*/ 73 w 118"/>
                <a:gd name="T47" fmla="*/ 0 h 205"/>
                <a:gd name="T48" fmla="*/ 48 w 118"/>
                <a:gd name="T49" fmla="*/ 4 h 205"/>
                <a:gd name="T50" fmla="*/ 28 w 118"/>
                <a:gd name="T51" fmla="*/ 12 h 205"/>
                <a:gd name="T52" fmla="*/ 16 w 118"/>
                <a:gd name="T53" fmla="*/ 23 h 205"/>
                <a:gd name="T54" fmla="*/ 4 w 118"/>
                <a:gd name="T55" fmla="*/ 39 h 205"/>
                <a:gd name="T56" fmla="*/ 0 w 118"/>
                <a:gd name="T57" fmla="*/ 59 h 205"/>
                <a:gd name="T58" fmla="*/ 0 w 118"/>
                <a:gd name="T59" fmla="*/ 146 h 205"/>
                <a:gd name="T60" fmla="*/ 4 w 118"/>
                <a:gd name="T61" fmla="*/ 167 h 205"/>
                <a:gd name="T62" fmla="*/ 16 w 118"/>
                <a:gd name="T63" fmla="*/ 183 h 205"/>
                <a:gd name="T64" fmla="*/ 28 w 118"/>
                <a:gd name="T65" fmla="*/ 192 h 205"/>
                <a:gd name="T66" fmla="*/ 48 w 118"/>
                <a:gd name="T67" fmla="*/ 200 h 205"/>
                <a:gd name="T68" fmla="*/ 73 w 118"/>
                <a:gd name="T69" fmla="*/ 205 h 205"/>
                <a:gd name="T70" fmla="*/ 87 w 118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" h="205">
                  <a:moveTo>
                    <a:pt x="87" y="205"/>
                  </a:moveTo>
                  <a:lnTo>
                    <a:pt x="87" y="205"/>
                  </a:lnTo>
                  <a:lnTo>
                    <a:pt x="94" y="205"/>
                  </a:lnTo>
                  <a:lnTo>
                    <a:pt x="99" y="204"/>
                  </a:lnTo>
                  <a:lnTo>
                    <a:pt x="105" y="200"/>
                  </a:lnTo>
                  <a:lnTo>
                    <a:pt x="108" y="197"/>
                  </a:lnTo>
                  <a:lnTo>
                    <a:pt x="113" y="192"/>
                  </a:lnTo>
                  <a:lnTo>
                    <a:pt x="114" y="188"/>
                  </a:lnTo>
                  <a:lnTo>
                    <a:pt x="116" y="181"/>
                  </a:lnTo>
                  <a:lnTo>
                    <a:pt x="118" y="176"/>
                  </a:lnTo>
                  <a:lnTo>
                    <a:pt x="118" y="176"/>
                  </a:lnTo>
                  <a:lnTo>
                    <a:pt x="116" y="170"/>
                  </a:lnTo>
                  <a:lnTo>
                    <a:pt x="114" y="164"/>
                  </a:lnTo>
                  <a:lnTo>
                    <a:pt x="113" y="159"/>
                  </a:lnTo>
                  <a:lnTo>
                    <a:pt x="108" y="156"/>
                  </a:lnTo>
                  <a:lnTo>
                    <a:pt x="105" y="151"/>
                  </a:lnTo>
                  <a:lnTo>
                    <a:pt x="99" y="149"/>
                  </a:lnTo>
                  <a:lnTo>
                    <a:pt x="94" y="148"/>
                  </a:lnTo>
                  <a:lnTo>
                    <a:pt x="87" y="146"/>
                  </a:lnTo>
                  <a:lnTo>
                    <a:pt x="87" y="146"/>
                  </a:lnTo>
                  <a:lnTo>
                    <a:pt x="76" y="146"/>
                  </a:lnTo>
                  <a:lnTo>
                    <a:pt x="67" y="145"/>
                  </a:lnTo>
                  <a:lnTo>
                    <a:pt x="59" y="141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67" y="60"/>
                  </a:lnTo>
                  <a:lnTo>
                    <a:pt x="76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94" y="57"/>
                  </a:lnTo>
                  <a:lnTo>
                    <a:pt x="99" y="55"/>
                  </a:lnTo>
                  <a:lnTo>
                    <a:pt x="105" y="54"/>
                  </a:lnTo>
                  <a:lnTo>
                    <a:pt x="108" y="49"/>
                  </a:lnTo>
                  <a:lnTo>
                    <a:pt x="113" y="46"/>
                  </a:lnTo>
                  <a:lnTo>
                    <a:pt x="114" y="41"/>
                  </a:lnTo>
                  <a:lnTo>
                    <a:pt x="116" y="35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6" y="23"/>
                  </a:lnTo>
                  <a:lnTo>
                    <a:pt x="114" y="17"/>
                  </a:lnTo>
                  <a:lnTo>
                    <a:pt x="113" y="12"/>
                  </a:lnTo>
                  <a:lnTo>
                    <a:pt x="108" y="8"/>
                  </a:lnTo>
                  <a:lnTo>
                    <a:pt x="105" y="4"/>
                  </a:lnTo>
                  <a:lnTo>
                    <a:pt x="99" y="1"/>
                  </a:lnTo>
                  <a:lnTo>
                    <a:pt x="94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3" y="0"/>
                  </a:lnTo>
                  <a:lnTo>
                    <a:pt x="59" y="3"/>
                  </a:lnTo>
                  <a:lnTo>
                    <a:pt x="48" y="4"/>
                  </a:lnTo>
                  <a:lnTo>
                    <a:pt x="38" y="9"/>
                  </a:lnTo>
                  <a:lnTo>
                    <a:pt x="28" y="12"/>
                  </a:lnTo>
                  <a:lnTo>
                    <a:pt x="22" y="17"/>
                  </a:lnTo>
                  <a:lnTo>
                    <a:pt x="16" y="23"/>
                  </a:lnTo>
                  <a:lnTo>
                    <a:pt x="11" y="28"/>
                  </a:lnTo>
                  <a:lnTo>
                    <a:pt x="4" y="39"/>
                  </a:lnTo>
                  <a:lnTo>
                    <a:pt x="1" y="47"/>
                  </a:lnTo>
                  <a:lnTo>
                    <a:pt x="0" y="59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1" y="157"/>
                  </a:lnTo>
                  <a:lnTo>
                    <a:pt x="4" y="167"/>
                  </a:lnTo>
                  <a:lnTo>
                    <a:pt x="11" y="176"/>
                  </a:lnTo>
                  <a:lnTo>
                    <a:pt x="16" y="183"/>
                  </a:lnTo>
                  <a:lnTo>
                    <a:pt x="22" y="188"/>
                  </a:lnTo>
                  <a:lnTo>
                    <a:pt x="28" y="192"/>
                  </a:lnTo>
                  <a:lnTo>
                    <a:pt x="38" y="197"/>
                  </a:lnTo>
                  <a:lnTo>
                    <a:pt x="48" y="200"/>
                  </a:lnTo>
                  <a:lnTo>
                    <a:pt x="59" y="204"/>
                  </a:lnTo>
                  <a:lnTo>
                    <a:pt x="73" y="205"/>
                  </a:lnTo>
                  <a:lnTo>
                    <a:pt x="87" y="205"/>
                  </a:lnTo>
                  <a:lnTo>
                    <a:pt x="87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DD2DBB6-33EE-E940-C77B-E510BEBAEBA6}"/>
              </a:ext>
            </a:extLst>
          </p:cNvPr>
          <p:cNvSpPr/>
          <p:nvPr/>
        </p:nvSpPr>
        <p:spPr bwMode="auto">
          <a:xfrm>
            <a:off x="8096752" y="36693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Launching a new product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Market testing, pricing, operations, funding needs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BF9308F-FF28-5ADD-F788-905F9E7260CB}"/>
              </a:ext>
            </a:extLst>
          </p:cNvPr>
          <p:cNvGrpSpPr/>
          <p:nvPr/>
        </p:nvGrpSpPr>
        <p:grpSpPr>
          <a:xfrm>
            <a:off x="8260768" y="3999706"/>
            <a:ext cx="370562" cy="325054"/>
            <a:chOff x="5819776" y="4602163"/>
            <a:chExt cx="542925" cy="476250"/>
          </a:xfrm>
        </p:grpSpPr>
        <p:sp>
          <p:nvSpPr>
            <p:cNvPr id="95" name="Freeform 150">
              <a:extLst>
                <a:ext uri="{FF2B5EF4-FFF2-40B4-BE49-F238E27FC236}">
                  <a16:creationId xmlns:a16="http://schemas.microsoft.com/office/drawing/2014/main" id="{942B92AB-E93C-DE24-D1F9-956FA6518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4768850"/>
              <a:ext cx="322263" cy="309563"/>
            </a:xfrm>
            <a:custGeom>
              <a:avLst/>
              <a:gdLst>
                <a:gd name="T0" fmla="*/ 72 w 108"/>
                <a:gd name="T1" fmla="*/ 3 h 104"/>
                <a:gd name="T2" fmla="*/ 36 w 108"/>
                <a:gd name="T3" fmla="*/ 0 h 104"/>
                <a:gd name="T4" fmla="*/ 31 w 108"/>
                <a:gd name="T5" fmla="*/ 2 h 104"/>
                <a:gd name="T6" fmla="*/ 31 w 108"/>
                <a:gd name="T7" fmla="*/ 2 h 104"/>
                <a:gd name="T8" fmla="*/ 2 w 108"/>
                <a:gd name="T9" fmla="*/ 43 h 104"/>
                <a:gd name="T10" fmla="*/ 0 w 108"/>
                <a:gd name="T11" fmla="*/ 49 h 104"/>
                <a:gd name="T12" fmla="*/ 21 w 108"/>
                <a:gd name="T13" fmla="*/ 95 h 104"/>
                <a:gd name="T14" fmla="*/ 26 w 108"/>
                <a:gd name="T15" fmla="*/ 99 h 104"/>
                <a:gd name="T16" fmla="*/ 26 w 108"/>
                <a:gd name="T17" fmla="*/ 99 h 104"/>
                <a:gd name="T18" fmla="*/ 77 w 108"/>
                <a:gd name="T19" fmla="*/ 104 h 104"/>
                <a:gd name="T20" fmla="*/ 82 w 108"/>
                <a:gd name="T21" fmla="*/ 102 h 104"/>
                <a:gd name="T22" fmla="*/ 108 w 108"/>
                <a:gd name="T23" fmla="*/ 6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04">
                  <a:moveTo>
                    <a:pt x="72" y="3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4" y="0"/>
                    <a:pt x="32" y="1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45"/>
                    <a:pt x="0" y="47"/>
                    <a:pt x="0" y="49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2" y="98"/>
                    <a:pt x="24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9" y="104"/>
                    <a:pt x="81" y="103"/>
                    <a:pt x="82" y="102"/>
                  </a:cubicBezTo>
                  <a:cubicBezTo>
                    <a:pt x="108" y="66"/>
                    <a:pt x="108" y="66"/>
                    <a:pt x="108" y="66"/>
                  </a:cubicBezTo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51">
              <a:extLst>
                <a:ext uri="{FF2B5EF4-FFF2-40B4-BE49-F238E27FC236}">
                  <a16:creationId xmlns:a16="http://schemas.microsoft.com/office/drawing/2014/main" id="{EDE99C91-5784-3D54-2B56-9568A7ED8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4625975"/>
              <a:ext cx="309563" cy="338138"/>
            </a:xfrm>
            <a:custGeom>
              <a:avLst/>
              <a:gdLst>
                <a:gd name="T0" fmla="*/ 102 w 104"/>
                <a:gd name="T1" fmla="*/ 31 h 114"/>
                <a:gd name="T2" fmla="*/ 60 w 104"/>
                <a:gd name="T3" fmla="*/ 1 h 114"/>
                <a:gd name="T4" fmla="*/ 54 w 104"/>
                <a:gd name="T5" fmla="*/ 0 h 114"/>
                <a:gd name="T6" fmla="*/ 8 w 104"/>
                <a:gd name="T7" fmla="*/ 21 h 114"/>
                <a:gd name="T8" fmla="*/ 4 w 104"/>
                <a:gd name="T9" fmla="*/ 26 h 114"/>
                <a:gd name="T10" fmla="*/ 0 w 104"/>
                <a:gd name="T11" fmla="*/ 76 h 114"/>
                <a:gd name="T12" fmla="*/ 2 w 104"/>
                <a:gd name="T13" fmla="*/ 82 h 114"/>
                <a:gd name="T14" fmla="*/ 44 w 104"/>
                <a:gd name="T15" fmla="*/ 112 h 114"/>
                <a:gd name="T16" fmla="*/ 48 w 104"/>
                <a:gd name="T17" fmla="*/ 113 h 114"/>
                <a:gd name="T18" fmla="*/ 95 w 104"/>
                <a:gd name="T19" fmla="*/ 91 h 114"/>
                <a:gd name="T20" fmla="*/ 99 w 104"/>
                <a:gd name="T21" fmla="*/ 86 h 114"/>
                <a:gd name="T22" fmla="*/ 104 w 104"/>
                <a:gd name="T23" fmla="*/ 35 h 114"/>
                <a:gd name="T24" fmla="*/ 102 w 104"/>
                <a:gd name="T25" fmla="*/ 3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14">
                  <a:moveTo>
                    <a:pt x="102" y="31"/>
                  </a:moveTo>
                  <a:cubicBezTo>
                    <a:pt x="60" y="1"/>
                    <a:pt x="60" y="1"/>
                    <a:pt x="60" y="1"/>
                  </a:cubicBezTo>
                  <a:cubicBezTo>
                    <a:pt x="58" y="0"/>
                    <a:pt x="56" y="0"/>
                    <a:pt x="54" y="0"/>
                  </a:cubicBezTo>
                  <a:cubicBezTo>
                    <a:pt x="54" y="0"/>
                    <a:pt x="8" y="21"/>
                    <a:pt x="8" y="21"/>
                  </a:cubicBezTo>
                  <a:cubicBezTo>
                    <a:pt x="6" y="22"/>
                    <a:pt x="5" y="24"/>
                    <a:pt x="4" y="2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0" y="81"/>
                    <a:pt x="2" y="8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5" y="113"/>
                    <a:pt x="47" y="114"/>
                    <a:pt x="48" y="113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8" y="90"/>
                    <a:pt x="99" y="89"/>
                    <a:pt x="99" y="86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3" y="32"/>
                    <a:pt x="102" y="31"/>
                  </a:cubicBezTo>
                  <a:close/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52">
              <a:extLst>
                <a:ext uri="{FF2B5EF4-FFF2-40B4-BE49-F238E27FC236}">
                  <a16:creationId xmlns:a16="http://schemas.microsoft.com/office/drawing/2014/main" id="{C783751B-C837-BF75-EF14-A38469F9D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8826" y="4602163"/>
              <a:ext cx="269875" cy="187325"/>
            </a:xfrm>
            <a:custGeom>
              <a:avLst/>
              <a:gdLst>
                <a:gd name="T0" fmla="*/ 91 w 91"/>
                <a:gd name="T1" fmla="*/ 12 h 63"/>
                <a:gd name="T2" fmla="*/ 85 w 91"/>
                <a:gd name="T3" fmla="*/ 2 h 63"/>
                <a:gd name="T4" fmla="*/ 80 w 91"/>
                <a:gd name="T5" fmla="*/ 0 h 63"/>
                <a:gd name="T6" fmla="*/ 29 w 91"/>
                <a:gd name="T7" fmla="*/ 3 h 63"/>
                <a:gd name="T8" fmla="*/ 24 w 91"/>
                <a:gd name="T9" fmla="*/ 6 h 63"/>
                <a:gd name="T10" fmla="*/ 2 w 91"/>
                <a:gd name="T11" fmla="*/ 51 h 63"/>
                <a:gd name="T12" fmla="*/ 2 w 91"/>
                <a:gd name="T13" fmla="*/ 57 h 63"/>
                <a:gd name="T14" fmla="*/ 6 w 91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63">
                  <a:moveTo>
                    <a:pt x="91" y="12"/>
                  </a:moveTo>
                  <a:cubicBezTo>
                    <a:pt x="85" y="2"/>
                    <a:pt x="85" y="2"/>
                    <a:pt x="85" y="2"/>
                  </a:cubicBezTo>
                  <a:cubicBezTo>
                    <a:pt x="84" y="1"/>
                    <a:pt x="82" y="0"/>
                    <a:pt x="80" y="0"/>
                  </a:cubicBezTo>
                  <a:cubicBezTo>
                    <a:pt x="80" y="0"/>
                    <a:pt x="29" y="3"/>
                    <a:pt x="29" y="3"/>
                  </a:cubicBezTo>
                  <a:cubicBezTo>
                    <a:pt x="27" y="3"/>
                    <a:pt x="25" y="4"/>
                    <a:pt x="24" y="6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" y="53"/>
                    <a:pt x="0" y="55"/>
                    <a:pt x="2" y="57"/>
                  </a:cubicBezTo>
                  <a:cubicBezTo>
                    <a:pt x="6" y="63"/>
                    <a:pt x="6" y="63"/>
                    <a:pt x="6" y="63"/>
                  </a:cubicBezTo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3">
              <a:extLst>
                <a:ext uri="{FF2B5EF4-FFF2-40B4-BE49-F238E27FC236}">
                  <a16:creationId xmlns:a16="http://schemas.microsoft.com/office/drawing/2014/main" id="{9FBD8323-3024-36A3-3DA1-C34D5C479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657725"/>
              <a:ext cx="131763" cy="185738"/>
            </a:xfrm>
            <a:custGeom>
              <a:avLst/>
              <a:gdLst>
                <a:gd name="T0" fmla="*/ 83 w 83"/>
                <a:gd name="T1" fmla="*/ 0 h 117"/>
                <a:gd name="T2" fmla="*/ 74 w 83"/>
                <a:gd name="T3" fmla="*/ 85 h 117"/>
                <a:gd name="T4" fmla="*/ 0 w 83"/>
                <a:gd name="T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117">
                  <a:moveTo>
                    <a:pt x="83" y="0"/>
                  </a:moveTo>
                  <a:lnTo>
                    <a:pt x="74" y="85"/>
                  </a:lnTo>
                  <a:lnTo>
                    <a:pt x="0" y="117"/>
                  </a:lnTo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154">
              <a:extLst>
                <a:ext uri="{FF2B5EF4-FFF2-40B4-BE49-F238E27FC236}">
                  <a16:creationId xmlns:a16="http://schemas.microsoft.com/office/drawing/2014/main" id="{9FD70A5E-4D23-3018-39AC-760C129318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2363" y="4792663"/>
              <a:ext cx="109538" cy="76200"/>
            </a:xfrm>
            <a:prstGeom prst="line">
              <a:avLst/>
            </a:pr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55">
              <a:extLst>
                <a:ext uri="{FF2B5EF4-FFF2-40B4-BE49-F238E27FC236}">
                  <a16:creationId xmlns:a16="http://schemas.microsoft.com/office/drawing/2014/main" id="{77548D8A-E9AB-197B-0AB9-CDAB5B1CD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9163" y="4922838"/>
              <a:ext cx="71438" cy="0"/>
            </a:xfrm>
            <a:prstGeom prst="line">
              <a:avLst/>
            </a:pr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6">
              <a:extLst>
                <a:ext uri="{FF2B5EF4-FFF2-40B4-BE49-F238E27FC236}">
                  <a16:creationId xmlns:a16="http://schemas.microsoft.com/office/drawing/2014/main" id="{0BCBA429-9F21-D7B0-F18A-EFF579B01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1851" y="4797425"/>
              <a:ext cx="87313" cy="230188"/>
            </a:xfrm>
            <a:custGeom>
              <a:avLst/>
              <a:gdLst>
                <a:gd name="T0" fmla="*/ 14 w 55"/>
                <a:gd name="T1" fmla="*/ 0 h 145"/>
                <a:gd name="T2" fmla="*/ 55 w 55"/>
                <a:gd name="T3" fmla="*/ 79 h 145"/>
                <a:gd name="T4" fmla="*/ 0 w 55"/>
                <a:gd name="T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145">
                  <a:moveTo>
                    <a:pt x="14" y="0"/>
                  </a:moveTo>
                  <a:lnTo>
                    <a:pt x="55" y="79"/>
                  </a:lnTo>
                  <a:lnTo>
                    <a:pt x="0" y="145"/>
                  </a:lnTo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0AD760B-ADC3-2B30-87A7-511660543F52}"/>
              </a:ext>
            </a:extLst>
          </p:cNvPr>
          <p:cNvGrpSpPr/>
          <p:nvPr/>
        </p:nvGrpSpPr>
        <p:grpSpPr>
          <a:xfrm>
            <a:off x="848746" y="3949684"/>
            <a:ext cx="358632" cy="375076"/>
            <a:chOff x="5732463" y="1336675"/>
            <a:chExt cx="727075" cy="760413"/>
          </a:xfrm>
          <a:solidFill>
            <a:schemeClr val="tx2"/>
          </a:solidFill>
        </p:grpSpPr>
        <p:sp>
          <p:nvSpPr>
            <p:cNvPr id="104" name="Freeform 146">
              <a:extLst>
                <a:ext uri="{FF2B5EF4-FFF2-40B4-BE49-F238E27FC236}">
                  <a16:creationId xmlns:a16="http://schemas.microsoft.com/office/drawing/2014/main" id="{1AF72522-997F-9C46-5834-FCDA8399C5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2463" y="1336675"/>
              <a:ext cx="727075" cy="760413"/>
            </a:xfrm>
            <a:custGeom>
              <a:avLst/>
              <a:gdLst>
                <a:gd name="T0" fmla="*/ 196 w 244"/>
                <a:gd name="T1" fmla="*/ 134 h 256"/>
                <a:gd name="T2" fmla="*/ 196 w 244"/>
                <a:gd name="T3" fmla="*/ 0 h 256"/>
                <a:gd name="T4" fmla="*/ 40 w 244"/>
                <a:gd name="T5" fmla="*/ 0 h 256"/>
                <a:gd name="T6" fmla="*/ 40 w 244"/>
                <a:gd name="T7" fmla="*/ 20 h 256"/>
                <a:gd name="T8" fmla="*/ 21 w 244"/>
                <a:gd name="T9" fmla="*/ 20 h 256"/>
                <a:gd name="T10" fmla="*/ 21 w 244"/>
                <a:gd name="T11" fmla="*/ 40 h 256"/>
                <a:gd name="T12" fmla="*/ 0 w 244"/>
                <a:gd name="T13" fmla="*/ 40 h 256"/>
                <a:gd name="T14" fmla="*/ 0 w 244"/>
                <a:gd name="T15" fmla="*/ 256 h 256"/>
                <a:gd name="T16" fmla="*/ 155 w 244"/>
                <a:gd name="T17" fmla="*/ 256 h 256"/>
                <a:gd name="T18" fmla="*/ 155 w 244"/>
                <a:gd name="T19" fmla="*/ 236 h 256"/>
                <a:gd name="T20" fmla="*/ 177 w 244"/>
                <a:gd name="T21" fmla="*/ 236 h 256"/>
                <a:gd name="T22" fmla="*/ 177 w 244"/>
                <a:gd name="T23" fmla="*/ 166 h 256"/>
                <a:gd name="T24" fmla="*/ 219 w 244"/>
                <a:gd name="T25" fmla="*/ 166 h 256"/>
                <a:gd name="T26" fmla="*/ 220 w 244"/>
                <a:gd name="T27" fmla="*/ 166 h 256"/>
                <a:gd name="T28" fmla="*/ 244 w 244"/>
                <a:gd name="T29" fmla="*/ 140 h 256"/>
                <a:gd name="T30" fmla="*/ 244 w 244"/>
                <a:gd name="T31" fmla="*/ 134 h 256"/>
                <a:gd name="T32" fmla="*/ 196 w 244"/>
                <a:gd name="T33" fmla="*/ 134 h 256"/>
                <a:gd name="T34" fmla="*/ 219 w 244"/>
                <a:gd name="T35" fmla="*/ 158 h 256"/>
                <a:gd name="T36" fmla="*/ 108 w 244"/>
                <a:gd name="T37" fmla="*/ 158 h 256"/>
                <a:gd name="T38" fmla="*/ 91 w 244"/>
                <a:gd name="T39" fmla="*/ 158 h 256"/>
                <a:gd name="T40" fmla="*/ 98 w 244"/>
                <a:gd name="T41" fmla="*/ 142 h 256"/>
                <a:gd name="T42" fmla="*/ 189 w 244"/>
                <a:gd name="T43" fmla="*/ 142 h 256"/>
                <a:gd name="T44" fmla="*/ 193 w 244"/>
                <a:gd name="T45" fmla="*/ 142 h 256"/>
                <a:gd name="T46" fmla="*/ 197 w 244"/>
                <a:gd name="T47" fmla="*/ 142 h 256"/>
                <a:gd name="T48" fmla="*/ 236 w 244"/>
                <a:gd name="T49" fmla="*/ 142 h 256"/>
                <a:gd name="T50" fmla="*/ 220 w 244"/>
                <a:gd name="T51" fmla="*/ 158 h 256"/>
                <a:gd name="T52" fmla="*/ 219 w 244"/>
                <a:gd name="T53" fmla="*/ 158 h 256"/>
                <a:gd name="T54" fmla="*/ 188 w 244"/>
                <a:gd name="T55" fmla="*/ 134 h 256"/>
                <a:gd name="T56" fmla="*/ 90 w 244"/>
                <a:gd name="T57" fmla="*/ 134 h 256"/>
                <a:gd name="T58" fmla="*/ 90 w 244"/>
                <a:gd name="T59" fmla="*/ 140 h 256"/>
                <a:gd name="T60" fmla="*/ 79 w 244"/>
                <a:gd name="T61" fmla="*/ 157 h 256"/>
                <a:gd name="T62" fmla="*/ 71 w 244"/>
                <a:gd name="T63" fmla="*/ 158 h 256"/>
                <a:gd name="T64" fmla="*/ 48 w 244"/>
                <a:gd name="T65" fmla="*/ 135 h 256"/>
                <a:gd name="T66" fmla="*/ 48 w 244"/>
                <a:gd name="T67" fmla="*/ 8 h 256"/>
                <a:gd name="T68" fmla="*/ 188 w 244"/>
                <a:gd name="T69" fmla="*/ 8 h 256"/>
                <a:gd name="T70" fmla="*/ 188 w 244"/>
                <a:gd name="T71" fmla="*/ 134 h 256"/>
                <a:gd name="T72" fmla="*/ 147 w 244"/>
                <a:gd name="T73" fmla="*/ 248 h 256"/>
                <a:gd name="T74" fmla="*/ 8 w 244"/>
                <a:gd name="T75" fmla="*/ 248 h 256"/>
                <a:gd name="T76" fmla="*/ 8 w 244"/>
                <a:gd name="T77" fmla="*/ 48 h 256"/>
                <a:gd name="T78" fmla="*/ 21 w 244"/>
                <a:gd name="T79" fmla="*/ 48 h 256"/>
                <a:gd name="T80" fmla="*/ 21 w 244"/>
                <a:gd name="T81" fmla="*/ 236 h 256"/>
                <a:gd name="T82" fmla="*/ 147 w 244"/>
                <a:gd name="T83" fmla="*/ 236 h 256"/>
                <a:gd name="T84" fmla="*/ 147 w 244"/>
                <a:gd name="T85" fmla="*/ 248 h 256"/>
                <a:gd name="T86" fmla="*/ 169 w 244"/>
                <a:gd name="T87" fmla="*/ 228 h 256"/>
                <a:gd name="T88" fmla="*/ 29 w 244"/>
                <a:gd name="T89" fmla="*/ 228 h 256"/>
                <a:gd name="T90" fmla="*/ 29 w 244"/>
                <a:gd name="T91" fmla="*/ 28 h 256"/>
                <a:gd name="T92" fmla="*/ 40 w 244"/>
                <a:gd name="T93" fmla="*/ 28 h 256"/>
                <a:gd name="T94" fmla="*/ 40 w 244"/>
                <a:gd name="T95" fmla="*/ 135 h 256"/>
                <a:gd name="T96" fmla="*/ 71 w 244"/>
                <a:gd name="T97" fmla="*/ 166 h 256"/>
                <a:gd name="T98" fmla="*/ 71 w 244"/>
                <a:gd name="T99" fmla="*/ 166 h 256"/>
                <a:gd name="T100" fmla="*/ 71 w 244"/>
                <a:gd name="T101" fmla="*/ 166 h 256"/>
                <a:gd name="T102" fmla="*/ 169 w 244"/>
                <a:gd name="T103" fmla="*/ 166 h 256"/>
                <a:gd name="T104" fmla="*/ 169 w 244"/>
                <a:gd name="T105" fmla="*/ 2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4" h="256">
                  <a:moveTo>
                    <a:pt x="196" y="134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155" y="256"/>
                    <a:pt x="155" y="256"/>
                    <a:pt x="155" y="256"/>
                  </a:cubicBezTo>
                  <a:cubicBezTo>
                    <a:pt x="155" y="236"/>
                    <a:pt x="155" y="236"/>
                    <a:pt x="155" y="236"/>
                  </a:cubicBezTo>
                  <a:cubicBezTo>
                    <a:pt x="177" y="236"/>
                    <a:pt x="177" y="236"/>
                    <a:pt x="177" y="236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219" y="166"/>
                    <a:pt x="219" y="166"/>
                    <a:pt x="219" y="166"/>
                  </a:cubicBezTo>
                  <a:cubicBezTo>
                    <a:pt x="219" y="166"/>
                    <a:pt x="220" y="166"/>
                    <a:pt x="220" y="166"/>
                  </a:cubicBezTo>
                  <a:cubicBezTo>
                    <a:pt x="234" y="166"/>
                    <a:pt x="244" y="154"/>
                    <a:pt x="244" y="140"/>
                  </a:cubicBezTo>
                  <a:cubicBezTo>
                    <a:pt x="244" y="134"/>
                    <a:pt x="244" y="134"/>
                    <a:pt x="244" y="134"/>
                  </a:cubicBezTo>
                  <a:lnTo>
                    <a:pt x="196" y="134"/>
                  </a:lnTo>
                  <a:close/>
                  <a:moveTo>
                    <a:pt x="219" y="158"/>
                  </a:moveTo>
                  <a:cubicBezTo>
                    <a:pt x="108" y="158"/>
                    <a:pt x="108" y="158"/>
                    <a:pt x="108" y="158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5" y="154"/>
                    <a:pt x="98" y="148"/>
                    <a:pt x="98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93" y="142"/>
                    <a:pt x="193" y="142"/>
                    <a:pt x="193" y="142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236" y="142"/>
                    <a:pt x="236" y="142"/>
                    <a:pt x="236" y="142"/>
                  </a:cubicBezTo>
                  <a:cubicBezTo>
                    <a:pt x="236" y="151"/>
                    <a:pt x="229" y="158"/>
                    <a:pt x="220" y="158"/>
                  </a:cubicBezTo>
                  <a:cubicBezTo>
                    <a:pt x="219" y="158"/>
                    <a:pt x="219" y="158"/>
                    <a:pt x="219" y="158"/>
                  </a:cubicBezTo>
                  <a:moveTo>
                    <a:pt x="188" y="134"/>
                  </a:moveTo>
                  <a:cubicBezTo>
                    <a:pt x="90" y="134"/>
                    <a:pt x="90" y="134"/>
                    <a:pt x="90" y="134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0" y="148"/>
                    <a:pt x="85" y="154"/>
                    <a:pt x="79" y="157"/>
                  </a:cubicBezTo>
                  <a:cubicBezTo>
                    <a:pt x="76" y="158"/>
                    <a:pt x="73" y="158"/>
                    <a:pt x="71" y="158"/>
                  </a:cubicBezTo>
                  <a:cubicBezTo>
                    <a:pt x="58" y="158"/>
                    <a:pt x="48" y="148"/>
                    <a:pt x="48" y="135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188" y="8"/>
                    <a:pt x="188" y="8"/>
                    <a:pt x="188" y="8"/>
                  </a:cubicBezTo>
                  <a:lnTo>
                    <a:pt x="188" y="134"/>
                  </a:lnTo>
                  <a:close/>
                  <a:moveTo>
                    <a:pt x="147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236"/>
                    <a:pt x="21" y="236"/>
                    <a:pt x="21" y="236"/>
                  </a:cubicBezTo>
                  <a:cubicBezTo>
                    <a:pt x="147" y="236"/>
                    <a:pt x="147" y="236"/>
                    <a:pt x="147" y="236"/>
                  </a:cubicBezTo>
                  <a:lnTo>
                    <a:pt x="147" y="248"/>
                  </a:lnTo>
                  <a:close/>
                  <a:moveTo>
                    <a:pt x="169" y="228"/>
                  </a:moveTo>
                  <a:cubicBezTo>
                    <a:pt x="29" y="228"/>
                    <a:pt x="29" y="228"/>
                    <a:pt x="29" y="2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0" y="152"/>
                    <a:pt x="54" y="166"/>
                    <a:pt x="71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169" y="166"/>
                    <a:pt x="169" y="166"/>
                    <a:pt x="169" y="166"/>
                  </a:cubicBezTo>
                  <a:lnTo>
                    <a:pt x="169" y="2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147">
              <a:extLst>
                <a:ext uri="{FF2B5EF4-FFF2-40B4-BE49-F238E27FC236}">
                  <a16:creationId xmlns:a16="http://schemas.microsoft.com/office/drawing/2014/main" id="{1E835C3E-F8C2-7B6B-3797-F90EAAF99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455738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48">
              <a:extLst>
                <a:ext uri="{FF2B5EF4-FFF2-40B4-BE49-F238E27FC236}">
                  <a16:creationId xmlns:a16="http://schemas.microsoft.com/office/drawing/2014/main" id="{07FACCA2-4400-8C27-8E7E-616B0699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03363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49">
              <a:extLst>
                <a:ext uri="{FF2B5EF4-FFF2-40B4-BE49-F238E27FC236}">
                  <a16:creationId xmlns:a16="http://schemas.microsoft.com/office/drawing/2014/main" id="{33847839-F946-2F49-4875-5EEDC404E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50988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50">
              <a:extLst>
                <a:ext uri="{FF2B5EF4-FFF2-40B4-BE49-F238E27FC236}">
                  <a16:creationId xmlns:a16="http://schemas.microsoft.com/office/drawing/2014/main" id="{EC3EAC0B-4A46-EB97-229C-59A7A72DE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98613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1">
              <a:extLst>
                <a:ext uri="{FF2B5EF4-FFF2-40B4-BE49-F238E27FC236}">
                  <a16:creationId xmlns:a16="http://schemas.microsoft.com/office/drawing/2014/main" id="{CF15CF35-6E55-85B1-B9CB-84719C90B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300" y="1646238"/>
              <a:ext cx="177800" cy="23813"/>
            </a:xfrm>
            <a:custGeom>
              <a:avLst/>
              <a:gdLst>
                <a:gd name="T0" fmla="*/ 112 w 112"/>
                <a:gd name="T1" fmla="*/ 7 h 15"/>
                <a:gd name="T2" fmla="*/ 112 w 112"/>
                <a:gd name="T3" fmla="*/ 0 h 15"/>
                <a:gd name="T4" fmla="*/ 0 w 112"/>
                <a:gd name="T5" fmla="*/ 0 h 15"/>
                <a:gd name="T6" fmla="*/ 0 w 112"/>
                <a:gd name="T7" fmla="*/ 15 h 15"/>
                <a:gd name="T8" fmla="*/ 112 w 112"/>
                <a:gd name="T9" fmla="*/ 15 h 15"/>
                <a:gd name="T10" fmla="*/ 112 w 112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5">
                  <a:moveTo>
                    <a:pt x="112" y="7"/>
                  </a:moveTo>
                  <a:lnTo>
                    <a:pt x="11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2" y="15"/>
                  </a:lnTo>
                  <a:lnTo>
                    <a:pt x="11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2">
              <a:extLst>
                <a:ext uri="{FF2B5EF4-FFF2-40B4-BE49-F238E27FC236}">
                  <a16:creationId xmlns:a16="http://schemas.microsoft.com/office/drawing/2014/main" id="{0945583A-0824-84B5-3F0F-3CCF03D17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1882775"/>
              <a:ext cx="261938" cy="23813"/>
            </a:xfrm>
            <a:custGeom>
              <a:avLst/>
              <a:gdLst>
                <a:gd name="T0" fmla="*/ 0 w 165"/>
                <a:gd name="T1" fmla="*/ 15 h 15"/>
                <a:gd name="T2" fmla="*/ 165 w 165"/>
                <a:gd name="T3" fmla="*/ 15 h 15"/>
                <a:gd name="T4" fmla="*/ 165 w 165"/>
                <a:gd name="T5" fmla="*/ 8 h 15"/>
                <a:gd name="T6" fmla="*/ 165 w 165"/>
                <a:gd name="T7" fmla="*/ 0 h 15"/>
                <a:gd name="T8" fmla="*/ 0 w 165"/>
                <a:gd name="T9" fmla="*/ 0 h 15"/>
                <a:gd name="T10" fmla="*/ 0 w 165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5">
                  <a:moveTo>
                    <a:pt x="0" y="15"/>
                  </a:moveTo>
                  <a:lnTo>
                    <a:pt x="165" y="15"/>
                  </a:lnTo>
                  <a:lnTo>
                    <a:pt x="165" y="8"/>
                  </a:lnTo>
                  <a:lnTo>
                    <a:pt x="165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53">
              <a:extLst>
                <a:ext uri="{FF2B5EF4-FFF2-40B4-BE49-F238E27FC236}">
                  <a16:creationId xmlns:a16="http://schemas.microsoft.com/office/drawing/2014/main" id="{C1B79E08-2D26-B0D5-EB8E-8BB646871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1930400"/>
              <a:ext cx="201613" cy="23813"/>
            </a:xfrm>
            <a:custGeom>
              <a:avLst/>
              <a:gdLst>
                <a:gd name="T0" fmla="*/ 0 w 127"/>
                <a:gd name="T1" fmla="*/ 15 h 15"/>
                <a:gd name="T2" fmla="*/ 127 w 127"/>
                <a:gd name="T3" fmla="*/ 15 h 15"/>
                <a:gd name="T4" fmla="*/ 127 w 127"/>
                <a:gd name="T5" fmla="*/ 8 h 15"/>
                <a:gd name="T6" fmla="*/ 127 w 127"/>
                <a:gd name="T7" fmla="*/ 0 h 15"/>
                <a:gd name="T8" fmla="*/ 0 w 127"/>
                <a:gd name="T9" fmla="*/ 0 h 15"/>
                <a:gd name="T10" fmla="*/ 0 w 12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15">
                  <a:moveTo>
                    <a:pt x="0" y="15"/>
                  </a:moveTo>
                  <a:lnTo>
                    <a:pt x="127" y="15"/>
                  </a:lnTo>
                  <a:lnTo>
                    <a:pt x="127" y="8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456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1D8AA-C241-7622-2375-35F4D904C7F9}"/>
              </a:ext>
            </a:extLst>
          </p:cNvPr>
          <p:cNvSpPr/>
          <p:nvPr/>
        </p:nvSpPr>
        <p:spPr>
          <a:xfrm>
            <a:off x="-20052880" y="-4307246"/>
            <a:ext cx="30270030" cy="23674980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264355C-7493-BE88-8692-1F0E4B7420D6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37333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 panose="020B0604020202020204" pitchFamily="34" charset="0"/>
              </a:rPr>
              <a:t>THIS IS NOT ANOTHER BUSINESS COURSE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It is practical growth support for MSME owners already running a real business.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D31435-66C9-D800-A499-CD99D41FA98D}"/>
              </a:ext>
            </a:extLst>
          </p:cNvPr>
          <p:cNvSpPr/>
          <p:nvPr/>
        </p:nvSpPr>
        <p:spPr bwMode="auto">
          <a:xfrm>
            <a:off x="2172970" y="2194560"/>
            <a:ext cx="1758950" cy="1758950"/>
          </a:xfrm>
          <a:prstGeom prst="ellipse">
            <a:avLst/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We help you turn your next growth move into action.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FC8780-27AA-A429-268B-E466F6C1757B}"/>
              </a:ext>
            </a:extLst>
          </p:cNvPr>
          <p:cNvSpPr/>
          <p:nvPr/>
        </p:nvSpPr>
        <p:spPr bwMode="auto">
          <a:xfrm>
            <a:off x="933559" y="4028496"/>
            <a:ext cx="2235200" cy="2235200"/>
          </a:xfrm>
          <a:prstGeom prst="ellipse">
            <a:avLst/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At the end of 12 weeks, you leave with a 90-day growth plan built around your business and your next move.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740AC-0602-0825-A6F1-AB50F0D91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" b="2232"/>
          <a:stretch/>
        </p:blipFill>
        <p:spPr>
          <a:xfrm flipH="1">
            <a:off x="2749628" y="1629103"/>
            <a:ext cx="4780100" cy="522889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102E62E-9001-7300-B8EF-7479A7B9A2C1}"/>
              </a:ext>
            </a:extLst>
          </p:cNvPr>
          <p:cNvGrpSpPr/>
          <p:nvPr/>
        </p:nvGrpSpPr>
        <p:grpSpPr>
          <a:xfrm>
            <a:off x="7324726" y="769515"/>
            <a:ext cx="4051844" cy="5318970"/>
            <a:chOff x="7651750" y="1328081"/>
            <a:chExt cx="3724819" cy="44725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11D2F1D-307F-72F9-0BF1-FE1688B8066D}"/>
                </a:ext>
              </a:extLst>
            </p:cNvPr>
            <p:cNvSpPr/>
            <p:nvPr/>
          </p:nvSpPr>
          <p:spPr bwMode="auto">
            <a:xfrm>
              <a:off x="7651750" y="1328081"/>
              <a:ext cx="3724819" cy="1309087"/>
            </a:xfrm>
            <a:prstGeom prst="roundRect">
              <a:avLst>
                <a:gd name="adj" fmla="val 12384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00" tIns="91440" rIns="21600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tx2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Not lectures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Execution-focused sessions built around real MSME challenges.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82BF315-47D6-E023-E7ED-72E234E959D3}"/>
                </a:ext>
              </a:extLst>
            </p:cNvPr>
            <p:cNvSpPr/>
            <p:nvPr/>
          </p:nvSpPr>
          <p:spPr bwMode="auto">
            <a:xfrm>
              <a:off x="7651750" y="2909816"/>
              <a:ext cx="3724819" cy="1309087"/>
            </a:xfrm>
            <a:prstGeom prst="roundRect">
              <a:avLst>
                <a:gd name="adj" fmla="val 11772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00" tIns="91440" rIns="21600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tx2"/>
                  </a:solidFill>
                  <a:latin typeface="Barlow" panose="00000500000000000000" pitchFamily="2" charset="0"/>
                  <a:cs typeface="Segoe UI" pitchFamily="34" charset="0"/>
                </a:rPr>
                <a:t>Not generic advice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Experts who have already executed what you are trying to do.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958E99E-63A8-75B2-F276-58380BF98CB0}"/>
                </a:ext>
              </a:extLst>
            </p:cNvPr>
            <p:cNvSpPr/>
            <p:nvPr/>
          </p:nvSpPr>
          <p:spPr bwMode="auto">
            <a:xfrm>
              <a:off x="7651750" y="4491552"/>
              <a:ext cx="3724819" cy="1309087"/>
            </a:xfrm>
            <a:prstGeom prst="roundRect">
              <a:avLst>
                <a:gd name="adj" fmla="val 9937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00" tIns="91440" rIns="21600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tx2"/>
                  </a:solidFill>
                  <a:latin typeface="Barlow" panose="00000500000000000000" pitchFamily="2" charset="0"/>
                  <a:cs typeface="Segoe UI" pitchFamily="34" charset="0"/>
                </a:rPr>
                <a:t>Not a certificate program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A practical plan your team can start using immediately.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110BED8-20DC-3301-882B-8D1307A275CF}"/>
              </a:ext>
            </a:extLst>
          </p:cNvPr>
          <p:cNvSpPr txBox="1"/>
          <p:nvPr/>
        </p:nvSpPr>
        <p:spPr>
          <a:xfrm>
            <a:off x="7499869" y="1198226"/>
            <a:ext cx="568599" cy="699404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spAutoFit/>
          </a:bodyPr>
          <a:lstStyle/>
          <a:p>
            <a:pPr algn="r"/>
            <a:r>
              <a:rPr lang="en-US" sz="3600">
                <a:latin typeface="Barlow" panose="00000500000000000000" pitchFamily="2" charset="0"/>
              </a:rPr>
              <a:t>01</a:t>
            </a:r>
            <a:endParaRPr lang="en-IN" sz="3600" err="1">
              <a:latin typeface="Barlow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6139C-8CEE-383F-52A6-8C988227FD0D}"/>
              </a:ext>
            </a:extLst>
          </p:cNvPr>
          <p:cNvSpPr txBox="1"/>
          <p:nvPr/>
        </p:nvSpPr>
        <p:spPr>
          <a:xfrm>
            <a:off x="7414909" y="3081930"/>
            <a:ext cx="653559" cy="699404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spAutoFit/>
          </a:bodyPr>
          <a:lstStyle/>
          <a:p>
            <a:pPr algn="r"/>
            <a:r>
              <a:rPr lang="en-US" sz="3600">
                <a:latin typeface="Barlow" panose="00000500000000000000" pitchFamily="2" charset="0"/>
              </a:rPr>
              <a:t>02</a:t>
            </a:r>
            <a:endParaRPr lang="en-IN" sz="3600" err="1">
              <a:latin typeface="Barlow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B54A2B-DC06-E534-46F3-CD1946BBA616}"/>
              </a:ext>
            </a:extLst>
          </p:cNvPr>
          <p:cNvSpPr txBox="1"/>
          <p:nvPr/>
        </p:nvSpPr>
        <p:spPr>
          <a:xfrm>
            <a:off x="7424527" y="4967355"/>
            <a:ext cx="643941" cy="699404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spAutoFit/>
          </a:bodyPr>
          <a:lstStyle/>
          <a:p>
            <a:pPr algn="r"/>
            <a:r>
              <a:rPr lang="en-US" sz="3600">
                <a:latin typeface="Barlow" panose="00000500000000000000" pitchFamily="2" charset="0"/>
              </a:rPr>
              <a:t>03</a:t>
            </a:r>
            <a:endParaRPr lang="en-IN" sz="3600" err="1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1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F2E72-A3FB-7F8E-1FA4-6322EB348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02C74FE5-5471-1B18-E453-692505EE305C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7800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 panose="020B0604020202020204" pitchFamily="34" charset="0"/>
              </a:rPr>
              <a:t>IS THIS PROGRAM BUILT FOR YOU?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If most of these describe your business, you are ready.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FE9C9D-2474-F04B-134E-2962A3484D6F}"/>
              </a:ext>
            </a:extLst>
          </p:cNvPr>
          <p:cNvSpPr/>
          <p:nvPr/>
        </p:nvSpPr>
        <p:spPr bwMode="auto">
          <a:xfrm>
            <a:off x="658813" y="1550565"/>
            <a:ext cx="2627312" cy="1040235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/>
            <a:r>
              <a:rPr lang="en-US" b="1">
                <a:solidFill>
                  <a:srgbClr val="BF2025"/>
                </a:solidFill>
                <a:latin typeface="Barlow"/>
                <a:ea typeface="Segoe UI" pitchFamily="34" charset="0"/>
                <a:cs typeface="Segoe UI"/>
              </a:rPr>
              <a:t> &gt;₹5 Cr+ Revenue</a:t>
            </a:r>
            <a:endParaRPr lang="en-US">
              <a:cs typeface="Arial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Annual revenue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061F70-2FFB-661A-92E6-6A97D0C73A0E}"/>
              </a:ext>
            </a:extLst>
          </p:cNvPr>
          <p:cNvSpPr/>
          <p:nvPr/>
        </p:nvSpPr>
        <p:spPr bwMode="auto">
          <a:xfrm>
            <a:off x="3408363" y="1550565"/>
            <a:ext cx="2627312" cy="1040235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10+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Employees on payroll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78DD58-AA34-2634-E824-93E5CD8D62CC}"/>
              </a:ext>
            </a:extLst>
          </p:cNvPr>
          <p:cNvSpPr/>
          <p:nvPr/>
        </p:nvSpPr>
        <p:spPr bwMode="auto">
          <a:xfrm>
            <a:off x="6157913" y="1550565"/>
            <a:ext cx="2627312" cy="1040235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2+ yrs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Operating history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A87E40-6897-146E-5B23-29FBA5D49F3D}"/>
              </a:ext>
            </a:extLst>
          </p:cNvPr>
          <p:cNvSpPr/>
          <p:nvPr/>
        </p:nvSpPr>
        <p:spPr bwMode="auto">
          <a:xfrm>
            <a:off x="8907463" y="1550565"/>
            <a:ext cx="2627312" cy="1040235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tx2"/>
                </a:solidFill>
                <a:latin typeface="Barlow"/>
                <a:ea typeface="Segoe UI" pitchFamily="34" charset="0"/>
                <a:cs typeface="Segoe UI"/>
              </a:rPr>
              <a:t>1-2 </a:t>
            </a:r>
            <a:r>
              <a:rPr lang="en-US" b="1" dirty="0" err="1">
                <a:solidFill>
                  <a:schemeClr val="tx2"/>
                </a:solidFill>
                <a:latin typeface="Barlow"/>
                <a:ea typeface="Segoe UI" pitchFamily="34" charset="0"/>
                <a:cs typeface="Segoe UI"/>
              </a:rPr>
              <a:t>hrs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Per week online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92262D-E8FA-142C-680B-5C8862853C2C}"/>
              </a:ext>
            </a:extLst>
          </p:cNvPr>
          <p:cNvSpPr/>
          <p:nvPr/>
        </p:nvSpPr>
        <p:spPr bwMode="auto">
          <a:xfrm>
            <a:off x="0" y="3061543"/>
            <a:ext cx="12192000" cy="1386632"/>
          </a:xfrm>
          <a:prstGeom prst="rect">
            <a:avLst/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D184B-4471-80DC-5F81-D98CCAB03D67}"/>
              </a:ext>
            </a:extLst>
          </p:cNvPr>
          <p:cNvSpPr txBox="1"/>
          <p:nvPr/>
        </p:nvSpPr>
        <p:spPr>
          <a:xfrm>
            <a:off x="1198563" y="3354749"/>
            <a:ext cx="4297362" cy="8002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Barlow" panose="00000500000000000000" pitchFamily="2" charset="0"/>
              </a:rPr>
              <a:t>You have a clear growth opportunity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Barlow" panose="00000500000000000000" pitchFamily="2" charset="0"/>
              </a:rPr>
              <a:t>A new market, bigger buyers, new channel, first export, funding readiness, or a new product.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21BBD-F81D-8E50-2C91-BC303F04ECF5}"/>
              </a:ext>
            </a:extLst>
          </p:cNvPr>
          <p:cNvSpPr txBox="1"/>
          <p:nvPr/>
        </p:nvSpPr>
        <p:spPr>
          <a:xfrm>
            <a:off x="7037388" y="3354749"/>
            <a:ext cx="3535362" cy="8002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Barlow" panose="00000500000000000000" pitchFamily="2" charset="0"/>
              </a:rPr>
              <a:t>You want execution support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Barlow" panose="00000500000000000000" pitchFamily="2" charset="0"/>
              </a:rPr>
              <a:t>Not another course or a certificate to hang on the wall.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578346-7F4E-5509-52C4-6B07C815444D}"/>
              </a:ext>
            </a:extLst>
          </p:cNvPr>
          <p:cNvCxnSpPr>
            <a:cxnSpLocks/>
          </p:cNvCxnSpPr>
          <p:nvPr/>
        </p:nvCxnSpPr>
        <p:spPr>
          <a:xfrm>
            <a:off x="6096000" y="3391875"/>
            <a:ext cx="0" cy="725968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6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B42E80F-C279-14C9-62C5-D435ED90B7D7}"/>
              </a:ext>
            </a:extLst>
          </p:cNvPr>
          <p:cNvSpPr txBox="1"/>
          <p:nvPr/>
        </p:nvSpPr>
        <p:spPr>
          <a:xfrm>
            <a:off x="3048000" y="47342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>
                <a:solidFill>
                  <a:schemeClr val="accent3"/>
                </a:solidFill>
                <a:latin typeface="Barlow" panose="00000500000000000000" pitchFamily="2" charset="0"/>
              </a:rPr>
              <a:t>Currently focused sectors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FF0955-04DC-D5FA-3843-C72D0C9C1F71}"/>
              </a:ext>
            </a:extLst>
          </p:cNvPr>
          <p:cNvGrpSpPr/>
          <p:nvPr/>
        </p:nvGrpSpPr>
        <p:grpSpPr>
          <a:xfrm>
            <a:off x="658814" y="5227409"/>
            <a:ext cx="10875962" cy="763816"/>
            <a:chOff x="658813" y="5227409"/>
            <a:chExt cx="11152187" cy="76381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34DE16D-D703-8B7E-9D88-9FB0F73514BB}"/>
                </a:ext>
              </a:extLst>
            </p:cNvPr>
            <p:cNvSpPr/>
            <p:nvPr/>
          </p:nvSpPr>
          <p:spPr bwMode="auto">
            <a:xfrm>
              <a:off x="658813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Manufacturing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84531B9-40E5-E53C-A46E-633B8834F9D7}"/>
                </a:ext>
              </a:extLst>
            </p:cNvPr>
            <p:cNvSpPr/>
            <p:nvPr/>
          </p:nvSpPr>
          <p:spPr bwMode="auto">
            <a:xfrm>
              <a:off x="2535238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Food processing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AE21CE8-E6D2-1E39-19B2-5903D9794122}"/>
                </a:ext>
              </a:extLst>
            </p:cNvPr>
            <p:cNvSpPr/>
            <p:nvPr/>
          </p:nvSpPr>
          <p:spPr bwMode="auto">
            <a:xfrm>
              <a:off x="4411663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Packaged goods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31D86A0-93D7-7083-7CE0-C65C08AE02CA}"/>
                </a:ext>
              </a:extLst>
            </p:cNvPr>
            <p:cNvSpPr/>
            <p:nvPr/>
          </p:nvSpPr>
          <p:spPr bwMode="auto">
            <a:xfrm>
              <a:off x="6288088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Healthcare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7249EB7-F83D-D634-EB4C-B0925C2F2772}"/>
                </a:ext>
              </a:extLst>
            </p:cNvPr>
            <p:cNvSpPr/>
            <p:nvPr/>
          </p:nvSpPr>
          <p:spPr bwMode="auto">
            <a:xfrm>
              <a:off x="8164513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B2B services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2C37851-2D8E-49F6-C343-B0EE857EABA4}"/>
                </a:ext>
              </a:extLst>
            </p:cNvPr>
            <p:cNvSpPr/>
            <p:nvPr/>
          </p:nvSpPr>
          <p:spPr bwMode="auto">
            <a:xfrm>
              <a:off x="10040938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Distribution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8854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71095-5F69-76E3-A923-1B1E12C22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DCE7A46-E245-32C3-AF49-83293D34F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95B47B-D529-37D1-CFE7-F798CE7640B8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 spc="-5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71EA4-9EA1-40E4-C276-72024D2777E1}"/>
              </a:ext>
            </a:extLst>
          </p:cNvPr>
          <p:cNvSpPr txBox="1"/>
          <p:nvPr/>
        </p:nvSpPr>
        <p:spPr>
          <a:xfrm>
            <a:off x="1143905" y="2131320"/>
            <a:ext cx="3676650" cy="101566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b="1">
                <a:solidFill>
                  <a:schemeClr val="accent4"/>
                </a:solidFill>
                <a:latin typeface="Barlow"/>
              </a:rPr>
              <a:t>Domestic Expansion</a:t>
            </a:r>
            <a:endParaRPr lang="en-IN" b="1">
              <a:solidFill>
                <a:schemeClr val="accent4"/>
              </a:solidFill>
              <a:latin typeface="Barlow" panose="00000500000000000000" pitchFamily="2" charset="0"/>
            </a:endParaRPr>
          </a:p>
          <a:p>
            <a:r>
              <a:rPr lang="en-US" sz="1400">
                <a:solidFill>
                  <a:schemeClr val="bg1"/>
                </a:solidFill>
                <a:latin typeface="Barlow"/>
              </a:rPr>
              <a:t>Expand into new cities, states and regional markets with sharper market-entry and growth strategies.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9828F-9ACC-5085-7AC7-C17E79360DBB}"/>
              </a:ext>
            </a:extLst>
          </p:cNvPr>
          <p:cNvSpPr txBox="1"/>
          <p:nvPr/>
        </p:nvSpPr>
        <p:spPr>
          <a:xfrm>
            <a:off x="1143904" y="3187682"/>
            <a:ext cx="3953329" cy="123110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b="1">
                <a:solidFill>
                  <a:schemeClr val="accent4"/>
                </a:solidFill>
                <a:latin typeface="Barlow"/>
              </a:rPr>
              <a:t>Export Growth</a:t>
            </a:r>
            <a:endParaRPr lang="en-US"/>
          </a:p>
          <a:p>
            <a:r>
              <a:rPr lang="en-US" sz="1400">
                <a:solidFill>
                  <a:schemeClr val="bg1"/>
                </a:solidFill>
                <a:latin typeface="Barlow"/>
                <a:ea typeface="+mn-lt"/>
                <a:cs typeface="+mn-lt"/>
              </a:rPr>
              <a:t>Enter international markets with confidence through expert guidance on market selection, compliance, pricing, and export readiness.</a:t>
            </a:r>
            <a:endParaRPr lang="en-US"/>
          </a:p>
          <a:p>
            <a:endParaRPr lang="en-US" sz="14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7FA3D0-9575-34DF-93BB-46772F86C4BB}"/>
              </a:ext>
            </a:extLst>
          </p:cNvPr>
          <p:cNvSpPr txBox="1"/>
          <p:nvPr/>
        </p:nvSpPr>
        <p:spPr>
          <a:xfrm>
            <a:off x="1209218" y="4522998"/>
            <a:ext cx="4926694" cy="101566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b="1">
                <a:solidFill>
                  <a:schemeClr val="accent4"/>
                </a:solidFill>
                <a:latin typeface="Barlow"/>
              </a:rPr>
              <a:t>New Sales channels</a:t>
            </a:r>
          </a:p>
          <a:p>
            <a:r>
              <a:rPr lang="en-US" sz="1400">
                <a:solidFill>
                  <a:schemeClr val="bg1"/>
                </a:solidFill>
                <a:latin typeface="Barlow"/>
              </a:rPr>
              <a:t>Unlock new </a:t>
            </a:r>
            <a:r>
              <a:rPr lang="en-US" sz="1400">
                <a:solidFill>
                  <a:schemeClr val="bg1"/>
                </a:solidFill>
                <a:latin typeface="Barlow"/>
                <a:ea typeface="+mn-lt"/>
                <a:cs typeface="+mn-lt"/>
              </a:rPr>
              <a:t>routes to market across distributors, retail, </a:t>
            </a:r>
          </a:p>
          <a:p>
            <a:r>
              <a:rPr lang="en-US" sz="1400">
                <a:solidFill>
                  <a:schemeClr val="bg1"/>
                </a:solidFill>
                <a:latin typeface="Barlow"/>
                <a:ea typeface="+mn-lt"/>
                <a:cs typeface="+mn-lt"/>
              </a:rPr>
              <a:t>e-commerce, institutional, direct, and partner channels.</a:t>
            </a:r>
            <a:endParaRPr lang="en-US">
              <a:solidFill>
                <a:schemeClr val="bg1"/>
              </a:solidFill>
            </a:endParaRPr>
          </a:p>
          <a:p>
            <a:endParaRPr lang="en-US" sz="1400">
              <a:solidFill>
                <a:schemeClr val="bg1"/>
              </a:solidFill>
              <a:latin typeface="Barlow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C2021-E7D3-8EE7-4BD5-3178737BCEEA}"/>
              </a:ext>
            </a:extLst>
          </p:cNvPr>
          <p:cNvSpPr txBox="1"/>
          <p:nvPr/>
        </p:nvSpPr>
        <p:spPr>
          <a:xfrm>
            <a:off x="1180190" y="5487067"/>
            <a:ext cx="5317219" cy="80021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b="1">
                <a:solidFill>
                  <a:schemeClr val="accent4"/>
                </a:solidFill>
                <a:latin typeface="Barlow"/>
              </a:rPr>
              <a:t>New Product Launches</a:t>
            </a:r>
            <a:endParaRPr lang="en-US">
              <a:solidFill>
                <a:schemeClr val="accent4"/>
              </a:solidFill>
              <a:latin typeface="Barlow"/>
            </a:endParaRPr>
          </a:p>
          <a:p>
            <a:r>
              <a:rPr lang="en-US" sz="1400">
                <a:solidFill>
                  <a:schemeClr val="bg1"/>
                </a:solidFill>
                <a:latin typeface="Barlow"/>
              </a:rPr>
              <a:t>Understand compliance, pricing, trade finance, product readiness, and operational needs.</a:t>
            </a:r>
            <a:endParaRPr lang="en-US">
              <a:solidFill>
                <a:schemeClr val="bg1"/>
              </a:solidFill>
              <a:latin typeface="Barlow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CAF3DE33-5438-C9F1-7A78-517380D3B41B}"/>
              </a:ext>
            </a:extLst>
          </p:cNvPr>
          <p:cNvSpPr txBox="1">
            <a:spLocks/>
          </p:cNvSpPr>
          <p:nvPr/>
        </p:nvSpPr>
        <p:spPr>
          <a:xfrm>
            <a:off x="612728" y="466808"/>
            <a:ext cx="570824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800">
                <a:solidFill>
                  <a:schemeClr val="bg1"/>
                </a:solidFill>
                <a:cs typeface="Arial"/>
              </a:rPr>
              <a:t>CHOOSE THE GROWTH MOVE THAT </a:t>
            </a:r>
            <a:r>
              <a:rPr lang="en-US" sz="2800" dirty="0">
                <a:solidFill>
                  <a:schemeClr val="bg1"/>
                </a:solidFill>
                <a:cs typeface="Arial"/>
              </a:rPr>
              <a:t>CAN UNLOCK YOUR NEXT STAGE</a:t>
            </a: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chemeClr val="bg1"/>
                </a:solidFill>
                <a:cs typeface="Arial"/>
              </a:rPr>
              <a:t>The program is built around your business's highest growth opportunity- not a one-size-fits-all curriculum.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195DB1C-20BE-BC9F-2445-DE9AA53FE7F0}"/>
              </a:ext>
            </a:extLst>
          </p:cNvPr>
          <p:cNvSpPr/>
          <p:nvPr/>
        </p:nvSpPr>
        <p:spPr>
          <a:xfrm>
            <a:off x="3531982" y="-3659546"/>
            <a:ext cx="30270030" cy="23674980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679C7C-193B-BE25-AD77-5D121F653579}"/>
              </a:ext>
            </a:extLst>
          </p:cNvPr>
          <p:cNvSpPr txBox="1"/>
          <p:nvPr/>
        </p:nvSpPr>
        <p:spPr>
          <a:xfrm>
            <a:off x="7814810" y="1645009"/>
            <a:ext cx="4603749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N" b="1">
                <a:solidFill>
                  <a:schemeClr val="bg1"/>
                </a:solidFill>
                <a:ea typeface="+mn-lt"/>
                <a:cs typeface="+mn-lt"/>
              </a:rPr>
              <a:t>Your growth priority shapes your journey.</a:t>
            </a:r>
          </a:p>
          <a:p>
            <a:r>
              <a:rPr lang="en-IN" sz="1400">
                <a:solidFill>
                  <a:schemeClr val="bg1"/>
                </a:solidFill>
                <a:ea typeface="+mn-lt"/>
                <a:cs typeface="+mn-lt"/>
              </a:rPr>
              <a:t>Based on your growth pathway, you will receive </a:t>
            </a:r>
          </a:p>
          <a:p>
            <a:r>
              <a:rPr lang="en-IN" sz="1400">
                <a:solidFill>
                  <a:schemeClr val="bg1"/>
                </a:solidFill>
                <a:ea typeface="+mn-lt"/>
                <a:cs typeface="+mn-lt"/>
              </a:rPr>
              <a:t>AI support, expert guidance, peer sessions, industry connections, and a 90-day execution plan to drive measurable growth.</a:t>
            </a:r>
            <a:endParaRPr lang="en-IN" sz="1400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5B60A-122B-BA5A-24D4-10B8A5E810D7}"/>
              </a:ext>
            </a:extLst>
          </p:cNvPr>
          <p:cNvSpPr txBox="1"/>
          <p:nvPr/>
        </p:nvSpPr>
        <p:spPr>
          <a:xfrm>
            <a:off x="624211" y="2377542"/>
            <a:ext cx="849482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2800">
                <a:solidFill>
                  <a:schemeClr val="bg1"/>
                </a:solidFill>
                <a:latin typeface="Barlow" panose="00000500000000000000" pitchFamily="2" charset="0"/>
              </a:rPr>
              <a:t>01</a:t>
            </a:r>
            <a:endParaRPr lang="en-US" sz="20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C7FB2-A642-80B3-D703-BE1CCA70B046}"/>
              </a:ext>
            </a:extLst>
          </p:cNvPr>
          <p:cNvSpPr txBox="1"/>
          <p:nvPr/>
        </p:nvSpPr>
        <p:spPr>
          <a:xfrm>
            <a:off x="624212" y="3460217"/>
            <a:ext cx="601533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2800">
                <a:solidFill>
                  <a:schemeClr val="bg1"/>
                </a:solidFill>
                <a:latin typeface="Barlow" panose="00000500000000000000" pitchFamily="2" charset="0"/>
              </a:rPr>
              <a:t>02</a:t>
            </a:r>
            <a:endParaRPr lang="en-US" sz="20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1F9B0B-CB10-BE03-D63B-8E1374B2714F}"/>
              </a:ext>
            </a:extLst>
          </p:cNvPr>
          <p:cNvSpPr txBox="1"/>
          <p:nvPr/>
        </p:nvSpPr>
        <p:spPr>
          <a:xfrm>
            <a:off x="624210" y="4542892"/>
            <a:ext cx="647015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2800">
                <a:solidFill>
                  <a:schemeClr val="bg1"/>
                </a:solidFill>
                <a:latin typeface="Barlow" panose="00000500000000000000" pitchFamily="2" charset="0"/>
              </a:rPr>
              <a:t>03</a:t>
            </a:r>
            <a:endParaRPr lang="en-US" sz="20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C888AA-1F88-8EAE-25F5-223A94E6481A}"/>
              </a:ext>
            </a:extLst>
          </p:cNvPr>
          <p:cNvSpPr txBox="1"/>
          <p:nvPr/>
        </p:nvSpPr>
        <p:spPr>
          <a:xfrm>
            <a:off x="624211" y="5625567"/>
            <a:ext cx="666822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04</a:t>
            </a:r>
            <a:endParaRPr lang="en-US" sz="20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FF39DD-4376-D093-BE3F-775ED0133E5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298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0968-1411-11A0-8A60-744C4E7A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2BE322D-9F09-0595-9FCD-8918843EB942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83666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 panose="020B0604020202020204" pitchFamily="34" charset="0"/>
              </a:rPr>
              <a:t>WHAT YOU GET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Six pillars of growth support, built for MSME owners.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4D873C-AE3A-56F1-E5F4-A678B31AC42D}"/>
              </a:ext>
            </a:extLst>
          </p:cNvPr>
          <p:cNvSpPr/>
          <p:nvPr/>
        </p:nvSpPr>
        <p:spPr bwMode="auto">
          <a:xfrm>
            <a:off x="658812" y="1923425"/>
            <a:ext cx="3414943" cy="1836540"/>
          </a:xfrm>
          <a:prstGeom prst="roundRect">
            <a:avLst>
              <a:gd name="adj" fmla="val 815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4000" tIns="91440" rIns="108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Expert Connects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  <a:latin typeface="Barlow"/>
                <a:ea typeface="Segoe UI" pitchFamily="34" charset="0"/>
                <a:cs typeface="Segoe UI"/>
              </a:rPr>
              <a:t>1-2 </a:t>
            </a:r>
            <a:r>
              <a:rPr lang="en-US" sz="1400" dirty="0" err="1">
                <a:solidFill>
                  <a:schemeClr val="tx1"/>
                </a:solidFill>
                <a:latin typeface="Barlow"/>
                <a:ea typeface="Segoe UI" pitchFamily="34" charset="0"/>
                <a:cs typeface="Segoe UI"/>
              </a:rPr>
              <a:t>hours </a:t>
            </a:r>
            <a:r>
              <a:rPr lang="en-US" sz="1400" dirty="0">
                <a:solidFill>
                  <a:schemeClr val="tx1"/>
                </a:solidFill>
                <a:latin typeface="Barlow"/>
                <a:ea typeface="Segoe UI" pitchFamily="34" charset="0"/>
                <a:cs typeface="Segoe UI"/>
              </a:rPr>
              <a:t>per week with an expert who has already executed what you are trying to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11C598-74E5-5BA0-66A7-82D2D078CDE1}"/>
              </a:ext>
            </a:extLst>
          </p:cNvPr>
          <p:cNvSpPr/>
          <p:nvPr/>
        </p:nvSpPr>
        <p:spPr bwMode="auto">
          <a:xfrm>
            <a:off x="4396311" y="1923425"/>
            <a:ext cx="3414943" cy="1836540"/>
          </a:xfrm>
          <a:prstGeom prst="roundRect">
            <a:avLst>
              <a:gd name="adj" fmla="val 815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4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AI-Powered 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Business Support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24x7 AI-powered business advisor that helps you make better and faster decisions.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D2C2F0-9D06-DA18-9DFD-58E2409EC00D}"/>
              </a:ext>
            </a:extLst>
          </p:cNvPr>
          <p:cNvSpPr/>
          <p:nvPr/>
        </p:nvSpPr>
        <p:spPr bwMode="auto">
          <a:xfrm>
            <a:off x="8133810" y="1923425"/>
            <a:ext cx="3414943" cy="1836540"/>
          </a:xfrm>
          <a:prstGeom prst="roundRect">
            <a:avLst>
              <a:gd name="adj" fmla="val 815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4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Dedicated Growth Advisor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  <a:latin typeface="Barlow"/>
                <a:ea typeface="Segoe UI" pitchFamily="34" charset="0"/>
                <a:cs typeface="Segoe UI"/>
              </a:rPr>
              <a:t>One dedicated advisor accountable for your growth </a:t>
            </a:r>
            <a:r>
              <a:rPr lang="en-US" sz="1400">
                <a:solidFill>
                  <a:schemeClr val="tx1"/>
                </a:solidFill>
                <a:latin typeface="Barlow"/>
                <a:ea typeface="Segoe UI" pitchFamily="34" charset="0"/>
                <a:cs typeface="Segoe UI"/>
              </a:rPr>
              <a:t>over your 12-week journey.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A40E96-C4DB-C89F-1F3C-374B459D3CE7}"/>
              </a:ext>
            </a:extLst>
          </p:cNvPr>
          <p:cNvSpPr/>
          <p:nvPr/>
        </p:nvSpPr>
        <p:spPr bwMode="auto">
          <a:xfrm>
            <a:off x="658812" y="4067111"/>
            <a:ext cx="3414943" cy="1836540"/>
          </a:xfrm>
          <a:prstGeom prst="roundRect">
            <a:avLst>
              <a:gd name="adj" fmla="val 815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4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Execution 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err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Focussed</a:t>
            </a: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 Sessions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Real insights from founders who grew their small business into something bigger, what worked and what did not.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D78BCC-8651-8856-7B85-1C1B335740F8}"/>
              </a:ext>
            </a:extLst>
          </p:cNvPr>
          <p:cNvSpPr/>
          <p:nvPr/>
        </p:nvSpPr>
        <p:spPr bwMode="auto">
          <a:xfrm>
            <a:off x="4396311" y="4067111"/>
            <a:ext cx="3414943" cy="1836540"/>
          </a:xfrm>
          <a:prstGeom prst="roundRect">
            <a:avLst>
              <a:gd name="adj" fmla="val 815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4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Your 90-Day Growth Plan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 plan built for your business, covering your specific growth move and the actions needed to execute with clarity.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C84276-DFAC-BE34-7AA7-060AE3937EEC}"/>
              </a:ext>
            </a:extLst>
          </p:cNvPr>
          <p:cNvSpPr/>
          <p:nvPr/>
        </p:nvSpPr>
        <p:spPr bwMode="auto">
          <a:xfrm>
            <a:off x="8133810" y="4067111"/>
            <a:ext cx="3414943" cy="1836540"/>
          </a:xfrm>
          <a:prstGeom prst="roundRect">
            <a:avLst>
              <a:gd name="adj" fmla="val 815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4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Access to the 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tx2"/>
                </a:solidFill>
                <a:latin typeface="Barlow" panose="00000500000000000000" pitchFamily="2" charset="0"/>
                <a:cs typeface="Segoe UI" pitchFamily="34" charset="0"/>
              </a:rPr>
              <a:t>Entrepreneur Network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Connect with founders, peers, and ecosystem partners who can open doors to partnerships, referrals, and opportunities.</a:t>
            </a:r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ED89C60D-2FF5-8DBD-9B42-AD723F20ECB9}"/>
              </a:ext>
            </a:extLst>
          </p:cNvPr>
          <p:cNvGrpSpPr/>
          <p:nvPr/>
        </p:nvGrpSpPr>
        <p:grpSpPr>
          <a:xfrm>
            <a:off x="815969" y="2590146"/>
            <a:ext cx="477984" cy="503098"/>
            <a:chOff x="5556027" y="3723417"/>
            <a:chExt cx="1076351" cy="1132903"/>
          </a:xfrm>
          <a:solidFill>
            <a:schemeClr val="tx1"/>
          </a:solidFill>
        </p:grpSpPr>
        <p:grpSp>
          <p:nvGrpSpPr>
            <p:cNvPr id="11" name="Graphic 3">
              <a:extLst>
                <a:ext uri="{FF2B5EF4-FFF2-40B4-BE49-F238E27FC236}">
                  <a16:creationId xmlns:a16="http://schemas.microsoft.com/office/drawing/2014/main" id="{AEA8AC47-D063-B1B0-BD43-0CD50D538ADA}"/>
                </a:ext>
              </a:extLst>
            </p:cNvPr>
            <p:cNvGrpSpPr/>
            <p:nvPr/>
          </p:nvGrpSpPr>
          <p:grpSpPr>
            <a:xfrm>
              <a:off x="5858351" y="4132516"/>
              <a:ext cx="476081" cy="723804"/>
              <a:chOff x="5858351" y="4132516"/>
              <a:chExt cx="476081" cy="723804"/>
            </a:xfrm>
            <a:grpFill/>
          </p:grpSpPr>
          <p:grpSp>
            <p:nvGrpSpPr>
              <p:cNvPr id="30" name="Graphic 3">
                <a:extLst>
                  <a:ext uri="{FF2B5EF4-FFF2-40B4-BE49-F238E27FC236}">
                    <a16:creationId xmlns:a16="http://schemas.microsoft.com/office/drawing/2014/main" id="{B24EB337-3353-BFD8-9058-D0D2D768525F}"/>
                  </a:ext>
                </a:extLst>
              </p:cNvPr>
              <p:cNvGrpSpPr/>
              <p:nvPr/>
            </p:nvGrpSpPr>
            <p:grpSpPr>
              <a:xfrm>
                <a:off x="5858351" y="4132516"/>
                <a:ext cx="476081" cy="723804"/>
                <a:chOff x="5858351" y="4132516"/>
                <a:chExt cx="476081" cy="723804"/>
              </a:xfrm>
              <a:grpFill/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E3F3CFBF-2E88-6994-05A3-E7F7E5C702DC}"/>
                    </a:ext>
                  </a:extLst>
                </p:cNvPr>
                <p:cNvSpPr/>
                <p:nvPr/>
              </p:nvSpPr>
              <p:spPr>
                <a:xfrm>
                  <a:off x="5899213" y="4132516"/>
                  <a:ext cx="246316" cy="246316"/>
                </a:xfrm>
                <a:custGeom>
                  <a:avLst/>
                  <a:gdLst>
                    <a:gd name="connsiteX0" fmla="*/ 123158 w 246316"/>
                    <a:gd name="connsiteY0" fmla="*/ 246317 h 246316"/>
                    <a:gd name="connsiteX1" fmla="*/ 0 w 246316"/>
                    <a:gd name="connsiteY1" fmla="*/ 123158 h 246316"/>
                    <a:gd name="connsiteX2" fmla="*/ 123158 w 246316"/>
                    <a:gd name="connsiteY2" fmla="*/ 0 h 246316"/>
                    <a:gd name="connsiteX3" fmla="*/ 246317 w 246316"/>
                    <a:gd name="connsiteY3" fmla="*/ 123158 h 246316"/>
                    <a:gd name="connsiteX4" fmla="*/ 123158 w 246316"/>
                    <a:gd name="connsiteY4" fmla="*/ 246317 h 246316"/>
                    <a:gd name="connsiteX5" fmla="*/ 123158 w 246316"/>
                    <a:gd name="connsiteY5" fmla="*/ 38100 h 246316"/>
                    <a:gd name="connsiteX6" fmla="*/ 38100 w 246316"/>
                    <a:gd name="connsiteY6" fmla="*/ 123158 h 246316"/>
                    <a:gd name="connsiteX7" fmla="*/ 123158 w 246316"/>
                    <a:gd name="connsiteY7" fmla="*/ 208217 h 246316"/>
                    <a:gd name="connsiteX8" fmla="*/ 208217 w 246316"/>
                    <a:gd name="connsiteY8" fmla="*/ 123158 h 246316"/>
                    <a:gd name="connsiteX9" fmla="*/ 123158 w 246316"/>
                    <a:gd name="connsiteY9" fmla="*/ 38100 h 246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6316" h="246316">
                      <a:moveTo>
                        <a:pt x="123158" y="246317"/>
                      </a:moveTo>
                      <a:cubicBezTo>
                        <a:pt x="55245" y="246317"/>
                        <a:pt x="0" y="191072"/>
                        <a:pt x="0" y="123158"/>
                      </a:cubicBezTo>
                      <a:cubicBezTo>
                        <a:pt x="0" y="55245"/>
                        <a:pt x="55245" y="0"/>
                        <a:pt x="123158" y="0"/>
                      </a:cubicBezTo>
                      <a:cubicBezTo>
                        <a:pt x="191071" y="0"/>
                        <a:pt x="246317" y="55245"/>
                        <a:pt x="246317" y="123158"/>
                      </a:cubicBezTo>
                      <a:cubicBezTo>
                        <a:pt x="246317" y="191072"/>
                        <a:pt x="191071" y="246317"/>
                        <a:pt x="123158" y="246317"/>
                      </a:cubicBezTo>
                      <a:close/>
                      <a:moveTo>
                        <a:pt x="123158" y="38100"/>
                      </a:moveTo>
                      <a:cubicBezTo>
                        <a:pt x="76295" y="38100"/>
                        <a:pt x="38100" y="76295"/>
                        <a:pt x="38100" y="123158"/>
                      </a:cubicBezTo>
                      <a:cubicBezTo>
                        <a:pt x="38100" y="170021"/>
                        <a:pt x="76295" y="208217"/>
                        <a:pt x="123158" y="208217"/>
                      </a:cubicBezTo>
                      <a:cubicBezTo>
                        <a:pt x="170021" y="208217"/>
                        <a:pt x="208217" y="170021"/>
                        <a:pt x="208217" y="123158"/>
                      </a:cubicBezTo>
                      <a:cubicBezTo>
                        <a:pt x="208217" y="76295"/>
                        <a:pt x="170021" y="38100"/>
                        <a:pt x="123158" y="381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E84382CE-9899-2D21-3FA3-75FD83EC89DB}"/>
                    </a:ext>
                  </a:extLst>
                </p:cNvPr>
                <p:cNvSpPr/>
                <p:nvPr/>
              </p:nvSpPr>
              <p:spPr>
                <a:xfrm>
                  <a:off x="5920835" y="4534185"/>
                  <a:ext cx="38100" cy="321659"/>
                </a:xfrm>
                <a:custGeom>
                  <a:avLst/>
                  <a:gdLst>
                    <a:gd name="connsiteX0" fmla="*/ 0 w 38100"/>
                    <a:gd name="connsiteY0" fmla="*/ 0 h 321659"/>
                    <a:gd name="connsiteX1" fmla="*/ 38100 w 38100"/>
                    <a:gd name="connsiteY1" fmla="*/ 0 h 321659"/>
                    <a:gd name="connsiteX2" fmla="*/ 38100 w 38100"/>
                    <a:gd name="connsiteY2" fmla="*/ 321659 h 321659"/>
                    <a:gd name="connsiteX3" fmla="*/ 0 w 38100"/>
                    <a:gd name="connsiteY3" fmla="*/ 321659 h 321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321659">
                      <a:moveTo>
                        <a:pt x="0" y="0"/>
                      </a:moveTo>
                      <a:lnTo>
                        <a:pt x="38100" y="0"/>
                      </a:lnTo>
                      <a:lnTo>
                        <a:pt x="38100" y="321659"/>
                      </a:lnTo>
                      <a:lnTo>
                        <a:pt x="0" y="32165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34B0BA32-DA15-B229-083E-455ADC0390D9}"/>
                    </a:ext>
                  </a:extLst>
                </p:cNvPr>
                <p:cNvSpPr/>
                <p:nvPr/>
              </p:nvSpPr>
              <p:spPr>
                <a:xfrm>
                  <a:off x="5858351" y="4388453"/>
                  <a:ext cx="164020" cy="343852"/>
                </a:xfrm>
                <a:custGeom>
                  <a:avLst/>
                  <a:gdLst>
                    <a:gd name="connsiteX0" fmla="*/ 79534 w 164020"/>
                    <a:gd name="connsiteY0" fmla="*/ 343852 h 343852"/>
                    <a:gd name="connsiteX1" fmla="*/ 0 w 164020"/>
                    <a:gd name="connsiteY1" fmla="*/ 264319 h 343852"/>
                    <a:gd name="connsiteX2" fmla="*/ 0 w 164020"/>
                    <a:gd name="connsiteY2" fmla="*/ 79534 h 343852"/>
                    <a:gd name="connsiteX3" fmla="*/ 79534 w 164020"/>
                    <a:gd name="connsiteY3" fmla="*/ 0 h 343852"/>
                    <a:gd name="connsiteX4" fmla="*/ 164021 w 164020"/>
                    <a:gd name="connsiteY4" fmla="*/ 0 h 343852"/>
                    <a:gd name="connsiteX5" fmla="*/ 164021 w 164020"/>
                    <a:gd name="connsiteY5" fmla="*/ 38100 h 343852"/>
                    <a:gd name="connsiteX6" fmla="*/ 79534 w 164020"/>
                    <a:gd name="connsiteY6" fmla="*/ 38100 h 343852"/>
                    <a:gd name="connsiteX7" fmla="*/ 38100 w 164020"/>
                    <a:gd name="connsiteY7" fmla="*/ 79534 h 343852"/>
                    <a:gd name="connsiteX8" fmla="*/ 38100 w 164020"/>
                    <a:gd name="connsiteY8" fmla="*/ 264319 h 343852"/>
                    <a:gd name="connsiteX9" fmla="*/ 79534 w 164020"/>
                    <a:gd name="connsiteY9" fmla="*/ 305752 h 343852"/>
                    <a:gd name="connsiteX10" fmla="*/ 79534 w 164020"/>
                    <a:gd name="connsiteY10" fmla="*/ 343852 h 343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4020" h="343852">
                      <a:moveTo>
                        <a:pt x="79534" y="343852"/>
                      </a:moveTo>
                      <a:cubicBezTo>
                        <a:pt x="35719" y="343852"/>
                        <a:pt x="0" y="308134"/>
                        <a:pt x="0" y="264319"/>
                      </a:cubicBezTo>
                      <a:lnTo>
                        <a:pt x="0" y="79534"/>
                      </a:lnTo>
                      <a:cubicBezTo>
                        <a:pt x="0" y="35719"/>
                        <a:pt x="35719" y="0"/>
                        <a:pt x="79534" y="0"/>
                      </a:cubicBezTo>
                      <a:lnTo>
                        <a:pt x="164021" y="0"/>
                      </a:lnTo>
                      <a:lnTo>
                        <a:pt x="164021" y="38100"/>
                      </a:lnTo>
                      <a:lnTo>
                        <a:pt x="79534" y="38100"/>
                      </a:lnTo>
                      <a:cubicBezTo>
                        <a:pt x="56674" y="38100"/>
                        <a:pt x="38100" y="56674"/>
                        <a:pt x="38100" y="79534"/>
                      </a:cubicBezTo>
                      <a:lnTo>
                        <a:pt x="38100" y="264319"/>
                      </a:lnTo>
                      <a:cubicBezTo>
                        <a:pt x="38100" y="287179"/>
                        <a:pt x="56674" y="305752"/>
                        <a:pt x="79534" y="305752"/>
                      </a:cubicBezTo>
                      <a:lnTo>
                        <a:pt x="79534" y="3438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6BCD6F70-54B5-E138-5D8D-27E317B0ECAF}"/>
                    </a:ext>
                  </a:extLst>
                </p:cNvPr>
                <p:cNvSpPr/>
                <p:nvPr/>
              </p:nvSpPr>
              <p:spPr>
                <a:xfrm>
                  <a:off x="6022276" y="4388548"/>
                  <a:ext cx="312156" cy="467772"/>
                </a:xfrm>
                <a:custGeom>
                  <a:avLst/>
                  <a:gdLst>
                    <a:gd name="connsiteX0" fmla="*/ 70961 w 312156"/>
                    <a:gd name="connsiteY0" fmla="*/ 467773 h 467772"/>
                    <a:gd name="connsiteX1" fmla="*/ 69913 w 312156"/>
                    <a:gd name="connsiteY1" fmla="*/ 145733 h 467772"/>
                    <a:gd name="connsiteX2" fmla="*/ 76676 w 312156"/>
                    <a:gd name="connsiteY2" fmla="*/ 131064 h 467772"/>
                    <a:gd name="connsiteX3" fmla="*/ 92297 w 312156"/>
                    <a:gd name="connsiteY3" fmla="*/ 126873 h 467772"/>
                    <a:gd name="connsiteX4" fmla="*/ 167640 w 312156"/>
                    <a:gd name="connsiteY4" fmla="*/ 140303 h 467772"/>
                    <a:gd name="connsiteX5" fmla="*/ 270605 w 312156"/>
                    <a:gd name="connsiteY5" fmla="*/ 67437 h 467772"/>
                    <a:gd name="connsiteX6" fmla="*/ 263747 w 312156"/>
                    <a:gd name="connsiteY6" fmla="*/ 46768 h 467772"/>
                    <a:gd name="connsiteX7" fmla="*/ 187357 w 312156"/>
                    <a:gd name="connsiteY7" fmla="*/ 88583 h 467772"/>
                    <a:gd name="connsiteX8" fmla="*/ 165068 w 312156"/>
                    <a:gd name="connsiteY8" fmla="*/ 85725 h 467772"/>
                    <a:gd name="connsiteX9" fmla="*/ 84487 w 312156"/>
                    <a:gd name="connsiteY9" fmla="*/ 38100 h 467772"/>
                    <a:gd name="connsiteX10" fmla="*/ 0 w 312156"/>
                    <a:gd name="connsiteY10" fmla="*/ 38100 h 467772"/>
                    <a:gd name="connsiteX11" fmla="*/ 0 w 312156"/>
                    <a:gd name="connsiteY11" fmla="*/ 0 h 467772"/>
                    <a:gd name="connsiteX12" fmla="*/ 84487 w 312156"/>
                    <a:gd name="connsiteY12" fmla="*/ 0 h 467772"/>
                    <a:gd name="connsiteX13" fmla="*/ 181165 w 312156"/>
                    <a:gd name="connsiteY13" fmla="*/ 48578 h 467772"/>
                    <a:gd name="connsiteX14" fmla="*/ 265557 w 312156"/>
                    <a:gd name="connsiteY14" fmla="*/ 2381 h 467772"/>
                    <a:gd name="connsiteX15" fmla="*/ 281654 w 312156"/>
                    <a:gd name="connsiteY15" fmla="*/ 1334 h 467772"/>
                    <a:gd name="connsiteX16" fmla="*/ 292798 w 312156"/>
                    <a:gd name="connsiteY16" fmla="*/ 13049 h 467772"/>
                    <a:gd name="connsiteX17" fmla="*/ 311182 w 312156"/>
                    <a:gd name="connsiteY17" fmla="*/ 68866 h 467772"/>
                    <a:gd name="connsiteX18" fmla="*/ 304133 w 312156"/>
                    <a:gd name="connsiteY18" fmla="*/ 90392 h 467772"/>
                    <a:gd name="connsiteX19" fmla="*/ 183166 w 312156"/>
                    <a:gd name="connsiteY19" fmla="*/ 176022 h 467772"/>
                    <a:gd name="connsiteX20" fmla="*/ 168783 w 312156"/>
                    <a:gd name="connsiteY20" fmla="*/ 179261 h 467772"/>
                    <a:gd name="connsiteX21" fmla="*/ 108109 w 312156"/>
                    <a:gd name="connsiteY21" fmla="*/ 168402 h 467772"/>
                    <a:gd name="connsiteX22" fmla="*/ 109061 w 312156"/>
                    <a:gd name="connsiteY22" fmla="*/ 467678 h 467772"/>
                    <a:gd name="connsiteX23" fmla="*/ 70961 w 312156"/>
                    <a:gd name="connsiteY23" fmla="*/ 467773 h 46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12156" h="467772">
                      <a:moveTo>
                        <a:pt x="70961" y="467773"/>
                      </a:moveTo>
                      <a:lnTo>
                        <a:pt x="69913" y="145733"/>
                      </a:lnTo>
                      <a:cubicBezTo>
                        <a:pt x="69913" y="140113"/>
                        <a:pt x="72390" y="134684"/>
                        <a:pt x="76676" y="131064"/>
                      </a:cubicBezTo>
                      <a:cubicBezTo>
                        <a:pt x="80963" y="127445"/>
                        <a:pt x="86773" y="125921"/>
                        <a:pt x="92297" y="126873"/>
                      </a:cubicBezTo>
                      <a:lnTo>
                        <a:pt x="167640" y="140303"/>
                      </a:lnTo>
                      <a:lnTo>
                        <a:pt x="270605" y="67437"/>
                      </a:lnTo>
                      <a:lnTo>
                        <a:pt x="263747" y="46768"/>
                      </a:lnTo>
                      <a:lnTo>
                        <a:pt x="187357" y="88583"/>
                      </a:lnTo>
                      <a:cubicBezTo>
                        <a:pt x="180118" y="92583"/>
                        <a:pt x="171069" y="91345"/>
                        <a:pt x="165068" y="85725"/>
                      </a:cubicBezTo>
                      <a:cubicBezTo>
                        <a:pt x="119158" y="42196"/>
                        <a:pt x="109442" y="38100"/>
                        <a:pt x="84487" y="38100"/>
                      </a:cubicBezTo>
                      <a:lnTo>
                        <a:pt x="0" y="38100"/>
                      </a:lnTo>
                      <a:lnTo>
                        <a:pt x="0" y="0"/>
                      </a:lnTo>
                      <a:lnTo>
                        <a:pt x="84487" y="0"/>
                      </a:lnTo>
                      <a:cubicBezTo>
                        <a:pt x="123063" y="0"/>
                        <a:pt x="142684" y="12763"/>
                        <a:pt x="181165" y="48578"/>
                      </a:cubicBezTo>
                      <a:lnTo>
                        <a:pt x="265557" y="2381"/>
                      </a:lnTo>
                      <a:cubicBezTo>
                        <a:pt x="270510" y="-286"/>
                        <a:pt x="276415" y="-762"/>
                        <a:pt x="281654" y="1334"/>
                      </a:cubicBezTo>
                      <a:cubicBezTo>
                        <a:pt x="286893" y="3429"/>
                        <a:pt x="290989" y="7715"/>
                        <a:pt x="292798" y="13049"/>
                      </a:cubicBezTo>
                      <a:lnTo>
                        <a:pt x="311182" y="68866"/>
                      </a:lnTo>
                      <a:cubicBezTo>
                        <a:pt x="313849" y="76771"/>
                        <a:pt x="310896" y="85535"/>
                        <a:pt x="304133" y="90392"/>
                      </a:cubicBezTo>
                      <a:lnTo>
                        <a:pt x="183166" y="176022"/>
                      </a:lnTo>
                      <a:cubicBezTo>
                        <a:pt x="178975" y="178975"/>
                        <a:pt x="173831" y="180118"/>
                        <a:pt x="168783" y="179261"/>
                      </a:cubicBezTo>
                      <a:lnTo>
                        <a:pt x="108109" y="168402"/>
                      </a:lnTo>
                      <a:lnTo>
                        <a:pt x="109061" y="467678"/>
                      </a:lnTo>
                      <a:lnTo>
                        <a:pt x="70961" y="46777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33EAF5D-3FF1-0CDD-BD01-4DB1E7A976FB}"/>
                  </a:ext>
                </a:extLst>
              </p:cNvPr>
              <p:cNvSpPr/>
              <p:nvPr/>
            </p:nvSpPr>
            <p:spPr>
              <a:xfrm>
                <a:off x="6002178" y="4672298"/>
                <a:ext cx="38100" cy="183927"/>
              </a:xfrm>
              <a:custGeom>
                <a:avLst/>
                <a:gdLst>
                  <a:gd name="connsiteX0" fmla="*/ 0 w 38100"/>
                  <a:gd name="connsiteY0" fmla="*/ 0 h 183927"/>
                  <a:gd name="connsiteX1" fmla="*/ 38100 w 38100"/>
                  <a:gd name="connsiteY1" fmla="*/ 0 h 183927"/>
                  <a:gd name="connsiteX2" fmla="*/ 38100 w 38100"/>
                  <a:gd name="connsiteY2" fmla="*/ 183928 h 183927"/>
                  <a:gd name="connsiteX3" fmla="*/ 0 w 38100"/>
                  <a:gd name="connsiteY3" fmla="*/ 183928 h 18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83927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83928"/>
                    </a:lnTo>
                    <a:lnTo>
                      <a:pt x="0" y="1839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0B28F21-F410-1B95-A157-08FD542F6306}"/>
                </a:ext>
              </a:extLst>
            </p:cNvPr>
            <p:cNvSpPr/>
            <p:nvPr/>
          </p:nvSpPr>
          <p:spPr>
            <a:xfrm>
              <a:off x="6274879" y="4053744"/>
              <a:ext cx="38100" cy="802100"/>
            </a:xfrm>
            <a:custGeom>
              <a:avLst/>
              <a:gdLst>
                <a:gd name="connsiteX0" fmla="*/ 0 w 38100"/>
                <a:gd name="connsiteY0" fmla="*/ 0 h 802100"/>
                <a:gd name="connsiteX1" fmla="*/ 38100 w 38100"/>
                <a:gd name="connsiteY1" fmla="*/ 0 h 802100"/>
                <a:gd name="connsiteX2" fmla="*/ 38100 w 38100"/>
                <a:gd name="connsiteY2" fmla="*/ 802100 h 802100"/>
                <a:gd name="connsiteX3" fmla="*/ 0 w 38100"/>
                <a:gd name="connsiteY3" fmla="*/ 802100 h 80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802100">
                  <a:moveTo>
                    <a:pt x="0" y="0"/>
                  </a:moveTo>
                  <a:lnTo>
                    <a:pt x="38100" y="0"/>
                  </a:lnTo>
                  <a:lnTo>
                    <a:pt x="38100" y="802100"/>
                  </a:lnTo>
                  <a:lnTo>
                    <a:pt x="0" y="802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76DA76D-5B2F-997D-9F93-6344B4D3F6C7}"/>
                </a:ext>
              </a:extLst>
            </p:cNvPr>
            <p:cNvSpPr/>
            <p:nvPr/>
          </p:nvSpPr>
          <p:spPr>
            <a:xfrm>
              <a:off x="6293929" y="4083272"/>
              <a:ext cx="338449" cy="267081"/>
            </a:xfrm>
            <a:custGeom>
              <a:avLst/>
              <a:gdLst>
                <a:gd name="connsiteX0" fmla="*/ 319278 w 338449"/>
                <a:gd name="connsiteY0" fmla="*/ 267081 h 267081"/>
                <a:gd name="connsiteX1" fmla="*/ 190 w 338449"/>
                <a:gd name="connsiteY1" fmla="*/ 267081 h 267081"/>
                <a:gd name="connsiteX2" fmla="*/ 190 w 338449"/>
                <a:gd name="connsiteY2" fmla="*/ 228981 h 267081"/>
                <a:gd name="connsiteX3" fmla="*/ 284321 w 338449"/>
                <a:gd name="connsiteY3" fmla="*/ 228981 h 267081"/>
                <a:gd name="connsiteX4" fmla="*/ 227076 w 338449"/>
                <a:gd name="connsiteY4" fmla="*/ 140589 h 267081"/>
                <a:gd name="connsiteX5" fmla="*/ 227362 w 338449"/>
                <a:gd name="connsiteY5" fmla="*/ 119444 h 267081"/>
                <a:gd name="connsiteX6" fmla="*/ 283178 w 338449"/>
                <a:gd name="connsiteY6" fmla="*/ 38100 h 267081"/>
                <a:gd name="connsiteX7" fmla="*/ 0 w 338449"/>
                <a:gd name="connsiteY7" fmla="*/ 38100 h 267081"/>
                <a:gd name="connsiteX8" fmla="*/ 0 w 338449"/>
                <a:gd name="connsiteY8" fmla="*/ 0 h 267081"/>
                <a:gd name="connsiteX9" fmla="*/ 319373 w 338449"/>
                <a:gd name="connsiteY9" fmla="*/ 0 h 267081"/>
                <a:gd name="connsiteX10" fmla="*/ 336232 w 338449"/>
                <a:gd name="connsiteY10" fmla="*/ 10192 h 267081"/>
                <a:gd name="connsiteX11" fmla="*/ 335089 w 338449"/>
                <a:gd name="connsiteY11" fmla="*/ 29813 h 267081"/>
                <a:gd name="connsiteX12" fmla="*/ 266033 w 338449"/>
                <a:gd name="connsiteY12" fmla="*/ 130493 h 267081"/>
                <a:gd name="connsiteX13" fmla="*/ 335375 w 338449"/>
                <a:gd name="connsiteY13" fmla="*/ 237649 h 267081"/>
                <a:gd name="connsiteX14" fmla="*/ 336137 w 338449"/>
                <a:gd name="connsiteY14" fmla="*/ 257080 h 267081"/>
                <a:gd name="connsiteX15" fmla="*/ 319278 w 338449"/>
                <a:gd name="connsiteY15" fmla="*/ 267081 h 26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449" h="267081">
                  <a:moveTo>
                    <a:pt x="319278" y="267081"/>
                  </a:moveTo>
                  <a:lnTo>
                    <a:pt x="190" y="267081"/>
                  </a:lnTo>
                  <a:lnTo>
                    <a:pt x="190" y="228981"/>
                  </a:lnTo>
                  <a:lnTo>
                    <a:pt x="284321" y="228981"/>
                  </a:lnTo>
                  <a:lnTo>
                    <a:pt x="227076" y="140589"/>
                  </a:lnTo>
                  <a:cubicBezTo>
                    <a:pt x="222885" y="134112"/>
                    <a:pt x="222980" y="125825"/>
                    <a:pt x="227362" y="119444"/>
                  </a:cubicBezTo>
                  <a:lnTo>
                    <a:pt x="283178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319373" y="0"/>
                  </a:lnTo>
                  <a:cubicBezTo>
                    <a:pt x="326422" y="0"/>
                    <a:pt x="332899" y="3905"/>
                    <a:pt x="336232" y="10192"/>
                  </a:cubicBezTo>
                  <a:cubicBezTo>
                    <a:pt x="339566" y="16478"/>
                    <a:pt x="339090" y="24003"/>
                    <a:pt x="335089" y="29813"/>
                  </a:cubicBezTo>
                  <a:lnTo>
                    <a:pt x="266033" y="130493"/>
                  </a:lnTo>
                  <a:lnTo>
                    <a:pt x="335375" y="237649"/>
                  </a:lnTo>
                  <a:cubicBezTo>
                    <a:pt x="339185" y="243554"/>
                    <a:pt x="339471" y="250984"/>
                    <a:pt x="336137" y="257080"/>
                  </a:cubicBezTo>
                  <a:cubicBezTo>
                    <a:pt x="332708" y="263271"/>
                    <a:pt x="326327" y="267081"/>
                    <a:pt x="319278" y="267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4" name="Graphic 3">
              <a:extLst>
                <a:ext uri="{FF2B5EF4-FFF2-40B4-BE49-F238E27FC236}">
                  <a16:creationId xmlns:a16="http://schemas.microsoft.com/office/drawing/2014/main" id="{01FA7C5B-0DF4-73D7-1BDB-DE01A5CB2BFB}"/>
                </a:ext>
              </a:extLst>
            </p:cNvPr>
            <p:cNvGrpSpPr/>
            <p:nvPr/>
          </p:nvGrpSpPr>
          <p:grpSpPr>
            <a:xfrm>
              <a:off x="5556027" y="4036599"/>
              <a:ext cx="328231" cy="723151"/>
              <a:chOff x="5556027" y="4036599"/>
              <a:chExt cx="328231" cy="723151"/>
            </a:xfrm>
            <a:grpFill/>
          </p:grpSpPr>
          <p:grpSp>
            <p:nvGrpSpPr>
              <p:cNvPr id="23" name="Graphic 3">
                <a:extLst>
                  <a:ext uri="{FF2B5EF4-FFF2-40B4-BE49-F238E27FC236}">
                    <a16:creationId xmlns:a16="http://schemas.microsoft.com/office/drawing/2014/main" id="{59CEFF14-9300-A4EA-33D3-DE197A204FF1}"/>
                  </a:ext>
                </a:extLst>
              </p:cNvPr>
              <p:cNvGrpSpPr/>
              <p:nvPr/>
            </p:nvGrpSpPr>
            <p:grpSpPr>
              <a:xfrm>
                <a:off x="5556027" y="4036599"/>
                <a:ext cx="328231" cy="723151"/>
                <a:chOff x="5556027" y="4036599"/>
                <a:chExt cx="328231" cy="723151"/>
              </a:xfrm>
              <a:grpFill/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BFB0F130-D0C1-20ED-EAAA-C3B748880A3E}"/>
                    </a:ext>
                  </a:extLst>
                </p:cNvPr>
                <p:cNvSpPr/>
                <p:nvPr/>
              </p:nvSpPr>
              <p:spPr>
                <a:xfrm>
                  <a:off x="5597556" y="4036599"/>
                  <a:ext cx="246222" cy="246221"/>
                </a:xfrm>
                <a:custGeom>
                  <a:avLst/>
                  <a:gdLst>
                    <a:gd name="connsiteX0" fmla="*/ 123159 w 246222"/>
                    <a:gd name="connsiteY0" fmla="*/ 246221 h 246221"/>
                    <a:gd name="connsiteX1" fmla="*/ 122873 w 246222"/>
                    <a:gd name="connsiteY1" fmla="*/ 246221 h 246221"/>
                    <a:gd name="connsiteX2" fmla="*/ 35910 w 246222"/>
                    <a:gd name="connsiteY2" fmla="*/ 210026 h 246221"/>
                    <a:gd name="connsiteX3" fmla="*/ 1 w 246222"/>
                    <a:gd name="connsiteY3" fmla="*/ 122872 h 246221"/>
                    <a:gd name="connsiteX4" fmla="*/ 123159 w 246222"/>
                    <a:gd name="connsiteY4" fmla="*/ 0 h 246221"/>
                    <a:gd name="connsiteX5" fmla="*/ 123349 w 246222"/>
                    <a:gd name="connsiteY5" fmla="*/ 0 h 246221"/>
                    <a:gd name="connsiteX6" fmla="*/ 246222 w 246222"/>
                    <a:gd name="connsiteY6" fmla="*/ 123349 h 246221"/>
                    <a:gd name="connsiteX7" fmla="*/ 227172 w 246222"/>
                    <a:gd name="connsiteY7" fmla="*/ 123349 h 246221"/>
                    <a:gd name="connsiteX8" fmla="*/ 246222 w 246222"/>
                    <a:gd name="connsiteY8" fmla="*/ 123349 h 246221"/>
                    <a:gd name="connsiteX9" fmla="*/ 210027 w 246222"/>
                    <a:gd name="connsiteY9" fmla="*/ 210407 h 246221"/>
                    <a:gd name="connsiteX10" fmla="*/ 123159 w 246222"/>
                    <a:gd name="connsiteY10" fmla="*/ 246221 h 246221"/>
                    <a:gd name="connsiteX11" fmla="*/ 123159 w 246222"/>
                    <a:gd name="connsiteY11" fmla="*/ 38005 h 246221"/>
                    <a:gd name="connsiteX12" fmla="*/ 38101 w 246222"/>
                    <a:gd name="connsiteY12" fmla="*/ 122872 h 246221"/>
                    <a:gd name="connsiteX13" fmla="*/ 62865 w 246222"/>
                    <a:gd name="connsiteY13" fmla="*/ 183071 h 246221"/>
                    <a:gd name="connsiteX14" fmla="*/ 122968 w 246222"/>
                    <a:gd name="connsiteY14" fmla="*/ 208121 h 246221"/>
                    <a:gd name="connsiteX15" fmla="*/ 123159 w 246222"/>
                    <a:gd name="connsiteY15" fmla="*/ 208121 h 246221"/>
                    <a:gd name="connsiteX16" fmla="*/ 183166 w 246222"/>
                    <a:gd name="connsiteY16" fmla="*/ 183356 h 246221"/>
                    <a:gd name="connsiteX17" fmla="*/ 208217 w 246222"/>
                    <a:gd name="connsiteY17" fmla="*/ 123254 h 246221"/>
                    <a:gd name="connsiteX18" fmla="*/ 123349 w 246222"/>
                    <a:gd name="connsiteY18" fmla="*/ 38005 h 246221"/>
                    <a:gd name="connsiteX19" fmla="*/ 123159 w 246222"/>
                    <a:gd name="connsiteY19" fmla="*/ 38005 h 24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222" h="246221">
                      <a:moveTo>
                        <a:pt x="123159" y="246221"/>
                      </a:moveTo>
                      <a:cubicBezTo>
                        <a:pt x="123063" y="246221"/>
                        <a:pt x="122968" y="246221"/>
                        <a:pt x="122873" y="246221"/>
                      </a:cubicBezTo>
                      <a:cubicBezTo>
                        <a:pt x="90012" y="246126"/>
                        <a:pt x="59055" y="233267"/>
                        <a:pt x="35910" y="210026"/>
                      </a:cubicBezTo>
                      <a:cubicBezTo>
                        <a:pt x="12669" y="186690"/>
                        <a:pt x="-95" y="155734"/>
                        <a:pt x="1" y="122872"/>
                      </a:cubicBezTo>
                      <a:cubicBezTo>
                        <a:pt x="96" y="55054"/>
                        <a:pt x="55341" y="0"/>
                        <a:pt x="123159" y="0"/>
                      </a:cubicBezTo>
                      <a:cubicBezTo>
                        <a:pt x="123254" y="0"/>
                        <a:pt x="123349" y="0"/>
                        <a:pt x="123349" y="0"/>
                      </a:cubicBezTo>
                      <a:cubicBezTo>
                        <a:pt x="191262" y="95"/>
                        <a:pt x="246412" y="55435"/>
                        <a:pt x="246222" y="123349"/>
                      </a:cubicBezTo>
                      <a:lnTo>
                        <a:pt x="227172" y="123349"/>
                      </a:lnTo>
                      <a:lnTo>
                        <a:pt x="246222" y="123349"/>
                      </a:lnTo>
                      <a:cubicBezTo>
                        <a:pt x="246127" y="156210"/>
                        <a:pt x="233268" y="187166"/>
                        <a:pt x="210027" y="210407"/>
                      </a:cubicBezTo>
                      <a:cubicBezTo>
                        <a:pt x="186786" y="233458"/>
                        <a:pt x="155925" y="246221"/>
                        <a:pt x="123159" y="246221"/>
                      </a:cubicBezTo>
                      <a:close/>
                      <a:moveTo>
                        <a:pt x="123159" y="38005"/>
                      </a:moveTo>
                      <a:cubicBezTo>
                        <a:pt x="76296" y="38005"/>
                        <a:pt x="38196" y="76009"/>
                        <a:pt x="38101" y="122872"/>
                      </a:cubicBezTo>
                      <a:cubicBezTo>
                        <a:pt x="38101" y="145637"/>
                        <a:pt x="46863" y="166973"/>
                        <a:pt x="62865" y="183071"/>
                      </a:cubicBezTo>
                      <a:cubicBezTo>
                        <a:pt x="78868" y="199168"/>
                        <a:pt x="100203" y="208026"/>
                        <a:pt x="122968" y="208121"/>
                      </a:cubicBezTo>
                      <a:cubicBezTo>
                        <a:pt x="123063" y="208121"/>
                        <a:pt x="123063" y="208121"/>
                        <a:pt x="123159" y="208121"/>
                      </a:cubicBezTo>
                      <a:cubicBezTo>
                        <a:pt x="145828" y="208121"/>
                        <a:pt x="167164" y="199358"/>
                        <a:pt x="183166" y="183356"/>
                      </a:cubicBezTo>
                      <a:cubicBezTo>
                        <a:pt x="199263" y="167354"/>
                        <a:pt x="208122" y="146018"/>
                        <a:pt x="208217" y="123254"/>
                      </a:cubicBezTo>
                      <a:cubicBezTo>
                        <a:pt x="208312" y="76390"/>
                        <a:pt x="170212" y="38100"/>
                        <a:pt x="123349" y="38005"/>
                      </a:cubicBezTo>
                      <a:cubicBezTo>
                        <a:pt x="123254" y="38005"/>
                        <a:pt x="123254" y="38005"/>
                        <a:pt x="123159" y="380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79959C1-BE0B-01EB-540A-048DFD0C45B3}"/>
                    </a:ext>
                  </a:extLst>
                </p:cNvPr>
                <p:cNvSpPr/>
                <p:nvPr/>
              </p:nvSpPr>
              <p:spPr>
                <a:xfrm rot="-5393296">
                  <a:off x="5476588" y="4579691"/>
                  <a:ext cx="321564" cy="38100"/>
                </a:xfrm>
                <a:custGeom>
                  <a:avLst/>
                  <a:gdLst>
                    <a:gd name="connsiteX0" fmla="*/ 0 w 321564"/>
                    <a:gd name="connsiteY0" fmla="*/ 0 h 38100"/>
                    <a:gd name="connsiteX1" fmla="*/ 321565 w 321564"/>
                    <a:gd name="connsiteY1" fmla="*/ 0 h 38100"/>
                    <a:gd name="connsiteX2" fmla="*/ 321565 w 321564"/>
                    <a:gd name="connsiteY2" fmla="*/ 38100 h 38100"/>
                    <a:gd name="connsiteX3" fmla="*/ 0 w 321564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564" h="38100">
                      <a:moveTo>
                        <a:pt x="0" y="0"/>
                      </a:moveTo>
                      <a:lnTo>
                        <a:pt x="321565" y="0"/>
                      </a:lnTo>
                      <a:lnTo>
                        <a:pt x="32156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C7A96C06-C659-4195-FB7B-F51EA3B50692}"/>
                    </a:ext>
                  </a:extLst>
                </p:cNvPr>
                <p:cNvSpPr/>
                <p:nvPr/>
              </p:nvSpPr>
              <p:spPr>
                <a:xfrm rot="-5393296">
                  <a:off x="5648062" y="4579929"/>
                  <a:ext cx="321469" cy="38100"/>
                </a:xfrm>
                <a:custGeom>
                  <a:avLst/>
                  <a:gdLst>
                    <a:gd name="connsiteX0" fmla="*/ 0 w 321469"/>
                    <a:gd name="connsiteY0" fmla="*/ 0 h 38100"/>
                    <a:gd name="connsiteX1" fmla="*/ 321469 w 321469"/>
                    <a:gd name="connsiteY1" fmla="*/ 0 h 38100"/>
                    <a:gd name="connsiteX2" fmla="*/ 321469 w 321469"/>
                    <a:gd name="connsiteY2" fmla="*/ 38100 h 38100"/>
                    <a:gd name="connsiteX3" fmla="*/ 0 w 321469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469" h="38100">
                      <a:moveTo>
                        <a:pt x="0" y="0"/>
                      </a:moveTo>
                      <a:lnTo>
                        <a:pt x="321469" y="0"/>
                      </a:lnTo>
                      <a:lnTo>
                        <a:pt x="321469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F800A8A3-DC82-C032-5AAA-3678071044BE}"/>
                    </a:ext>
                  </a:extLst>
                </p:cNvPr>
                <p:cNvSpPr/>
                <p:nvPr/>
              </p:nvSpPr>
              <p:spPr>
                <a:xfrm>
                  <a:off x="5556027" y="4292441"/>
                  <a:ext cx="164496" cy="343662"/>
                </a:xfrm>
                <a:custGeom>
                  <a:avLst/>
                  <a:gdLst>
                    <a:gd name="connsiteX0" fmla="*/ 79344 w 164496"/>
                    <a:gd name="connsiteY0" fmla="*/ 343662 h 343662"/>
                    <a:gd name="connsiteX1" fmla="*/ 0 w 164496"/>
                    <a:gd name="connsiteY1" fmla="*/ 264033 h 343662"/>
                    <a:gd name="connsiteX2" fmla="*/ 381 w 164496"/>
                    <a:gd name="connsiteY2" fmla="*/ 79343 h 343662"/>
                    <a:gd name="connsiteX3" fmla="*/ 79915 w 164496"/>
                    <a:gd name="connsiteY3" fmla="*/ 0 h 343662"/>
                    <a:gd name="connsiteX4" fmla="*/ 80010 w 164496"/>
                    <a:gd name="connsiteY4" fmla="*/ 0 h 343662"/>
                    <a:gd name="connsiteX5" fmla="*/ 164497 w 164496"/>
                    <a:gd name="connsiteY5" fmla="*/ 191 h 343662"/>
                    <a:gd name="connsiteX6" fmla="*/ 164402 w 164496"/>
                    <a:gd name="connsiteY6" fmla="*/ 38291 h 343662"/>
                    <a:gd name="connsiteX7" fmla="*/ 79915 w 164496"/>
                    <a:gd name="connsiteY7" fmla="*/ 38100 h 343662"/>
                    <a:gd name="connsiteX8" fmla="*/ 79820 w 164496"/>
                    <a:gd name="connsiteY8" fmla="*/ 38100 h 343662"/>
                    <a:gd name="connsiteX9" fmla="*/ 38386 w 164496"/>
                    <a:gd name="connsiteY9" fmla="*/ 79438 h 343662"/>
                    <a:gd name="connsiteX10" fmla="*/ 38005 w 164496"/>
                    <a:gd name="connsiteY10" fmla="*/ 264128 h 343662"/>
                    <a:gd name="connsiteX11" fmla="*/ 79344 w 164496"/>
                    <a:gd name="connsiteY11" fmla="*/ 305657 h 343662"/>
                    <a:gd name="connsiteX12" fmla="*/ 79344 w 164496"/>
                    <a:gd name="connsiteY12" fmla="*/ 343662 h 343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4496" h="343662">
                      <a:moveTo>
                        <a:pt x="79344" y="343662"/>
                      </a:moveTo>
                      <a:cubicBezTo>
                        <a:pt x="35529" y="343567"/>
                        <a:pt x="-95" y="307848"/>
                        <a:pt x="0" y="264033"/>
                      </a:cubicBezTo>
                      <a:lnTo>
                        <a:pt x="381" y="79343"/>
                      </a:lnTo>
                      <a:cubicBezTo>
                        <a:pt x="476" y="35528"/>
                        <a:pt x="36100" y="0"/>
                        <a:pt x="79915" y="0"/>
                      </a:cubicBezTo>
                      <a:cubicBezTo>
                        <a:pt x="79915" y="0"/>
                        <a:pt x="80010" y="0"/>
                        <a:pt x="80010" y="0"/>
                      </a:cubicBezTo>
                      <a:lnTo>
                        <a:pt x="164497" y="191"/>
                      </a:lnTo>
                      <a:lnTo>
                        <a:pt x="164402" y="38291"/>
                      </a:lnTo>
                      <a:lnTo>
                        <a:pt x="79915" y="38100"/>
                      </a:lnTo>
                      <a:cubicBezTo>
                        <a:pt x="79915" y="38100"/>
                        <a:pt x="79915" y="38100"/>
                        <a:pt x="79820" y="38100"/>
                      </a:cubicBezTo>
                      <a:cubicBezTo>
                        <a:pt x="57055" y="38100"/>
                        <a:pt x="38481" y="56674"/>
                        <a:pt x="38386" y="79438"/>
                      </a:cubicBezTo>
                      <a:lnTo>
                        <a:pt x="38005" y="264128"/>
                      </a:lnTo>
                      <a:cubicBezTo>
                        <a:pt x="38005" y="286988"/>
                        <a:pt x="56483" y="305562"/>
                        <a:pt x="79344" y="305657"/>
                      </a:cubicBezTo>
                      <a:lnTo>
                        <a:pt x="79344" y="34366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614F03DC-47CE-200A-81AD-1B2B25ABB68D}"/>
                    </a:ext>
                  </a:extLst>
                </p:cNvPr>
                <p:cNvSpPr/>
                <p:nvPr/>
              </p:nvSpPr>
              <p:spPr>
                <a:xfrm>
                  <a:off x="5720333" y="4292441"/>
                  <a:ext cx="163925" cy="79914"/>
                </a:xfrm>
                <a:custGeom>
                  <a:avLst/>
                  <a:gdLst>
                    <a:gd name="connsiteX0" fmla="*/ 163925 w 163925"/>
                    <a:gd name="connsiteY0" fmla="*/ 79915 h 79914"/>
                    <a:gd name="connsiteX1" fmla="*/ 125825 w 163925"/>
                    <a:gd name="connsiteY1" fmla="*/ 79820 h 79914"/>
                    <a:gd name="connsiteX2" fmla="*/ 84487 w 163925"/>
                    <a:gd name="connsiteY2" fmla="*/ 38291 h 79914"/>
                    <a:gd name="connsiteX3" fmla="*/ 0 w 163925"/>
                    <a:gd name="connsiteY3" fmla="*/ 38100 h 79914"/>
                    <a:gd name="connsiteX4" fmla="*/ 95 w 163925"/>
                    <a:gd name="connsiteY4" fmla="*/ 0 h 79914"/>
                    <a:gd name="connsiteX5" fmla="*/ 84582 w 163925"/>
                    <a:gd name="connsiteY5" fmla="*/ 191 h 79914"/>
                    <a:gd name="connsiteX6" fmla="*/ 163925 w 163925"/>
                    <a:gd name="connsiteY6" fmla="*/ 79915 h 7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3925" h="79914">
                      <a:moveTo>
                        <a:pt x="163925" y="79915"/>
                      </a:moveTo>
                      <a:lnTo>
                        <a:pt x="125825" y="79820"/>
                      </a:lnTo>
                      <a:cubicBezTo>
                        <a:pt x="125825" y="56960"/>
                        <a:pt x="107347" y="38386"/>
                        <a:pt x="84487" y="38291"/>
                      </a:cubicBezTo>
                      <a:lnTo>
                        <a:pt x="0" y="38100"/>
                      </a:lnTo>
                      <a:lnTo>
                        <a:pt x="95" y="0"/>
                      </a:lnTo>
                      <a:lnTo>
                        <a:pt x="84582" y="191"/>
                      </a:lnTo>
                      <a:cubicBezTo>
                        <a:pt x="128492" y="286"/>
                        <a:pt x="164021" y="36004"/>
                        <a:pt x="163925" y="7991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D5A4A1D-A6C5-C148-C286-A10F88EB1A68}"/>
                  </a:ext>
                </a:extLst>
              </p:cNvPr>
              <p:cNvSpPr/>
              <p:nvPr/>
            </p:nvSpPr>
            <p:spPr>
              <a:xfrm rot="-5393296">
                <a:off x="5648466" y="4669324"/>
                <a:ext cx="142494" cy="38100"/>
              </a:xfrm>
              <a:custGeom>
                <a:avLst/>
                <a:gdLst>
                  <a:gd name="connsiteX0" fmla="*/ 0 w 142494"/>
                  <a:gd name="connsiteY0" fmla="*/ 0 h 38100"/>
                  <a:gd name="connsiteX1" fmla="*/ 142494 w 142494"/>
                  <a:gd name="connsiteY1" fmla="*/ 0 h 38100"/>
                  <a:gd name="connsiteX2" fmla="*/ 142494 w 142494"/>
                  <a:gd name="connsiteY2" fmla="*/ 38100 h 38100"/>
                  <a:gd name="connsiteX3" fmla="*/ 0 w 142494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494" h="38100">
                    <a:moveTo>
                      <a:pt x="0" y="0"/>
                    </a:moveTo>
                    <a:lnTo>
                      <a:pt x="142494" y="0"/>
                    </a:lnTo>
                    <a:lnTo>
                      <a:pt x="142494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5" name="Graphic 3">
              <a:extLst>
                <a:ext uri="{FF2B5EF4-FFF2-40B4-BE49-F238E27FC236}">
                  <a16:creationId xmlns:a16="http://schemas.microsoft.com/office/drawing/2014/main" id="{38038516-C00D-8E9F-B1CE-89DDC047591F}"/>
                </a:ext>
              </a:extLst>
            </p:cNvPr>
            <p:cNvGrpSpPr/>
            <p:nvPr/>
          </p:nvGrpSpPr>
          <p:grpSpPr>
            <a:xfrm>
              <a:off x="6201822" y="3723417"/>
              <a:ext cx="328326" cy="519874"/>
              <a:chOff x="6201822" y="3723417"/>
              <a:chExt cx="328326" cy="519874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5AAA325-320D-B63D-86A2-A01D4370CBC3}"/>
                  </a:ext>
                </a:extLst>
              </p:cNvPr>
              <p:cNvSpPr/>
              <p:nvPr/>
            </p:nvSpPr>
            <p:spPr>
              <a:xfrm>
                <a:off x="6243446" y="3723417"/>
                <a:ext cx="246317" cy="246221"/>
              </a:xfrm>
              <a:custGeom>
                <a:avLst/>
                <a:gdLst>
                  <a:gd name="connsiteX0" fmla="*/ 123063 w 246317"/>
                  <a:gd name="connsiteY0" fmla="*/ 246221 h 246221"/>
                  <a:gd name="connsiteX1" fmla="*/ 122873 w 246317"/>
                  <a:gd name="connsiteY1" fmla="*/ 246221 h 246221"/>
                  <a:gd name="connsiteX2" fmla="*/ 0 w 246317"/>
                  <a:gd name="connsiteY2" fmla="*/ 122872 h 246221"/>
                  <a:gd name="connsiteX3" fmla="*/ 123159 w 246317"/>
                  <a:gd name="connsiteY3" fmla="*/ 0 h 246221"/>
                  <a:gd name="connsiteX4" fmla="*/ 123444 w 246317"/>
                  <a:gd name="connsiteY4" fmla="*/ 0 h 246221"/>
                  <a:gd name="connsiteX5" fmla="*/ 246317 w 246317"/>
                  <a:gd name="connsiteY5" fmla="*/ 123349 h 246221"/>
                  <a:gd name="connsiteX6" fmla="*/ 246317 w 246317"/>
                  <a:gd name="connsiteY6" fmla="*/ 123349 h 246221"/>
                  <a:gd name="connsiteX7" fmla="*/ 123063 w 246317"/>
                  <a:gd name="connsiteY7" fmla="*/ 246221 h 246221"/>
                  <a:gd name="connsiteX8" fmla="*/ 123063 w 246317"/>
                  <a:gd name="connsiteY8" fmla="*/ 38005 h 246221"/>
                  <a:gd name="connsiteX9" fmla="*/ 38005 w 246317"/>
                  <a:gd name="connsiteY9" fmla="*/ 122872 h 246221"/>
                  <a:gd name="connsiteX10" fmla="*/ 122873 w 246317"/>
                  <a:gd name="connsiteY10" fmla="*/ 208121 h 246221"/>
                  <a:gd name="connsiteX11" fmla="*/ 123063 w 246317"/>
                  <a:gd name="connsiteY11" fmla="*/ 208121 h 246221"/>
                  <a:gd name="connsiteX12" fmla="*/ 208122 w 246317"/>
                  <a:gd name="connsiteY12" fmla="*/ 123254 h 246221"/>
                  <a:gd name="connsiteX13" fmla="*/ 123254 w 246317"/>
                  <a:gd name="connsiteY13" fmla="*/ 38005 h 246221"/>
                  <a:gd name="connsiteX14" fmla="*/ 123063 w 246317"/>
                  <a:gd name="connsiteY14" fmla="*/ 38005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6317" h="246221">
                    <a:moveTo>
                      <a:pt x="123063" y="246221"/>
                    </a:moveTo>
                    <a:cubicBezTo>
                      <a:pt x="122968" y="246221"/>
                      <a:pt x="122873" y="246221"/>
                      <a:pt x="122873" y="246221"/>
                    </a:cubicBezTo>
                    <a:cubicBezTo>
                      <a:pt x="54960" y="246126"/>
                      <a:pt x="-190" y="190786"/>
                      <a:pt x="0" y="122872"/>
                    </a:cubicBezTo>
                    <a:cubicBezTo>
                      <a:pt x="96" y="55054"/>
                      <a:pt x="55341" y="0"/>
                      <a:pt x="123159" y="0"/>
                    </a:cubicBezTo>
                    <a:cubicBezTo>
                      <a:pt x="123254" y="0"/>
                      <a:pt x="123349" y="0"/>
                      <a:pt x="123444" y="0"/>
                    </a:cubicBezTo>
                    <a:cubicBezTo>
                      <a:pt x="191358" y="95"/>
                      <a:pt x="246507" y="55436"/>
                      <a:pt x="246317" y="123349"/>
                    </a:cubicBezTo>
                    <a:lnTo>
                      <a:pt x="246317" y="123349"/>
                    </a:lnTo>
                    <a:cubicBezTo>
                      <a:pt x="246126" y="191071"/>
                      <a:pt x="190881" y="246221"/>
                      <a:pt x="123063" y="246221"/>
                    </a:cubicBezTo>
                    <a:close/>
                    <a:moveTo>
                      <a:pt x="123063" y="38005"/>
                    </a:moveTo>
                    <a:cubicBezTo>
                      <a:pt x="76200" y="38005"/>
                      <a:pt x="38100" y="76010"/>
                      <a:pt x="38005" y="122872"/>
                    </a:cubicBezTo>
                    <a:cubicBezTo>
                      <a:pt x="37910" y="169736"/>
                      <a:pt x="76010" y="208026"/>
                      <a:pt x="122873" y="208121"/>
                    </a:cubicBezTo>
                    <a:cubicBezTo>
                      <a:pt x="122873" y="208121"/>
                      <a:pt x="122968" y="208121"/>
                      <a:pt x="123063" y="208121"/>
                    </a:cubicBezTo>
                    <a:cubicBezTo>
                      <a:pt x="169831" y="208121"/>
                      <a:pt x="208026" y="170116"/>
                      <a:pt x="208122" y="123254"/>
                    </a:cubicBezTo>
                    <a:cubicBezTo>
                      <a:pt x="208217" y="76390"/>
                      <a:pt x="170117" y="38100"/>
                      <a:pt x="123254" y="38005"/>
                    </a:cubicBezTo>
                    <a:cubicBezTo>
                      <a:pt x="123159" y="38005"/>
                      <a:pt x="123159" y="38005"/>
                      <a:pt x="123063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D11C8A2-900E-D69C-D015-D16DEA0FAA09}"/>
                  </a:ext>
                </a:extLst>
              </p:cNvPr>
              <p:cNvSpPr/>
              <p:nvPr/>
            </p:nvSpPr>
            <p:spPr>
              <a:xfrm>
                <a:off x="6201822" y="3979164"/>
                <a:ext cx="164496" cy="264128"/>
              </a:xfrm>
              <a:custGeom>
                <a:avLst/>
                <a:gdLst>
                  <a:gd name="connsiteX0" fmla="*/ 38100 w 164496"/>
                  <a:gd name="connsiteY0" fmla="*/ 264128 h 264128"/>
                  <a:gd name="connsiteX1" fmla="*/ 0 w 164496"/>
                  <a:gd name="connsiteY1" fmla="*/ 264033 h 264128"/>
                  <a:gd name="connsiteX2" fmla="*/ 381 w 164496"/>
                  <a:gd name="connsiteY2" fmla="*/ 79343 h 264128"/>
                  <a:gd name="connsiteX3" fmla="*/ 23813 w 164496"/>
                  <a:gd name="connsiteY3" fmla="*/ 23241 h 264128"/>
                  <a:gd name="connsiteX4" fmla="*/ 80010 w 164496"/>
                  <a:gd name="connsiteY4" fmla="*/ 0 h 264128"/>
                  <a:gd name="connsiteX5" fmla="*/ 164497 w 164496"/>
                  <a:gd name="connsiteY5" fmla="*/ 190 h 264128"/>
                  <a:gd name="connsiteX6" fmla="*/ 164402 w 164496"/>
                  <a:gd name="connsiteY6" fmla="*/ 38290 h 264128"/>
                  <a:gd name="connsiteX7" fmla="*/ 79915 w 164496"/>
                  <a:gd name="connsiteY7" fmla="*/ 38100 h 264128"/>
                  <a:gd name="connsiteX8" fmla="*/ 79820 w 164496"/>
                  <a:gd name="connsiteY8" fmla="*/ 38100 h 264128"/>
                  <a:gd name="connsiteX9" fmla="*/ 50673 w 164496"/>
                  <a:gd name="connsiteY9" fmla="*/ 50197 h 264128"/>
                  <a:gd name="connsiteX10" fmla="*/ 38481 w 164496"/>
                  <a:gd name="connsiteY10" fmla="*/ 79438 h 264128"/>
                  <a:gd name="connsiteX11" fmla="*/ 38100 w 164496"/>
                  <a:gd name="connsiteY11" fmla="*/ 264128 h 26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4496" h="264128">
                    <a:moveTo>
                      <a:pt x="38100" y="264128"/>
                    </a:moveTo>
                    <a:lnTo>
                      <a:pt x="0" y="264033"/>
                    </a:lnTo>
                    <a:lnTo>
                      <a:pt x="381" y="79343"/>
                    </a:lnTo>
                    <a:cubicBezTo>
                      <a:pt x="381" y="58198"/>
                      <a:pt x="8763" y="38195"/>
                      <a:pt x="23813" y="23241"/>
                    </a:cubicBezTo>
                    <a:cubicBezTo>
                      <a:pt x="38862" y="8191"/>
                      <a:pt x="58674" y="190"/>
                      <a:pt x="80010" y="0"/>
                    </a:cubicBezTo>
                    <a:lnTo>
                      <a:pt x="164497" y="190"/>
                    </a:lnTo>
                    <a:lnTo>
                      <a:pt x="164402" y="38290"/>
                    </a:lnTo>
                    <a:lnTo>
                      <a:pt x="79915" y="38100"/>
                    </a:lnTo>
                    <a:cubicBezTo>
                      <a:pt x="79915" y="38100"/>
                      <a:pt x="79820" y="38100"/>
                      <a:pt x="79820" y="38100"/>
                    </a:cubicBezTo>
                    <a:cubicBezTo>
                      <a:pt x="68866" y="38100"/>
                      <a:pt x="58484" y="42386"/>
                      <a:pt x="50673" y="50197"/>
                    </a:cubicBezTo>
                    <a:cubicBezTo>
                      <a:pt x="42767" y="58007"/>
                      <a:pt x="38481" y="68389"/>
                      <a:pt x="38481" y="79438"/>
                    </a:cubicBezTo>
                    <a:lnTo>
                      <a:pt x="38100" y="2641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0F9F765-68D9-73D3-43F5-B2DBE7CBC4B2}"/>
                  </a:ext>
                </a:extLst>
              </p:cNvPr>
              <p:cNvSpPr/>
              <p:nvPr/>
            </p:nvSpPr>
            <p:spPr>
              <a:xfrm>
                <a:off x="6366224" y="3979259"/>
                <a:ext cx="163925" cy="79914"/>
              </a:xfrm>
              <a:custGeom>
                <a:avLst/>
                <a:gdLst>
                  <a:gd name="connsiteX0" fmla="*/ 163925 w 163925"/>
                  <a:gd name="connsiteY0" fmla="*/ 79915 h 79914"/>
                  <a:gd name="connsiteX1" fmla="*/ 125825 w 163925"/>
                  <a:gd name="connsiteY1" fmla="*/ 79820 h 79914"/>
                  <a:gd name="connsiteX2" fmla="*/ 84487 w 163925"/>
                  <a:gd name="connsiteY2" fmla="*/ 38291 h 79914"/>
                  <a:gd name="connsiteX3" fmla="*/ 0 w 163925"/>
                  <a:gd name="connsiteY3" fmla="*/ 38100 h 79914"/>
                  <a:gd name="connsiteX4" fmla="*/ 95 w 163925"/>
                  <a:gd name="connsiteY4" fmla="*/ 0 h 79914"/>
                  <a:gd name="connsiteX5" fmla="*/ 84582 w 163925"/>
                  <a:gd name="connsiteY5" fmla="*/ 191 h 79914"/>
                  <a:gd name="connsiteX6" fmla="*/ 163925 w 163925"/>
                  <a:gd name="connsiteY6" fmla="*/ 79915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925" h="79914">
                    <a:moveTo>
                      <a:pt x="163925" y="79915"/>
                    </a:moveTo>
                    <a:lnTo>
                      <a:pt x="125825" y="79820"/>
                    </a:lnTo>
                    <a:cubicBezTo>
                      <a:pt x="125825" y="56960"/>
                      <a:pt x="107347" y="38386"/>
                      <a:pt x="84487" y="38291"/>
                    </a:cubicBezTo>
                    <a:lnTo>
                      <a:pt x="0" y="38100"/>
                    </a:lnTo>
                    <a:lnTo>
                      <a:pt x="95" y="0"/>
                    </a:lnTo>
                    <a:lnTo>
                      <a:pt x="84582" y="191"/>
                    </a:lnTo>
                    <a:cubicBezTo>
                      <a:pt x="128397" y="286"/>
                      <a:pt x="164021" y="36100"/>
                      <a:pt x="163925" y="799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6" name="Graphic 3">
              <a:extLst>
                <a:ext uri="{FF2B5EF4-FFF2-40B4-BE49-F238E27FC236}">
                  <a16:creationId xmlns:a16="http://schemas.microsoft.com/office/drawing/2014/main" id="{8343EB6E-34C0-EE5A-480F-44418AAD8F27}"/>
                </a:ext>
              </a:extLst>
            </p:cNvPr>
            <p:cNvGrpSpPr/>
            <p:nvPr/>
          </p:nvGrpSpPr>
          <p:grpSpPr>
            <a:xfrm>
              <a:off x="5857208" y="3741229"/>
              <a:ext cx="328041" cy="335470"/>
              <a:chOff x="5857208" y="3741229"/>
              <a:chExt cx="328041" cy="335470"/>
            </a:xfrm>
            <a:grp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EF5C0BD-44C0-5804-3E43-586592A1F785}"/>
                  </a:ext>
                </a:extLst>
              </p:cNvPr>
              <p:cNvSpPr/>
              <p:nvPr/>
            </p:nvSpPr>
            <p:spPr>
              <a:xfrm>
                <a:off x="5898070" y="3741229"/>
                <a:ext cx="246316" cy="246316"/>
              </a:xfrm>
              <a:custGeom>
                <a:avLst/>
                <a:gdLst>
                  <a:gd name="connsiteX0" fmla="*/ 123158 w 246316"/>
                  <a:gd name="connsiteY0" fmla="*/ 246317 h 246316"/>
                  <a:gd name="connsiteX1" fmla="*/ 0 w 246316"/>
                  <a:gd name="connsiteY1" fmla="*/ 123158 h 246316"/>
                  <a:gd name="connsiteX2" fmla="*/ 123158 w 246316"/>
                  <a:gd name="connsiteY2" fmla="*/ 0 h 246316"/>
                  <a:gd name="connsiteX3" fmla="*/ 246316 w 246316"/>
                  <a:gd name="connsiteY3" fmla="*/ 123158 h 246316"/>
                  <a:gd name="connsiteX4" fmla="*/ 123158 w 246316"/>
                  <a:gd name="connsiteY4" fmla="*/ 246317 h 246316"/>
                  <a:gd name="connsiteX5" fmla="*/ 123158 w 246316"/>
                  <a:gd name="connsiteY5" fmla="*/ 38100 h 246316"/>
                  <a:gd name="connsiteX6" fmla="*/ 38100 w 246316"/>
                  <a:gd name="connsiteY6" fmla="*/ 123158 h 246316"/>
                  <a:gd name="connsiteX7" fmla="*/ 123158 w 246316"/>
                  <a:gd name="connsiteY7" fmla="*/ 208217 h 246316"/>
                  <a:gd name="connsiteX8" fmla="*/ 208216 w 246316"/>
                  <a:gd name="connsiteY8" fmla="*/ 123158 h 246316"/>
                  <a:gd name="connsiteX9" fmla="*/ 123158 w 246316"/>
                  <a:gd name="connsiteY9" fmla="*/ 38100 h 24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316" h="246316">
                    <a:moveTo>
                      <a:pt x="123158" y="246317"/>
                    </a:moveTo>
                    <a:cubicBezTo>
                      <a:pt x="55245" y="246317"/>
                      <a:pt x="0" y="191071"/>
                      <a:pt x="0" y="123158"/>
                    </a:cubicBezTo>
                    <a:cubicBezTo>
                      <a:pt x="0" y="55245"/>
                      <a:pt x="55245" y="0"/>
                      <a:pt x="123158" y="0"/>
                    </a:cubicBezTo>
                    <a:cubicBezTo>
                      <a:pt x="191071" y="0"/>
                      <a:pt x="246316" y="55245"/>
                      <a:pt x="246316" y="123158"/>
                    </a:cubicBezTo>
                    <a:cubicBezTo>
                      <a:pt x="246316" y="191071"/>
                      <a:pt x="191071" y="246317"/>
                      <a:pt x="123158" y="246317"/>
                    </a:cubicBezTo>
                    <a:close/>
                    <a:moveTo>
                      <a:pt x="123158" y="38100"/>
                    </a:moveTo>
                    <a:cubicBezTo>
                      <a:pt x="76295" y="38100"/>
                      <a:pt x="38100" y="76295"/>
                      <a:pt x="38100" y="123158"/>
                    </a:cubicBezTo>
                    <a:cubicBezTo>
                      <a:pt x="38100" y="170021"/>
                      <a:pt x="76295" y="208217"/>
                      <a:pt x="123158" y="208217"/>
                    </a:cubicBezTo>
                    <a:cubicBezTo>
                      <a:pt x="170021" y="208217"/>
                      <a:pt x="208216" y="170021"/>
                      <a:pt x="208216" y="123158"/>
                    </a:cubicBezTo>
                    <a:cubicBezTo>
                      <a:pt x="208216" y="76200"/>
                      <a:pt x="170021" y="38100"/>
                      <a:pt x="123158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A959691-7ED3-7B94-3418-39B6DD9BCAE9}"/>
                  </a:ext>
                </a:extLst>
              </p:cNvPr>
              <p:cNvSpPr/>
              <p:nvPr/>
            </p:nvSpPr>
            <p:spPr>
              <a:xfrm>
                <a:off x="5857208" y="3997166"/>
                <a:ext cx="164020" cy="79533"/>
              </a:xfrm>
              <a:custGeom>
                <a:avLst/>
                <a:gdLst>
                  <a:gd name="connsiteX0" fmla="*/ 38100 w 164020"/>
                  <a:gd name="connsiteY0" fmla="*/ 79534 h 79533"/>
                  <a:gd name="connsiteX1" fmla="*/ 0 w 164020"/>
                  <a:gd name="connsiteY1" fmla="*/ 79534 h 79533"/>
                  <a:gd name="connsiteX2" fmla="*/ 79534 w 164020"/>
                  <a:gd name="connsiteY2" fmla="*/ 0 h 79533"/>
                  <a:gd name="connsiteX3" fmla="*/ 164021 w 164020"/>
                  <a:gd name="connsiteY3" fmla="*/ 0 h 79533"/>
                  <a:gd name="connsiteX4" fmla="*/ 164021 w 164020"/>
                  <a:gd name="connsiteY4" fmla="*/ 38100 h 79533"/>
                  <a:gd name="connsiteX5" fmla="*/ 79534 w 164020"/>
                  <a:gd name="connsiteY5" fmla="*/ 38100 h 79533"/>
                  <a:gd name="connsiteX6" fmla="*/ 38100 w 164020"/>
                  <a:gd name="connsiteY6" fmla="*/ 79534 h 7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20" h="79533">
                    <a:moveTo>
                      <a:pt x="38100" y="79534"/>
                    </a:moveTo>
                    <a:lnTo>
                      <a:pt x="0" y="79534"/>
                    </a:lnTo>
                    <a:cubicBezTo>
                      <a:pt x="0" y="35719"/>
                      <a:pt x="35719" y="0"/>
                      <a:pt x="79534" y="0"/>
                    </a:cubicBezTo>
                    <a:lnTo>
                      <a:pt x="164021" y="0"/>
                    </a:lnTo>
                    <a:lnTo>
                      <a:pt x="164021" y="38100"/>
                    </a:lnTo>
                    <a:lnTo>
                      <a:pt x="79534" y="38100"/>
                    </a:lnTo>
                    <a:cubicBezTo>
                      <a:pt x="56674" y="38195"/>
                      <a:pt x="38100" y="56769"/>
                      <a:pt x="38100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CC7FBF6-0D69-E7C7-D0E1-EBFBE40760A6}"/>
                  </a:ext>
                </a:extLst>
              </p:cNvPr>
              <p:cNvSpPr/>
              <p:nvPr/>
            </p:nvSpPr>
            <p:spPr>
              <a:xfrm>
                <a:off x="6021228" y="3997166"/>
                <a:ext cx="164020" cy="79533"/>
              </a:xfrm>
              <a:custGeom>
                <a:avLst/>
                <a:gdLst>
                  <a:gd name="connsiteX0" fmla="*/ 164021 w 164020"/>
                  <a:gd name="connsiteY0" fmla="*/ 79534 h 79533"/>
                  <a:gd name="connsiteX1" fmla="*/ 125921 w 164020"/>
                  <a:gd name="connsiteY1" fmla="*/ 79534 h 79533"/>
                  <a:gd name="connsiteX2" fmla="*/ 84487 w 164020"/>
                  <a:gd name="connsiteY2" fmla="*/ 38100 h 79533"/>
                  <a:gd name="connsiteX3" fmla="*/ 0 w 164020"/>
                  <a:gd name="connsiteY3" fmla="*/ 38100 h 79533"/>
                  <a:gd name="connsiteX4" fmla="*/ 0 w 164020"/>
                  <a:gd name="connsiteY4" fmla="*/ 0 h 79533"/>
                  <a:gd name="connsiteX5" fmla="*/ 84487 w 164020"/>
                  <a:gd name="connsiteY5" fmla="*/ 0 h 79533"/>
                  <a:gd name="connsiteX6" fmla="*/ 164021 w 164020"/>
                  <a:gd name="connsiteY6" fmla="*/ 79534 h 7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20" h="79533">
                    <a:moveTo>
                      <a:pt x="164021" y="79534"/>
                    </a:moveTo>
                    <a:lnTo>
                      <a:pt x="125921" y="79534"/>
                    </a:lnTo>
                    <a:cubicBezTo>
                      <a:pt x="125921" y="56674"/>
                      <a:pt x="107347" y="38100"/>
                      <a:pt x="84487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84487" y="0"/>
                    </a:lnTo>
                    <a:cubicBezTo>
                      <a:pt x="128302" y="95"/>
                      <a:pt x="164021" y="35719"/>
                      <a:pt x="164021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C6B38E-C0B2-8843-9199-CBBF2749DCA6}"/>
              </a:ext>
            </a:extLst>
          </p:cNvPr>
          <p:cNvGrpSpPr/>
          <p:nvPr/>
        </p:nvGrpSpPr>
        <p:grpSpPr>
          <a:xfrm>
            <a:off x="4556017" y="2602963"/>
            <a:ext cx="436492" cy="477465"/>
            <a:chOff x="3176720" y="5470317"/>
            <a:chExt cx="758142" cy="829308"/>
          </a:xfrm>
          <a:solidFill>
            <a:schemeClr val="tx1"/>
          </a:solidFill>
        </p:grpSpPr>
        <p:sp>
          <p:nvSpPr>
            <p:cNvPr id="37" name="Freeform 577">
              <a:extLst>
                <a:ext uri="{FF2B5EF4-FFF2-40B4-BE49-F238E27FC236}">
                  <a16:creationId xmlns:a16="http://schemas.microsoft.com/office/drawing/2014/main" id="{B8DA32CE-B48F-C69E-50D3-5BB922EFE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720" y="5471769"/>
              <a:ext cx="367452" cy="827856"/>
            </a:xfrm>
            <a:custGeom>
              <a:avLst/>
              <a:gdLst>
                <a:gd name="T0" fmla="*/ 161 w 244"/>
                <a:gd name="T1" fmla="*/ 550 h 550"/>
                <a:gd name="T2" fmla="*/ 151 w 244"/>
                <a:gd name="T3" fmla="*/ 463 h 550"/>
                <a:gd name="T4" fmla="*/ 63 w 244"/>
                <a:gd name="T5" fmla="*/ 472 h 550"/>
                <a:gd name="T6" fmla="*/ 54 w 244"/>
                <a:gd name="T7" fmla="*/ 352 h 550"/>
                <a:gd name="T8" fmla="*/ 0 w 244"/>
                <a:gd name="T9" fmla="*/ 352 h 550"/>
                <a:gd name="T10" fmla="*/ 46 w 244"/>
                <a:gd name="T11" fmla="*/ 219 h 550"/>
                <a:gd name="T12" fmla="*/ 46 w 244"/>
                <a:gd name="T13" fmla="*/ 188 h 550"/>
                <a:gd name="T14" fmla="*/ 46 w 244"/>
                <a:gd name="T15" fmla="*/ 188 h 550"/>
                <a:gd name="T16" fmla="*/ 244 w 244"/>
                <a:gd name="T17" fmla="*/ 0 h 550"/>
                <a:gd name="T18" fmla="*/ 244 w 244"/>
                <a:gd name="T19" fmla="*/ 18 h 550"/>
                <a:gd name="T20" fmla="*/ 64 w 244"/>
                <a:gd name="T21" fmla="*/ 197 h 550"/>
                <a:gd name="T22" fmla="*/ 64 w 244"/>
                <a:gd name="T23" fmla="*/ 222 h 550"/>
                <a:gd name="T24" fmla="*/ 25 w 244"/>
                <a:gd name="T25" fmla="*/ 334 h 550"/>
                <a:gd name="T26" fmla="*/ 70 w 244"/>
                <a:gd name="T27" fmla="*/ 334 h 550"/>
                <a:gd name="T28" fmla="*/ 80 w 244"/>
                <a:gd name="T29" fmla="*/ 452 h 550"/>
                <a:gd name="T30" fmla="*/ 166 w 244"/>
                <a:gd name="T31" fmla="*/ 444 h 550"/>
                <a:gd name="T32" fmla="*/ 179 w 244"/>
                <a:gd name="T33" fmla="*/ 547 h 550"/>
                <a:gd name="T34" fmla="*/ 161 w 244"/>
                <a:gd name="T35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4" h="550">
                  <a:moveTo>
                    <a:pt x="161" y="550"/>
                  </a:moveTo>
                  <a:cubicBezTo>
                    <a:pt x="151" y="463"/>
                    <a:pt x="151" y="463"/>
                    <a:pt x="151" y="463"/>
                  </a:cubicBezTo>
                  <a:cubicBezTo>
                    <a:pt x="63" y="472"/>
                    <a:pt x="63" y="472"/>
                    <a:pt x="63" y="472"/>
                  </a:cubicBezTo>
                  <a:cubicBezTo>
                    <a:pt x="54" y="352"/>
                    <a:pt x="54" y="352"/>
                    <a:pt x="54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46" y="219"/>
                    <a:pt x="46" y="219"/>
                    <a:pt x="46" y="219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1" y="83"/>
                    <a:pt x="138" y="0"/>
                    <a:pt x="244" y="0"/>
                  </a:cubicBezTo>
                  <a:cubicBezTo>
                    <a:pt x="244" y="18"/>
                    <a:pt x="244" y="18"/>
                    <a:pt x="244" y="18"/>
                  </a:cubicBezTo>
                  <a:cubicBezTo>
                    <a:pt x="145" y="18"/>
                    <a:pt x="64" y="98"/>
                    <a:pt x="64" y="197"/>
                  </a:cubicBezTo>
                  <a:cubicBezTo>
                    <a:pt x="64" y="222"/>
                    <a:pt x="64" y="222"/>
                    <a:pt x="64" y="222"/>
                  </a:cubicBezTo>
                  <a:cubicBezTo>
                    <a:pt x="25" y="334"/>
                    <a:pt x="25" y="334"/>
                    <a:pt x="25" y="334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80" y="452"/>
                    <a:pt x="80" y="452"/>
                    <a:pt x="80" y="452"/>
                  </a:cubicBezTo>
                  <a:cubicBezTo>
                    <a:pt x="166" y="444"/>
                    <a:pt x="166" y="444"/>
                    <a:pt x="166" y="444"/>
                  </a:cubicBezTo>
                  <a:cubicBezTo>
                    <a:pt x="179" y="547"/>
                    <a:pt x="179" y="547"/>
                    <a:pt x="179" y="547"/>
                  </a:cubicBezTo>
                  <a:lnTo>
                    <a:pt x="161" y="5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78">
              <a:extLst>
                <a:ext uri="{FF2B5EF4-FFF2-40B4-BE49-F238E27FC236}">
                  <a16:creationId xmlns:a16="http://schemas.microsoft.com/office/drawing/2014/main" id="{07B67072-8542-9283-2542-F24B371F2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790" y="5922006"/>
              <a:ext cx="75524" cy="377618"/>
            </a:xfrm>
            <a:custGeom>
              <a:avLst/>
              <a:gdLst>
                <a:gd name="T0" fmla="*/ 19 w 52"/>
                <a:gd name="T1" fmla="*/ 260 h 260"/>
                <a:gd name="T2" fmla="*/ 0 w 52"/>
                <a:gd name="T3" fmla="*/ 135 h 260"/>
                <a:gd name="T4" fmla="*/ 33 w 52"/>
                <a:gd name="T5" fmla="*/ 38 h 260"/>
                <a:gd name="T6" fmla="*/ 33 w 52"/>
                <a:gd name="T7" fmla="*/ 0 h 260"/>
                <a:gd name="T8" fmla="*/ 52 w 52"/>
                <a:gd name="T9" fmla="*/ 0 h 260"/>
                <a:gd name="T10" fmla="*/ 52 w 52"/>
                <a:gd name="T11" fmla="*/ 41 h 260"/>
                <a:gd name="T12" fmla="*/ 20 w 52"/>
                <a:gd name="T13" fmla="*/ 138 h 260"/>
                <a:gd name="T14" fmla="*/ 37 w 52"/>
                <a:gd name="T15" fmla="*/ 257 h 260"/>
                <a:gd name="T16" fmla="*/ 19 w 52"/>
                <a:gd name="T1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260">
                  <a:moveTo>
                    <a:pt x="19" y="260"/>
                  </a:moveTo>
                  <a:lnTo>
                    <a:pt x="0" y="135"/>
                  </a:lnTo>
                  <a:lnTo>
                    <a:pt x="33" y="38"/>
                  </a:lnTo>
                  <a:lnTo>
                    <a:pt x="33" y="0"/>
                  </a:lnTo>
                  <a:lnTo>
                    <a:pt x="52" y="0"/>
                  </a:lnTo>
                  <a:lnTo>
                    <a:pt x="52" y="41"/>
                  </a:lnTo>
                  <a:lnTo>
                    <a:pt x="20" y="138"/>
                  </a:lnTo>
                  <a:lnTo>
                    <a:pt x="37" y="257"/>
                  </a:lnTo>
                  <a:lnTo>
                    <a:pt x="19" y="2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579">
              <a:extLst>
                <a:ext uri="{FF2B5EF4-FFF2-40B4-BE49-F238E27FC236}">
                  <a16:creationId xmlns:a16="http://schemas.microsoft.com/office/drawing/2014/main" id="{BD500E9E-AC7A-F573-B2A1-045627661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267" y="5744816"/>
              <a:ext cx="129262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580">
              <a:extLst>
                <a:ext uri="{FF2B5EF4-FFF2-40B4-BE49-F238E27FC236}">
                  <a16:creationId xmlns:a16="http://schemas.microsoft.com/office/drawing/2014/main" id="{E30B3ECE-1C6A-4471-724D-09E26652E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172" y="5744816"/>
              <a:ext cx="2904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581">
              <a:extLst>
                <a:ext uri="{FF2B5EF4-FFF2-40B4-BE49-F238E27FC236}">
                  <a16:creationId xmlns:a16="http://schemas.microsoft.com/office/drawing/2014/main" id="{4E9C0DE0-A722-401A-2FCF-19EA43DA0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267" y="5802911"/>
              <a:ext cx="129262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582">
              <a:extLst>
                <a:ext uri="{FF2B5EF4-FFF2-40B4-BE49-F238E27FC236}">
                  <a16:creationId xmlns:a16="http://schemas.microsoft.com/office/drawing/2014/main" id="{65C9BBEB-FBEC-8C8D-ECD6-890FE6C75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172" y="5802911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583">
              <a:extLst>
                <a:ext uri="{FF2B5EF4-FFF2-40B4-BE49-F238E27FC236}">
                  <a16:creationId xmlns:a16="http://schemas.microsoft.com/office/drawing/2014/main" id="{A2AC9EDB-ACA6-B6F7-0849-32F5EA653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815" y="5685269"/>
              <a:ext cx="69714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584">
              <a:extLst>
                <a:ext uri="{FF2B5EF4-FFF2-40B4-BE49-F238E27FC236}">
                  <a16:creationId xmlns:a16="http://schemas.microsoft.com/office/drawing/2014/main" id="{82D7D9FF-DEE6-9BF7-CDD6-8AB8F96D8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815" y="5861006"/>
              <a:ext cx="69714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585">
              <a:extLst>
                <a:ext uri="{FF2B5EF4-FFF2-40B4-BE49-F238E27FC236}">
                  <a16:creationId xmlns:a16="http://schemas.microsoft.com/office/drawing/2014/main" id="{655A66C6-648C-6E47-74D2-52FD75410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052" y="5744816"/>
              <a:ext cx="129262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586">
              <a:extLst>
                <a:ext uri="{FF2B5EF4-FFF2-40B4-BE49-F238E27FC236}">
                  <a16:creationId xmlns:a16="http://schemas.microsoft.com/office/drawing/2014/main" id="{D638C5A2-9F9B-9923-4673-76F380B68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814" y="5744816"/>
              <a:ext cx="2904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587">
              <a:extLst>
                <a:ext uri="{FF2B5EF4-FFF2-40B4-BE49-F238E27FC236}">
                  <a16:creationId xmlns:a16="http://schemas.microsoft.com/office/drawing/2014/main" id="{DDF646A9-99E7-251C-77D1-8269671BE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052" y="5802911"/>
              <a:ext cx="129262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588">
              <a:extLst>
                <a:ext uri="{FF2B5EF4-FFF2-40B4-BE49-F238E27FC236}">
                  <a16:creationId xmlns:a16="http://schemas.microsoft.com/office/drawing/2014/main" id="{4EA8C3EB-C83F-F174-073B-EFD77E9EE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814" y="5802911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589">
              <a:extLst>
                <a:ext uri="{FF2B5EF4-FFF2-40B4-BE49-F238E27FC236}">
                  <a16:creationId xmlns:a16="http://schemas.microsoft.com/office/drawing/2014/main" id="{CFAFD4E0-2C5C-259D-14B9-DF5E5F960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052" y="5685269"/>
              <a:ext cx="69714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590">
              <a:extLst>
                <a:ext uri="{FF2B5EF4-FFF2-40B4-BE49-F238E27FC236}">
                  <a16:creationId xmlns:a16="http://schemas.microsoft.com/office/drawing/2014/main" id="{8FCA6F06-D728-CD35-E046-5EC8DBFDF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052" y="5861006"/>
              <a:ext cx="69714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91">
              <a:extLst>
                <a:ext uri="{FF2B5EF4-FFF2-40B4-BE49-F238E27FC236}">
                  <a16:creationId xmlns:a16="http://schemas.microsoft.com/office/drawing/2014/main" id="{F5EB1093-E97C-FF60-BF59-816C4E912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72" y="5529864"/>
              <a:ext cx="27596" cy="1278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92">
              <a:extLst>
                <a:ext uri="{FF2B5EF4-FFF2-40B4-BE49-F238E27FC236}">
                  <a16:creationId xmlns:a16="http://schemas.microsoft.com/office/drawing/2014/main" id="{6DE06641-7C71-1E9C-3A18-CC5EE44E6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72" y="5470317"/>
              <a:ext cx="27596" cy="290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593">
              <a:extLst>
                <a:ext uri="{FF2B5EF4-FFF2-40B4-BE49-F238E27FC236}">
                  <a16:creationId xmlns:a16="http://schemas.microsoft.com/office/drawing/2014/main" id="{BF08022F-C6AD-897D-42A3-BA294241F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767" y="5529864"/>
              <a:ext cx="27596" cy="1278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594">
              <a:extLst>
                <a:ext uri="{FF2B5EF4-FFF2-40B4-BE49-F238E27FC236}">
                  <a16:creationId xmlns:a16="http://schemas.microsoft.com/office/drawing/2014/main" id="{6590A7A3-F989-3D28-54B1-866B83F2C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767" y="5470317"/>
              <a:ext cx="27596" cy="290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95">
              <a:extLst>
                <a:ext uri="{FF2B5EF4-FFF2-40B4-BE49-F238E27FC236}">
                  <a16:creationId xmlns:a16="http://schemas.microsoft.com/office/drawing/2014/main" id="{635A7E46-299C-E46F-706A-A94883E16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124" y="5587959"/>
              <a:ext cx="27596" cy="697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96">
              <a:extLst>
                <a:ext uri="{FF2B5EF4-FFF2-40B4-BE49-F238E27FC236}">
                  <a16:creationId xmlns:a16="http://schemas.microsoft.com/office/drawing/2014/main" id="{FCF4D652-882F-3C0D-69EF-E29BC3812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314" y="5531317"/>
              <a:ext cx="123453" cy="126357"/>
            </a:xfrm>
            <a:custGeom>
              <a:avLst/>
              <a:gdLst>
                <a:gd name="T0" fmla="*/ 19 w 85"/>
                <a:gd name="T1" fmla="*/ 87 h 87"/>
                <a:gd name="T2" fmla="*/ 0 w 85"/>
                <a:gd name="T3" fmla="*/ 87 h 87"/>
                <a:gd name="T4" fmla="*/ 0 w 85"/>
                <a:gd name="T5" fmla="*/ 0 h 87"/>
                <a:gd name="T6" fmla="*/ 85 w 85"/>
                <a:gd name="T7" fmla="*/ 0 h 87"/>
                <a:gd name="T8" fmla="*/ 85 w 85"/>
                <a:gd name="T9" fmla="*/ 18 h 87"/>
                <a:gd name="T10" fmla="*/ 19 w 85"/>
                <a:gd name="T11" fmla="*/ 18 h 87"/>
                <a:gd name="T12" fmla="*/ 19 w 85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7">
                  <a:moveTo>
                    <a:pt x="19" y="8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8"/>
                  </a:lnTo>
                  <a:lnTo>
                    <a:pt x="19" y="18"/>
                  </a:lnTo>
                  <a:lnTo>
                    <a:pt x="19" y="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97">
              <a:extLst>
                <a:ext uri="{FF2B5EF4-FFF2-40B4-BE49-F238E27FC236}">
                  <a16:creationId xmlns:a16="http://schemas.microsoft.com/office/drawing/2014/main" id="{A99C44BC-0519-E8E0-0A46-F3C0F85AB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767" y="5916197"/>
              <a:ext cx="27596" cy="3819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98">
              <a:extLst>
                <a:ext uri="{FF2B5EF4-FFF2-40B4-BE49-F238E27FC236}">
                  <a16:creationId xmlns:a16="http://schemas.microsoft.com/office/drawing/2014/main" id="{0A7AEF80-FF90-A356-B1E8-D1ABE7573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72" y="5916197"/>
              <a:ext cx="27596" cy="3209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99">
              <a:extLst>
                <a:ext uri="{FF2B5EF4-FFF2-40B4-BE49-F238E27FC236}">
                  <a16:creationId xmlns:a16="http://schemas.microsoft.com/office/drawing/2014/main" id="{46563F29-4391-4445-282C-C1A5442EA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72" y="6267672"/>
              <a:ext cx="27596" cy="305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600">
              <a:extLst>
                <a:ext uri="{FF2B5EF4-FFF2-40B4-BE49-F238E27FC236}">
                  <a16:creationId xmlns:a16="http://schemas.microsoft.com/office/drawing/2014/main" id="{8E967770-2852-D4E7-A366-FF359A517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314" y="5916197"/>
              <a:ext cx="27596" cy="682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1">
              <a:extLst>
                <a:ext uri="{FF2B5EF4-FFF2-40B4-BE49-F238E27FC236}">
                  <a16:creationId xmlns:a16="http://schemas.microsoft.com/office/drawing/2014/main" id="{68C84DBC-E8B1-0EB7-86C4-DC84FE441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171" y="5916197"/>
              <a:ext cx="59548" cy="174285"/>
            </a:xfrm>
            <a:custGeom>
              <a:avLst/>
              <a:gdLst>
                <a:gd name="T0" fmla="*/ 18 w 41"/>
                <a:gd name="T1" fmla="*/ 120 h 120"/>
                <a:gd name="T2" fmla="*/ 0 w 41"/>
                <a:gd name="T3" fmla="*/ 120 h 120"/>
                <a:gd name="T4" fmla="*/ 0 w 41"/>
                <a:gd name="T5" fmla="*/ 87 h 120"/>
                <a:gd name="T6" fmla="*/ 22 w 41"/>
                <a:gd name="T7" fmla="*/ 64 h 120"/>
                <a:gd name="T8" fmla="*/ 22 w 41"/>
                <a:gd name="T9" fmla="*/ 0 h 120"/>
                <a:gd name="T10" fmla="*/ 41 w 41"/>
                <a:gd name="T11" fmla="*/ 0 h 120"/>
                <a:gd name="T12" fmla="*/ 41 w 41"/>
                <a:gd name="T13" fmla="*/ 71 h 120"/>
                <a:gd name="T14" fmla="*/ 18 w 41"/>
                <a:gd name="T15" fmla="*/ 94 h 120"/>
                <a:gd name="T16" fmla="*/ 18 w 41"/>
                <a:gd name="T1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20">
                  <a:moveTo>
                    <a:pt x="18" y="120"/>
                  </a:moveTo>
                  <a:lnTo>
                    <a:pt x="0" y="120"/>
                  </a:lnTo>
                  <a:lnTo>
                    <a:pt x="0" y="87"/>
                  </a:lnTo>
                  <a:lnTo>
                    <a:pt x="22" y="64"/>
                  </a:lnTo>
                  <a:lnTo>
                    <a:pt x="22" y="0"/>
                  </a:lnTo>
                  <a:lnTo>
                    <a:pt x="41" y="0"/>
                  </a:lnTo>
                  <a:lnTo>
                    <a:pt x="41" y="71"/>
                  </a:lnTo>
                  <a:lnTo>
                    <a:pt x="18" y="94"/>
                  </a:lnTo>
                  <a:lnTo>
                    <a:pt x="18" y="1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602">
              <a:extLst>
                <a:ext uri="{FF2B5EF4-FFF2-40B4-BE49-F238E27FC236}">
                  <a16:creationId xmlns:a16="http://schemas.microsoft.com/office/drawing/2014/main" id="{39455AE9-B179-836C-CB46-DD212BFF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814" y="571286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603">
              <a:extLst>
                <a:ext uri="{FF2B5EF4-FFF2-40B4-BE49-F238E27FC236}">
                  <a16:creationId xmlns:a16="http://schemas.microsoft.com/office/drawing/2014/main" id="{6F3AB0BB-7F81-59AB-8475-02C87F71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266" y="5712864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04">
              <a:extLst>
                <a:ext uri="{FF2B5EF4-FFF2-40B4-BE49-F238E27FC236}">
                  <a16:creationId xmlns:a16="http://schemas.microsoft.com/office/drawing/2014/main" id="{1E4A6938-9915-54A0-CDC9-99D52F2AF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267" y="571286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05">
              <a:extLst>
                <a:ext uri="{FF2B5EF4-FFF2-40B4-BE49-F238E27FC236}">
                  <a16:creationId xmlns:a16="http://schemas.microsoft.com/office/drawing/2014/main" id="{45415168-8EAF-A4B1-36AD-576ED70ED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814" y="5772412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06">
              <a:extLst>
                <a:ext uri="{FF2B5EF4-FFF2-40B4-BE49-F238E27FC236}">
                  <a16:creationId xmlns:a16="http://schemas.microsoft.com/office/drawing/2014/main" id="{3478B905-3AC4-49A2-4482-0543EDB98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266" y="5772412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08">
              <a:extLst>
                <a:ext uri="{FF2B5EF4-FFF2-40B4-BE49-F238E27FC236}">
                  <a16:creationId xmlns:a16="http://schemas.microsoft.com/office/drawing/2014/main" id="{DCB804E8-A852-C54B-CBD3-4FAB5E01D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267" y="5772412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609">
              <a:extLst>
                <a:ext uri="{FF2B5EF4-FFF2-40B4-BE49-F238E27FC236}">
                  <a16:creationId xmlns:a16="http://schemas.microsoft.com/office/drawing/2014/main" id="{0B313070-5396-B1F2-8DC7-925BD1A51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813" y="5833412"/>
              <a:ext cx="30500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10">
              <a:extLst>
                <a:ext uri="{FF2B5EF4-FFF2-40B4-BE49-F238E27FC236}">
                  <a16:creationId xmlns:a16="http://schemas.microsoft.com/office/drawing/2014/main" id="{E9163254-BFC5-430E-CB5C-966C3D68C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266" y="5833412"/>
              <a:ext cx="2904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11">
              <a:extLst>
                <a:ext uri="{FF2B5EF4-FFF2-40B4-BE49-F238E27FC236}">
                  <a16:creationId xmlns:a16="http://schemas.microsoft.com/office/drawing/2014/main" id="{77B8C89C-6BFA-5B0E-8633-12209B56C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267" y="5833412"/>
              <a:ext cx="30500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12">
              <a:extLst>
                <a:ext uri="{FF2B5EF4-FFF2-40B4-BE49-F238E27FC236}">
                  <a16:creationId xmlns:a16="http://schemas.microsoft.com/office/drawing/2014/main" id="{302A4C3D-7944-E4D1-215D-72960F6D87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3004" y="5643150"/>
              <a:ext cx="287571" cy="286119"/>
            </a:xfrm>
            <a:custGeom>
              <a:avLst/>
              <a:gdLst>
                <a:gd name="T0" fmla="*/ 198 w 198"/>
                <a:gd name="T1" fmla="*/ 197 h 197"/>
                <a:gd name="T2" fmla="*/ 0 w 198"/>
                <a:gd name="T3" fmla="*/ 197 h 197"/>
                <a:gd name="T4" fmla="*/ 0 w 198"/>
                <a:gd name="T5" fmla="*/ 0 h 197"/>
                <a:gd name="T6" fmla="*/ 198 w 198"/>
                <a:gd name="T7" fmla="*/ 0 h 197"/>
                <a:gd name="T8" fmla="*/ 198 w 198"/>
                <a:gd name="T9" fmla="*/ 197 h 197"/>
                <a:gd name="T10" fmla="*/ 19 w 198"/>
                <a:gd name="T11" fmla="*/ 178 h 197"/>
                <a:gd name="T12" fmla="*/ 179 w 198"/>
                <a:gd name="T13" fmla="*/ 178 h 197"/>
                <a:gd name="T14" fmla="*/ 179 w 198"/>
                <a:gd name="T15" fmla="*/ 19 h 197"/>
                <a:gd name="T16" fmla="*/ 19 w 198"/>
                <a:gd name="T17" fmla="*/ 19 h 197"/>
                <a:gd name="T18" fmla="*/ 19 w 198"/>
                <a:gd name="T19" fmla="*/ 17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197">
                  <a:moveTo>
                    <a:pt x="198" y="197"/>
                  </a:moveTo>
                  <a:lnTo>
                    <a:pt x="0" y="197"/>
                  </a:lnTo>
                  <a:lnTo>
                    <a:pt x="0" y="0"/>
                  </a:lnTo>
                  <a:lnTo>
                    <a:pt x="198" y="0"/>
                  </a:lnTo>
                  <a:lnTo>
                    <a:pt x="198" y="197"/>
                  </a:lnTo>
                  <a:close/>
                  <a:moveTo>
                    <a:pt x="19" y="178"/>
                  </a:moveTo>
                  <a:lnTo>
                    <a:pt x="179" y="178"/>
                  </a:lnTo>
                  <a:lnTo>
                    <a:pt x="179" y="19"/>
                  </a:lnTo>
                  <a:lnTo>
                    <a:pt x="19" y="19"/>
                  </a:lnTo>
                  <a:lnTo>
                    <a:pt x="19" y="1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CA6963B-1B9A-EC5F-718C-31BAD459CFBE}"/>
              </a:ext>
            </a:extLst>
          </p:cNvPr>
          <p:cNvGrpSpPr/>
          <p:nvPr/>
        </p:nvGrpSpPr>
        <p:grpSpPr>
          <a:xfrm>
            <a:off x="8360229" y="2654917"/>
            <a:ext cx="348796" cy="373556"/>
            <a:chOff x="7421563" y="976313"/>
            <a:chExt cx="1028700" cy="1101726"/>
          </a:xfrm>
          <a:solidFill>
            <a:schemeClr val="tx1"/>
          </a:solidFill>
        </p:grpSpPr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DC8B9277-1E30-5D70-28A1-DB5F942BD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0613" y="1468438"/>
              <a:ext cx="217488" cy="465138"/>
            </a:xfrm>
            <a:custGeom>
              <a:avLst/>
              <a:gdLst>
                <a:gd name="T0" fmla="*/ 39 w 411"/>
                <a:gd name="T1" fmla="*/ 878 h 878"/>
                <a:gd name="T2" fmla="*/ 371 w 411"/>
                <a:gd name="T3" fmla="*/ 878 h 878"/>
                <a:gd name="T4" fmla="*/ 371 w 411"/>
                <a:gd name="T5" fmla="*/ 878 h 878"/>
                <a:gd name="T6" fmla="*/ 379 w 411"/>
                <a:gd name="T7" fmla="*/ 878 h 878"/>
                <a:gd name="T8" fmla="*/ 388 w 411"/>
                <a:gd name="T9" fmla="*/ 876 h 878"/>
                <a:gd name="T10" fmla="*/ 393 w 411"/>
                <a:gd name="T11" fmla="*/ 873 h 878"/>
                <a:gd name="T12" fmla="*/ 400 w 411"/>
                <a:gd name="T13" fmla="*/ 867 h 878"/>
                <a:gd name="T14" fmla="*/ 404 w 411"/>
                <a:gd name="T15" fmla="*/ 862 h 878"/>
                <a:gd name="T16" fmla="*/ 408 w 411"/>
                <a:gd name="T17" fmla="*/ 855 h 878"/>
                <a:gd name="T18" fmla="*/ 411 w 411"/>
                <a:gd name="T19" fmla="*/ 848 h 878"/>
                <a:gd name="T20" fmla="*/ 411 w 411"/>
                <a:gd name="T21" fmla="*/ 840 h 878"/>
                <a:gd name="T22" fmla="*/ 411 w 411"/>
                <a:gd name="T23" fmla="*/ 39 h 878"/>
                <a:gd name="T24" fmla="*/ 411 w 411"/>
                <a:gd name="T25" fmla="*/ 39 h 878"/>
                <a:gd name="T26" fmla="*/ 411 w 411"/>
                <a:gd name="T27" fmla="*/ 31 h 878"/>
                <a:gd name="T28" fmla="*/ 408 w 411"/>
                <a:gd name="T29" fmla="*/ 23 h 878"/>
                <a:gd name="T30" fmla="*/ 404 w 411"/>
                <a:gd name="T31" fmla="*/ 18 h 878"/>
                <a:gd name="T32" fmla="*/ 400 w 411"/>
                <a:gd name="T33" fmla="*/ 11 h 878"/>
                <a:gd name="T34" fmla="*/ 393 w 411"/>
                <a:gd name="T35" fmla="*/ 7 h 878"/>
                <a:gd name="T36" fmla="*/ 388 w 411"/>
                <a:gd name="T37" fmla="*/ 3 h 878"/>
                <a:gd name="T38" fmla="*/ 379 w 411"/>
                <a:gd name="T39" fmla="*/ 1 h 878"/>
                <a:gd name="T40" fmla="*/ 371 w 411"/>
                <a:gd name="T41" fmla="*/ 0 h 878"/>
                <a:gd name="T42" fmla="*/ 39 w 411"/>
                <a:gd name="T43" fmla="*/ 0 h 878"/>
                <a:gd name="T44" fmla="*/ 39 w 411"/>
                <a:gd name="T45" fmla="*/ 0 h 878"/>
                <a:gd name="T46" fmla="*/ 31 w 411"/>
                <a:gd name="T47" fmla="*/ 1 h 878"/>
                <a:gd name="T48" fmla="*/ 24 w 411"/>
                <a:gd name="T49" fmla="*/ 3 h 878"/>
                <a:gd name="T50" fmla="*/ 17 w 411"/>
                <a:gd name="T51" fmla="*/ 7 h 878"/>
                <a:gd name="T52" fmla="*/ 12 w 411"/>
                <a:gd name="T53" fmla="*/ 11 h 878"/>
                <a:gd name="T54" fmla="*/ 6 w 411"/>
                <a:gd name="T55" fmla="*/ 18 h 878"/>
                <a:gd name="T56" fmla="*/ 2 w 411"/>
                <a:gd name="T57" fmla="*/ 23 h 878"/>
                <a:gd name="T58" fmla="*/ 1 w 411"/>
                <a:gd name="T59" fmla="*/ 31 h 878"/>
                <a:gd name="T60" fmla="*/ 0 w 411"/>
                <a:gd name="T61" fmla="*/ 39 h 878"/>
                <a:gd name="T62" fmla="*/ 0 w 411"/>
                <a:gd name="T63" fmla="*/ 840 h 878"/>
                <a:gd name="T64" fmla="*/ 0 w 411"/>
                <a:gd name="T65" fmla="*/ 840 h 878"/>
                <a:gd name="T66" fmla="*/ 1 w 411"/>
                <a:gd name="T67" fmla="*/ 848 h 878"/>
                <a:gd name="T68" fmla="*/ 2 w 411"/>
                <a:gd name="T69" fmla="*/ 855 h 878"/>
                <a:gd name="T70" fmla="*/ 6 w 411"/>
                <a:gd name="T71" fmla="*/ 862 h 878"/>
                <a:gd name="T72" fmla="*/ 12 w 411"/>
                <a:gd name="T73" fmla="*/ 867 h 878"/>
                <a:gd name="T74" fmla="*/ 17 w 411"/>
                <a:gd name="T75" fmla="*/ 873 h 878"/>
                <a:gd name="T76" fmla="*/ 24 w 411"/>
                <a:gd name="T77" fmla="*/ 876 h 878"/>
                <a:gd name="T78" fmla="*/ 31 w 411"/>
                <a:gd name="T79" fmla="*/ 878 h 878"/>
                <a:gd name="T80" fmla="*/ 39 w 411"/>
                <a:gd name="T81" fmla="*/ 878 h 878"/>
                <a:gd name="T82" fmla="*/ 39 w 411"/>
                <a:gd name="T83" fmla="*/ 878 h 878"/>
                <a:gd name="T84" fmla="*/ 79 w 411"/>
                <a:gd name="T85" fmla="*/ 78 h 878"/>
                <a:gd name="T86" fmla="*/ 333 w 411"/>
                <a:gd name="T87" fmla="*/ 78 h 878"/>
                <a:gd name="T88" fmla="*/ 333 w 411"/>
                <a:gd name="T89" fmla="*/ 801 h 878"/>
                <a:gd name="T90" fmla="*/ 79 w 411"/>
                <a:gd name="T91" fmla="*/ 801 h 878"/>
                <a:gd name="T92" fmla="*/ 79 w 411"/>
                <a:gd name="T93" fmla="*/ 7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1" h="878">
                  <a:moveTo>
                    <a:pt x="39" y="878"/>
                  </a:moveTo>
                  <a:lnTo>
                    <a:pt x="371" y="878"/>
                  </a:lnTo>
                  <a:lnTo>
                    <a:pt x="371" y="878"/>
                  </a:lnTo>
                  <a:lnTo>
                    <a:pt x="379" y="878"/>
                  </a:lnTo>
                  <a:lnTo>
                    <a:pt x="388" y="876"/>
                  </a:lnTo>
                  <a:lnTo>
                    <a:pt x="393" y="873"/>
                  </a:lnTo>
                  <a:lnTo>
                    <a:pt x="400" y="867"/>
                  </a:lnTo>
                  <a:lnTo>
                    <a:pt x="404" y="862"/>
                  </a:lnTo>
                  <a:lnTo>
                    <a:pt x="408" y="855"/>
                  </a:lnTo>
                  <a:lnTo>
                    <a:pt x="411" y="848"/>
                  </a:lnTo>
                  <a:lnTo>
                    <a:pt x="411" y="840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11" y="31"/>
                  </a:lnTo>
                  <a:lnTo>
                    <a:pt x="408" y="23"/>
                  </a:lnTo>
                  <a:lnTo>
                    <a:pt x="404" y="18"/>
                  </a:lnTo>
                  <a:lnTo>
                    <a:pt x="400" y="11"/>
                  </a:lnTo>
                  <a:lnTo>
                    <a:pt x="393" y="7"/>
                  </a:lnTo>
                  <a:lnTo>
                    <a:pt x="388" y="3"/>
                  </a:lnTo>
                  <a:lnTo>
                    <a:pt x="379" y="1"/>
                  </a:lnTo>
                  <a:lnTo>
                    <a:pt x="371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3"/>
                  </a:lnTo>
                  <a:lnTo>
                    <a:pt x="17" y="7"/>
                  </a:lnTo>
                  <a:lnTo>
                    <a:pt x="12" y="11"/>
                  </a:lnTo>
                  <a:lnTo>
                    <a:pt x="6" y="18"/>
                  </a:lnTo>
                  <a:lnTo>
                    <a:pt x="2" y="23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0" y="840"/>
                  </a:lnTo>
                  <a:lnTo>
                    <a:pt x="0" y="840"/>
                  </a:lnTo>
                  <a:lnTo>
                    <a:pt x="1" y="848"/>
                  </a:lnTo>
                  <a:lnTo>
                    <a:pt x="2" y="855"/>
                  </a:lnTo>
                  <a:lnTo>
                    <a:pt x="6" y="862"/>
                  </a:lnTo>
                  <a:lnTo>
                    <a:pt x="12" y="867"/>
                  </a:lnTo>
                  <a:lnTo>
                    <a:pt x="17" y="873"/>
                  </a:lnTo>
                  <a:lnTo>
                    <a:pt x="24" y="876"/>
                  </a:lnTo>
                  <a:lnTo>
                    <a:pt x="31" y="878"/>
                  </a:lnTo>
                  <a:lnTo>
                    <a:pt x="39" y="878"/>
                  </a:lnTo>
                  <a:lnTo>
                    <a:pt x="39" y="878"/>
                  </a:lnTo>
                  <a:close/>
                  <a:moveTo>
                    <a:pt x="79" y="78"/>
                  </a:moveTo>
                  <a:lnTo>
                    <a:pt x="333" y="78"/>
                  </a:lnTo>
                  <a:lnTo>
                    <a:pt x="333" y="801"/>
                  </a:lnTo>
                  <a:lnTo>
                    <a:pt x="79" y="801"/>
                  </a:lnTo>
                  <a:lnTo>
                    <a:pt x="79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F7BFF60D-1F86-24C8-C692-E644AF439F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3200" y="1203326"/>
              <a:ext cx="217488" cy="730250"/>
            </a:xfrm>
            <a:custGeom>
              <a:avLst/>
              <a:gdLst>
                <a:gd name="T0" fmla="*/ 39 w 411"/>
                <a:gd name="T1" fmla="*/ 1379 h 1379"/>
                <a:gd name="T2" fmla="*/ 371 w 411"/>
                <a:gd name="T3" fmla="*/ 1379 h 1379"/>
                <a:gd name="T4" fmla="*/ 371 w 411"/>
                <a:gd name="T5" fmla="*/ 1379 h 1379"/>
                <a:gd name="T6" fmla="*/ 380 w 411"/>
                <a:gd name="T7" fmla="*/ 1379 h 1379"/>
                <a:gd name="T8" fmla="*/ 388 w 411"/>
                <a:gd name="T9" fmla="*/ 1377 h 1379"/>
                <a:gd name="T10" fmla="*/ 395 w 411"/>
                <a:gd name="T11" fmla="*/ 1374 h 1379"/>
                <a:gd name="T12" fmla="*/ 400 w 411"/>
                <a:gd name="T13" fmla="*/ 1368 h 1379"/>
                <a:gd name="T14" fmla="*/ 404 w 411"/>
                <a:gd name="T15" fmla="*/ 1363 h 1379"/>
                <a:gd name="T16" fmla="*/ 408 w 411"/>
                <a:gd name="T17" fmla="*/ 1356 h 1379"/>
                <a:gd name="T18" fmla="*/ 411 w 411"/>
                <a:gd name="T19" fmla="*/ 1349 h 1379"/>
                <a:gd name="T20" fmla="*/ 411 w 411"/>
                <a:gd name="T21" fmla="*/ 1341 h 1379"/>
                <a:gd name="T22" fmla="*/ 411 w 411"/>
                <a:gd name="T23" fmla="*/ 39 h 1379"/>
                <a:gd name="T24" fmla="*/ 411 w 411"/>
                <a:gd name="T25" fmla="*/ 39 h 1379"/>
                <a:gd name="T26" fmla="*/ 411 w 411"/>
                <a:gd name="T27" fmla="*/ 31 h 1379"/>
                <a:gd name="T28" fmla="*/ 408 w 411"/>
                <a:gd name="T29" fmla="*/ 24 h 1379"/>
                <a:gd name="T30" fmla="*/ 404 w 411"/>
                <a:gd name="T31" fmla="*/ 18 h 1379"/>
                <a:gd name="T32" fmla="*/ 400 w 411"/>
                <a:gd name="T33" fmla="*/ 12 h 1379"/>
                <a:gd name="T34" fmla="*/ 395 w 411"/>
                <a:gd name="T35" fmla="*/ 7 h 1379"/>
                <a:gd name="T36" fmla="*/ 388 w 411"/>
                <a:gd name="T37" fmla="*/ 4 h 1379"/>
                <a:gd name="T38" fmla="*/ 380 w 411"/>
                <a:gd name="T39" fmla="*/ 1 h 1379"/>
                <a:gd name="T40" fmla="*/ 371 w 411"/>
                <a:gd name="T41" fmla="*/ 0 h 1379"/>
                <a:gd name="T42" fmla="*/ 39 w 411"/>
                <a:gd name="T43" fmla="*/ 0 h 1379"/>
                <a:gd name="T44" fmla="*/ 39 w 411"/>
                <a:gd name="T45" fmla="*/ 0 h 1379"/>
                <a:gd name="T46" fmla="*/ 31 w 411"/>
                <a:gd name="T47" fmla="*/ 1 h 1379"/>
                <a:gd name="T48" fmla="*/ 24 w 411"/>
                <a:gd name="T49" fmla="*/ 4 h 1379"/>
                <a:gd name="T50" fmla="*/ 17 w 411"/>
                <a:gd name="T51" fmla="*/ 7 h 1379"/>
                <a:gd name="T52" fmla="*/ 12 w 411"/>
                <a:gd name="T53" fmla="*/ 12 h 1379"/>
                <a:gd name="T54" fmla="*/ 6 w 411"/>
                <a:gd name="T55" fmla="*/ 18 h 1379"/>
                <a:gd name="T56" fmla="*/ 4 w 411"/>
                <a:gd name="T57" fmla="*/ 24 h 1379"/>
                <a:gd name="T58" fmla="*/ 1 w 411"/>
                <a:gd name="T59" fmla="*/ 31 h 1379"/>
                <a:gd name="T60" fmla="*/ 0 w 411"/>
                <a:gd name="T61" fmla="*/ 39 h 1379"/>
                <a:gd name="T62" fmla="*/ 0 w 411"/>
                <a:gd name="T63" fmla="*/ 1341 h 1379"/>
                <a:gd name="T64" fmla="*/ 0 w 411"/>
                <a:gd name="T65" fmla="*/ 1341 h 1379"/>
                <a:gd name="T66" fmla="*/ 1 w 411"/>
                <a:gd name="T67" fmla="*/ 1349 h 1379"/>
                <a:gd name="T68" fmla="*/ 4 w 411"/>
                <a:gd name="T69" fmla="*/ 1356 h 1379"/>
                <a:gd name="T70" fmla="*/ 6 w 411"/>
                <a:gd name="T71" fmla="*/ 1363 h 1379"/>
                <a:gd name="T72" fmla="*/ 12 w 411"/>
                <a:gd name="T73" fmla="*/ 1368 h 1379"/>
                <a:gd name="T74" fmla="*/ 17 w 411"/>
                <a:gd name="T75" fmla="*/ 1374 h 1379"/>
                <a:gd name="T76" fmla="*/ 24 w 411"/>
                <a:gd name="T77" fmla="*/ 1377 h 1379"/>
                <a:gd name="T78" fmla="*/ 31 w 411"/>
                <a:gd name="T79" fmla="*/ 1379 h 1379"/>
                <a:gd name="T80" fmla="*/ 39 w 411"/>
                <a:gd name="T81" fmla="*/ 1379 h 1379"/>
                <a:gd name="T82" fmla="*/ 39 w 411"/>
                <a:gd name="T83" fmla="*/ 1379 h 1379"/>
                <a:gd name="T84" fmla="*/ 79 w 411"/>
                <a:gd name="T85" fmla="*/ 79 h 1379"/>
                <a:gd name="T86" fmla="*/ 333 w 411"/>
                <a:gd name="T87" fmla="*/ 79 h 1379"/>
                <a:gd name="T88" fmla="*/ 333 w 411"/>
                <a:gd name="T89" fmla="*/ 1302 h 1379"/>
                <a:gd name="T90" fmla="*/ 79 w 411"/>
                <a:gd name="T91" fmla="*/ 1302 h 1379"/>
                <a:gd name="T92" fmla="*/ 79 w 411"/>
                <a:gd name="T93" fmla="*/ 79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1" h="1379">
                  <a:moveTo>
                    <a:pt x="39" y="1379"/>
                  </a:moveTo>
                  <a:lnTo>
                    <a:pt x="371" y="1379"/>
                  </a:lnTo>
                  <a:lnTo>
                    <a:pt x="371" y="1379"/>
                  </a:lnTo>
                  <a:lnTo>
                    <a:pt x="380" y="1379"/>
                  </a:lnTo>
                  <a:lnTo>
                    <a:pt x="388" y="1377"/>
                  </a:lnTo>
                  <a:lnTo>
                    <a:pt x="395" y="1374"/>
                  </a:lnTo>
                  <a:lnTo>
                    <a:pt x="400" y="1368"/>
                  </a:lnTo>
                  <a:lnTo>
                    <a:pt x="404" y="1363"/>
                  </a:lnTo>
                  <a:lnTo>
                    <a:pt x="408" y="1356"/>
                  </a:lnTo>
                  <a:lnTo>
                    <a:pt x="411" y="1349"/>
                  </a:lnTo>
                  <a:lnTo>
                    <a:pt x="411" y="1341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11" y="31"/>
                  </a:lnTo>
                  <a:lnTo>
                    <a:pt x="408" y="24"/>
                  </a:lnTo>
                  <a:lnTo>
                    <a:pt x="404" y="18"/>
                  </a:lnTo>
                  <a:lnTo>
                    <a:pt x="400" y="12"/>
                  </a:lnTo>
                  <a:lnTo>
                    <a:pt x="395" y="7"/>
                  </a:lnTo>
                  <a:lnTo>
                    <a:pt x="388" y="4"/>
                  </a:lnTo>
                  <a:lnTo>
                    <a:pt x="380" y="1"/>
                  </a:lnTo>
                  <a:lnTo>
                    <a:pt x="371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7" y="7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4" y="24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0" y="1341"/>
                  </a:lnTo>
                  <a:lnTo>
                    <a:pt x="0" y="1341"/>
                  </a:lnTo>
                  <a:lnTo>
                    <a:pt x="1" y="1349"/>
                  </a:lnTo>
                  <a:lnTo>
                    <a:pt x="4" y="1356"/>
                  </a:lnTo>
                  <a:lnTo>
                    <a:pt x="6" y="1363"/>
                  </a:lnTo>
                  <a:lnTo>
                    <a:pt x="12" y="1368"/>
                  </a:lnTo>
                  <a:lnTo>
                    <a:pt x="17" y="1374"/>
                  </a:lnTo>
                  <a:lnTo>
                    <a:pt x="24" y="1377"/>
                  </a:lnTo>
                  <a:lnTo>
                    <a:pt x="31" y="1379"/>
                  </a:lnTo>
                  <a:lnTo>
                    <a:pt x="39" y="1379"/>
                  </a:lnTo>
                  <a:lnTo>
                    <a:pt x="39" y="1379"/>
                  </a:lnTo>
                  <a:close/>
                  <a:moveTo>
                    <a:pt x="79" y="79"/>
                  </a:moveTo>
                  <a:lnTo>
                    <a:pt x="333" y="79"/>
                  </a:lnTo>
                  <a:lnTo>
                    <a:pt x="333" y="1302"/>
                  </a:lnTo>
                  <a:lnTo>
                    <a:pt x="79" y="1302"/>
                  </a:lnTo>
                  <a:lnTo>
                    <a:pt x="79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FA497493-8B68-2370-7360-80523FD4C3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3725" y="976313"/>
              <a:ext cx="219075" cy="957263"/>
            </a:xfrm>
            <a:custGeom>
              <a:avLst/>
              <a:gdLst>
                <a:gd name="T0" fmla="*/ 39 w 412"/>
                <a:gd name="T1" fmla="*/ 1808 h 1808"/>
                <a:gd name="T2" fmla="*/ 372 w 412"/>
                <a:gd name="T3" fmla="*/ 1808 h 1808"/>
                <a:gd name="T4" fmla="*/ 372 w 412"/>
                <a:gd name="T5" fmla="*/ 1808 h 1808"/>
                <a:gd name="T6" fmla="*/ 380 w 412"/>
                <a:gd name="T7" fmla="*/ 1808 h 1808"/>
                <a:gd name="T8" fmla="*/ 387 w 412"/>
                <a:gd name="T9" fmla="*/ 1806 h 1808"/>
                <a:gd name="T10" fmla="*/ 394 w 412"/>
                <a:gd name="T11" fmla="*/ 1803 h 1808"/>
                <a:gd name="T12" fmla="*/ 399 w 412"/>
                <a:gd name="T13" fmla="*/ 1797 h 1808"/>
                <a:gd name="T14" fmla="*/ 405 w 412"/>
                <a:gd name="T15" fmla="*/ 1792 h 1808"/>
                <a:gd name="T16" fmla="*/ 408 w 412"/>
                <a:gd name="T17" fmla="*/ 1785 h 1808"/>
                <a:gd name="T18" fmla="*/ 410 w 412"/>
                <a:gd name="T19" fmla="*/ 1778 h 1808"/>
                <a:gd name="T20" fmla="*/ 412 w 412"/>
                <a:gd name="T21" fmla="*/ 1770 h 1808"/>
                <a:gd name="T22" fmla="*/ 412 w 412"/>
                <a:gd name="T23" fmla="*/ 39 h 1808"/>
                <a:gd name="T24" fmla="*/ 412 w 412"/>
                <a:gd name="T25" fmla="*/ 39 h 1808"/>
                <a:gd name="T26" fmla="*/ 410 w 412"/>
                <a:gd name="T27" fmla="*/ 31 h 1808"/>
                <a:gd name="T28" fmla="*/ 408 w 412"/>
                <a:gd name="T29" fmla="*/ 25 h 1808"/>
                <a:gd name="T30" fmla="*/ 405 w 412"/>
                <a:gd name="T31" fmla="*/ 18 h 1808"/>
                <a:gd name="T32" fmla="*/ 399 w 412"/>
                <a:gd name="T33" fmla="*/ 12 h 1808"/>
                <a:gd name="T34" fmla="*/ 394 w 412"/>
                <a:gd name="T35" fmla="*/ 7 h 1808"/>
                <a:gd name="T36" fmla="*/ 387 w 412"/>
                <a:gd name="T37" fmla="*/ 4 h 1808"/>
                <a:gd name="T38" fmla="*/ 380 w 412"/>
                <a:gd name="T39" fmla="*/ 1 h 1808"/>
                <a:gd name="T40" fmla="*/ 372 w 412"/>
                <a:gd name="T41" fmla="*/ 0 h 1808"/>
                <a:gd name="T42" fmla="*/ 39 w 412"/>
                <a:gd name="T43" fmla="*/ 0 h 1808"/>
                <a:gd name="T44" fmla="*/ 39 w 412"/>
                <a:gd name="T45" fmla="*/ 0 h 1808"/>
                <a:gd name="T46" fmla="*/ 32 w 412"/>
                <a:gd name="T47" fmla="*/ 1 h 1808"/>
                <a:gd name="T48" fmla="*/ 24 w 412"/>
                <a:gd name="T49" fmla="*/ 4 h 1808"/>
                <a:gd name="T50" fmla="*/ 17 w 412"/>
                <a:gd name="T51" fmla="*/ 7 h 1808"/>
                <a:gd name="T52" fmla="*/ 11 w 412"/>
                <a:gd name="T53" fmla="*/ 12 h 1808"/>
                <a:gd name="T54" fmla="*/ 7 w 412"/>
                <a:gd name="T55" fmla="*/ 18 h 1808"/>
                <a:gd name="T56" fmla="*/ 3 w 412"/>
                <a:gd name="T57" fmla="*/ 25 h 1808"/>
                <a:gd name="T58" fmla="*/ 0 w 412"/>
                <a:gd name="T59" fmla="*/ 31 h 1808"/>
                <a:gd name="T60" fmla="*/ 0 w 412"/>
                <a:gd name="T61" fmla="*/ 39 h 1808"/>
                <a:gd name="T62" fmla="*/ 0 w 412"/>
                <a:gd name="T63" fmla="*/ 1770 h 1808"/>
                <a:gd name="T64" fmla="*/ 0 w 412"/>
                <a:gd name="T65" fmla="*/ 1770 h 1808"/>
                <a:gd name="T66" fmla="*/ 0 w 412"/>
                <a:gd name="T67" fmla="*/ 1778 h 1808"/>
                <a:gd name="T68" fmla="*/ 3 w 412"/>
                <a:gd name="T69" fmla="*/ 1785 h 1808"/>
                <a:gd name="T70" fmla="*/ 7 w 412"/>
                <a:gd name="T71" fmla="*/ 1792 h 1808"/>
                <a:gd name="T72" fmla="*/ 11 w 412"/>
                <a:gd name="T73" fmla="*/ 1797 h 1808"/>
                <a:gd name="T74" fmla="*/ 17 w 412"/>
                <a:gd name="T75" fmla="*/ 1803 h 1808"/>
                <a:gd name="T76" fmla="*/ 24 w 412"/>
                <a:gd name="T77" fmla="*/ 1806 h 1808"/>
                <a:gd name="T78" fmla="*/ 32 w 412"/>
                <a:gd name="T79" fmla="*/ 1808 h 1808"/>
                <a:gd name="T80" fmla="*/ 39 w 412"/>
                <a:gd name="T81" fmla="*/ 1808 h 1808"/>
                <a:gd name="T82" fmla="*/ 39 w 412"/>
                <a:gd name="T83" fmla="*/ 1808 h 1808"/>
                <a:gd name="T84" fmla="*/ 78 w 412"/>
                <a:gd name="T85" fmla="*/ 79 h 1808"/>
                <a:gd name="T86" fmla="*/ 333 w 412"/>
                <a:gd name="T87" fmla="*/ 79 h 1808"/>
                <a:gd name="T88" fmla="*/ 333 w 412"/>
                <a:gd name="T89" fmla="*/ 1731 h 1808"/>
                <a:gd name="T90" fmla="*/ 78 w 412"/>
                <a:gd name="T91" fmla="*/ 1731 h 1808"/>
                <a:gd name="T92" fmla="*/ 78 w 412"/>
                <a:gd name="T93" fmla="*/ 79 h 1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2" h="1808">
                  <a:moveTo>
                    <a:pt x="39" y="1808"/>
                  </a:moveTo>
                  <a:lnTo>
                    <a:pt x="372" y="1808"/>
                  </a:lnTo>
                  <a:lnTo>
                    <a:pt x="372" y="1808"/>
                  </a:lnTo>
                  <a:lnTo>
                    <a:pt x="380" y="1808"/>
                  </a:lnTo>
                  <a:lnTo>
                    <a:pt x="387" y="1806"/>
                  </a:lnTo>
                  <a:lnTo>
                    <a:pt x="394" y="1803"/>
                  </a:lnTo>
                  <a:lnTo>
                    <a:pt x="399" y="1797"/>
                  </a:lnTo>
                  <a:lnTo>
                    <a:pt x="405" y="1792"/>
                  </a:lnTo>
                  <a:lnTo>
                    <a:pt x="408" y="1785"/>
                  </a:lnTo>
                  <a:lnTo>
                    <a:pt x="410" y="1778"/>
                  </a:lnTo>
                  <a:lnTo>
                    <a:pt x="412" y="1770"/>
                  </a:lnTo>
                  <a:lnTo>
                    <a:pt x="412" y="39"/>
                  </a:lnTo>
                  <a:lnTo>
                    <a:pt x="412" y="39"/>
                  </a:lnTo>
                  <a:lnTo>
                    <a:pt x="410" y="31"/>
                  </a:lnTo>
                  <a:lnTo>
                    <a:pt x="408" y="25"/>
                  </a:lnTo>
                  <a:lnTo>
                    <a:pt x="405" y="18"/>
                  </a:lnTo>
                  <a:lnTo>
                    <a:pt x="399" y="12"/>
                  </a:lnTo>
                  <a:lnTo>
                    <a:pt x="394" y="7"/>
                  </a:lnTo>
                  <a:lnTo>
                    <a:pt x="387" y="4"/>
                  </a:lnTo>
                  <a:lnTo>
                    <a:pt x="380" y="1"/>
                  </a:lnTo>
                  <a:lnTo>
                    <a:pt x="372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7" y="18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1770"/>
                  </a:lnTo>
                  <a:lnTo>
                    <a:pt x="0" y="1770"/>
                  </a:lnTo>
                  <a:lnTo>
                    <a:pt x="0" y="1778"/>
                  </a:lnTo>
                  <a:lnTo>
                    <a:pt x="3" y="1785"/>
                  </a:lnTo>
                  <a:lnTo>
                    <a:pt x="7" y="1792"/>
                  </a:lnTo>
                  <a:lnTo>
                    <a:pt x="11" y="1797"/>
                  </a:lnTo>
                  <a:lnTo>
                    <a:pt x="17" y="1803"/>
                  </a:lnTo>
                  <a:lnTo>
                    <a:pt x="24" y="1806"/>
                  </a:lnTo>
                  <a:lnTo>
                    <a:pt x="32" y="1808"/>
                  </a:lnTo>
                  <a:lnTo>
                    <a:pt x="39" y="1808"/>
                  </a:lnTo>
                  <a:lnTo>
                    <a:pt x="39" y="1808"/>
                  </a:lnTo>
                  <a:close/>
                  <a:moveTo>
                    <a:pt x="78" y="79"/>
                  </a:moveTo>
                  <a:lnTo>
                    <a:pt x="333" y="79"/>
                  </a:lnTo>
                  <a:lnTo>
                    <a:pt x="333" y="1731"/>
                  </a:lnTo>
                  <a:lnTo>
                    <a:pt x="78" y="1731"/>
                  </a:lnTo>
                  <a:lnTo>
                    <a:pt x="78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4E181921-2753-490D-6509-A4EA2718E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1563" y="2035176"/>
              <a:ext cx="1028700" cy="42863"/>
            </a:xfrm>
            <a:custGeom>
              <a:avLst/>
              <a:gdLst>
                <a:gd name="T0" fmla="*/ 1903 w 1943"/>
                <a:gd name="T1" fmla="*/ 0 h 79"/>
                <a:gd name="T2" fmla="*/ 39 w 1943"/>
                <a:gd name="T3" fmla="*/ 0 h 79"/>
                <a:gd name="T4" fmla="*/ 39 w 1943"/>
                <a:gd name="T5" fmla="*/ 0 h 79"/>
                <a:gd name="T6" fmla="*/ 31 w 1943"/>
                <a:gd name="T7" fmla="*/ 1 h 79"/>
                <a:gd name="T8" fmla="*/ 24 w 1943"/>
                <a:gd name="T9" fmla="*/ 4 h 79"/>
                <a:gd name="T10" fmla="*/ 17 w 1943"/>
                <a:gd name="T11" fmla="*/ 6 h 79"/>
                <a:gd name="T12" fmla="*/ 10 w 1943"/>
                <a:gd name="T13" fmla="*/ 12 h 79"/>
                <a:gd name="T14" fmla="*/ 6 w 1943"/>
                <a:gd name="T15" fmla="*/ 17 h 79"/>
                <a:gd name="T16" fmla="*/ 2 w 1943"/>
                <a:gd name="T17" fmla="*/ 24 h 79"/>
                <a:gd name="T18" fmla="*/ 1 w 1943"/>
                <a:gd name="T19" fmla="*/ 31 h 79"/>
                <a:gd name="T20" fmla="*/ 0 w 1943"/>
                <a:gd name="T21" fmla="*/ 39 h 79"/>
                <a:gd name="T22" fmla="*/ 0 w 1943"/>
                <a:gd name="T23" fmla="*/ 39 h 79"/>
                <a:gd name="T24" fmla="*/ 1 w 1943"/>
                <a:gd name="T25" fmla="*/ 47 h 79"/>
                <a:gd name="T26" fmla="*/ 2 w 1943"/>
                <a:gd name="T27" fmla="*/ 54 h 79"/>
                <a:gd name="T28" fmla="*/ 6 w 1943"/>
                <a:gd name="T29" fmla="*/ 61 h 79"/>
                <a:gd name="T30" fmla="*/ 10 w 1943"/>
                <a:gd name="T31" fmla="*/ 66 h 79"/>
                <a:gd name="T32" fmla="*/ 17 w 1943"/>
                <a:gd name="T33" fmla="*/ 72 h 79"/>
                <a:gd name="T34" fmla="*/ 24 w 1943"/>
                <a:gd name="T35" fmla="*/ 74 h 79"/>
                <a:gd name="T36" fmla="*/ 31 w 1943"/>
                <a:gd name="T37" fmla="*/ 77 h 79"/>
                <a:gd name="T38" fmla="*/ 39 w 1943"/>
                <a:gd name="T39" fmla="*/ 79 h 79"/>
                <a:gd name="T40" fmla="*/ 1903 w 1943"/>
                <a:gd name="T41" fmla="*/ 79 h 79"/>
                <a:gd name="T42" fmla="*/ 1903 w 1943"/>
                <a:gd name="T43" fmla="*/ 79 h 79"/>
                <a:gd name="T44" fmla="*/ 1911 w 1943"/>
                <a:gd name="T45" fmla="*/ 77 h 79"/>
                <a:gd name="T46" fmla="*/ 1918 w 1943"/>
                <a:gd name="T47" fmla="*/ 74 h 79"/>
                <a:gd name="T48" fmla="*/ 1925 w 1943"/>
                <a:gd name="T49" fmla="*/ 72 h 79"/>
                <a:gd name="T50" fmla="*/ 1930 w 1943"/>
                <a:gd name="T51" fmla="*/ 66 h 79"/>
                <a:gd name="T52" fmla="*/ 1936 w 1943"/>
                <a:gd name="T53" fmla="*/ 61 h 79"/>
                <a:gd name="T54" fmla="*/ 1939 w 1943"/>
                <a:gd name="T55" fmla="*/ 54 h 79"/>
                <a:gd name="T56" fmla="*/ 1941 w 1943"/>
                <a:gd name="T57" fmla="*/ 47 h 79"/>
                <a:gd name="T58" fmla="*/ 1943 w 1943"/>
                <a:gd name="T59" fmla="*/ 39 h 79"/>
                <a:gd name="T60" fmla="*/ 1943 w 1943"/>
                <a:gd name="T61" fmla="*/ 39 h 79"/>
                <a:gd name="T62" fmla="*/ 1941 w 1943"/>
                <a:gd name="T63" fmla="*/ 31 h 79"/>
                <a:gd name="T64" fmla="*/ 1939 w 1943"/>
                <a:gd name="T65" fmla="*/ 24 h 79"/>
                <a:gd name="T66" fmla="*/ 1936 w 1943"/>
                <a:gd name="T67" fmla="*/ 17 h 79"/>
                <a:gd name="T68" fmla="*/ 1930 w 1943"/>
                <a:gd name="T69" fmla="*/ 12 h 79"/>
                <a:gd name="T70" fmla="*/ 1925 w 1943"/>
                <a:gd name="T71" fmla="*/ 6 h 79"/>
                <a:gd name="T72" fmla="*/ 1918 w 1943"/>
                <a:gd name="T73" fmla="*/ 4 h 79"/>
                <a:gd name="T74" fmla="*/ 1911 w 1943"/>
                <a:gd name="T75" fmla="*/ 1 h 79"/>
                <a:gd name="T76" fmla="*/ 1903 w 1943"/>
                <a:gd name="T77" fmla="*/ 0 h 79"/>
                <a:gd name="T78" fmla="*/ 1903 w 1943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43" h="79">
                  <a:moveTo>
                    <a:pt x="1903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1" y="47"/>
                  </a:lnTo>
                  <a:lnTo>
                    <a:pt x="2" y="54"/>
                  </a:lnTo>
                  <a:lnTo>
                    <a:pt x="6" y="61"/>
                  </a:lnTo>
                  <a:lnTo>
                    <a:pt x="10" y="66"/>
                  </a:lnTo>
                  <a:lnTo>
                    <a:pt x="17" y="72"/>
                  </a:lnTo>
                  <a:lnTo>
                    <a:pt x="24" y="74"/>
                  </a:lnTo>
                  <a:lnTo>
                    <a:pt x="31" y="77"/>
                  </a:lnTo>
                  <a:lnTo>
                    <a:pt x="39" y="79"/>
                  </a:lnTo>
                  <a:lnTo>
                    <a:pt x="1903" y="79"/>
                  </a:lnTo>
                  <a:lnTo>
                    <a:pt x="1903" y="79"/>
                  </a:lnTo>
                  <a:lnTo>
                    <a:pt x="1911" y="77"/>
                  </a:lnTo>
                  <a:lnTo>
                    <a:pt x="1918" y="74"/>
                  </a:lnTo>
                  <a:lnTo>
                    <a:pt x="1925" y="72"/>
                  </a:lnTo>
                  <a:lnTo>
                    <a:pt x="1930" y="66"/>
                  </a:lnTo>
                  <a:lnTo>
                    <a:pt x="1936" y="61"/>
                  </a:lnTo>
                  <a:lnTo>
                    <a:pt x="1939" y="54"/>
                  </a:lnTo>
                  <a:lnTo>
                    <a:pt x="1941" y="47"/>
                  </a:lnTo>
                  <a:lnTo>
                    <a:pt x="1943" y="39"/>
                  </a:lnTo>
                  <a:lnTo>
                    <a:pt x="1943" y="39"/>
                  </a:lnTo>
                  <a:lnTo>
                    <a:pt x="1941" y="31"/>
                  </a:lnTo>
                  <a:lnTo>
                    <a:pt x="1939" y="24"/>
                  </a:lnTo>
                  <a:lnTo>
                    <a:pt x="1936" y="17"/>
                  </a:lnTo>
                  <a:lnTo>
                    <a:pt x="1930" y="12"/>
                  </a:lnTo>
                  <a:lnTo>
                    <a:pt x="1925" y="6"/>
                  </a:lnTo>
                  <a:lnTo>
                    <a:pt x="1918" y="4"/>
                  </a:lnTo>
                  <a:lnTo>
                    <a:pt x="1911" y="1"/>
                  </a:lnTo>
                  <a:lnTo>
                    <a:pt x="1903" y="0"/>
                  </a:lnTo>
                  <a:lnTo>
                    <a:pt x="19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EEE9F2B-2879-20FB-071D-B457DC06CC36}"/>
              </a:ext>
            </a:extLst>
          </p:cNvPr>
          <p:cNvGrpSpPr/>
          <p:nvPr/>
        </p:nvGrpSpPr>
        <p:grpSpPr>
          <a:xfrm>
            <a:off x="815809" y="4846313"/>
            <a:ext cx="462158" cy="278138"/>
            <a:chOff x="3770181" y="5133935"/>
            <a:chExt cx="846842" cy="509649"/>
          </a:xfrm>
        </p:grpSpPr>
        <p:sp>
          <p:nvSpPr>
            <p:cNvPr id="78" name="Rectangle 394">
              <a:extLst>
                <a:ext uri="{FF2B5EF4-FFF2-40B4-BE49-F238E27FC236}">
                  <a16:creationId xmlns:a16="http://schemas.microsoft.com/office/drawing/2014/main" id="{8A44D41E-4ED9-46BF-A9E0-EA75959C9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181" y="5133935"/>
              <a:ext cx="846842" cy="417702"/>
            </a:xfrm>
            <a:prstGeom prst="rect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395">
              <a:extLst>
                <a:ext uri="{FF2B5EF4-FFF2-40B4-BE49-F238E27FC236}">
                  <a16:creationId xmlns:a16="http://schemas.microsoft.com/office/drawing/2014/main" id="{4E3830D9-67ED-86E4-C08B-45CA0DA1E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181" y="5549010"/>
              <a:ext cx="846842" cy="94574"/>
            </a:xfrm>
            <a:prstGeom prst="rect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96">
              <a:extLst>
                <a:ext uri="{FF2B5EF4-FFF2-40B4-BE49-F238E27FC236}">
                  <a16:creationId xmlns:a16="http://schemas.microsoft.com/office/drawing/2014/main" id="{C0E43A5F-DC69-925B-BA3A-6B6C938E0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024" y="5295499"/>
              <a:ext cx="89758" cy="105082"/>
            </a:xfrm>
            <a:custGeom>
              <a:avLst/>
              <a:gdLst>
                <a:gd name="T0" fmla="*/ 69 w 69"/>
                <a:gd name="T1" fmla="*/ 40 h 80"/>
                <a:gd name="T2" fmla="*/ 34 w 69"/>
                <a:gd name="T3" fmla="*/ 60 h 80"/>
                <a:gd name="T4" fmla="*/ 0 w 69"/>
                <a:gd name="T5" fmla="*/ 80 h 80"/>
                <a:gd name="T6" fmla="*/ 0 w 69"/>
                <a:gd name="T7" fmla="*/ 40 h 80"/>
                <a:gd name="T8" fmla="*/ 0 w 69"/>
                <a:gd name="T9" fmla="*/ 0 h 80"/>
                <a:gd name="T10" fmla="*/ 34 w 69"/>
                <a:gd name="T11" fmla="*/ 20 h 80"/>
                <a:gd name="T12" fmla="*/ 69 w 69"/>
                <a:gd name="T1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80">
                  <a:moveTo>
                    <a:pt x="69" y="40"/>
                  </a:moveTo>
                  <a:lnTo>
                    <a:pt x="34" y="60"/>
                  </a:lnTo>
                  <a:lnTo>
                    <a:pt x="0" y="8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34" y="20"/>
                  </a:lnTo>
                  <a:lnTo>
                    <a:pt x="69" y="4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397">
              <a:extLst>
                <a:ext uri="{FF2B5EF4-FFF2-40B4-BE49-F238E27FC236}">
                  <a16:creationId xmlns:a16="http://schemas.microsoft.com/office/drawing/2014/main" id="{AB790A45-ECF4-D95A-978E-1ABC57214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7336" y="5597610"/>
              <a:ext cx="633506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398">
              <a:extLst>
                <a:ext uri="{FF2B5EF4-FFF2-40B4-BE49-F238E27FC236}">
                  <a16:creationId xmlns:a16="http://schemas.microsoft.com/office/drawing/2014/main" id="{E580656D-54A1-42F9-DC30-63B45BDE4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9054" y="5597610"/>
              <a:ext cx="27318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399">
              <a:extLst>
                <a:ext uri="{FF2B5EF4-FFF2-40B4-BE49-F238E27FC236}">
                  <a16:creationId xmlns:a16="http://schemas.microsoft.com/office/drawing/2014/main" id="{43486706-6527-D98B-27DE-A4097C9A4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485" y="5597610"/>
              <a:ext cx="26017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400">
              <a:extLst>
                <a:ext uri="{FF2B5EF4-FFF2-40B4-BE49-F238E27FC236}">
                  <a16:creationId xmlns:a16="http://schemas.microsoft.com/office/drawing/2014/main" id="{17606FFA-6C5A-D41A-CC99-27FEB072F5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2701" y="5597610"/>
              <a:ext cx="26017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5" name="Freeform 16">
            <a:extLst>
              <a:ext uri="{FF2B5EF4-FFF2-40B4-BE49-F238E27FC236}">
                <a16:creationId xmlns:a16="http://schemas.microsoft.com/office/drawing/2014/main" id="{918669AC-7A47-CD69-F82B-9FC546D61BC9}"/>
              </a:ext>
            </a:extLst>
          </p:cNvPr>
          <p:cNvSpPr>
            <a:spLocks noEditPoints="1"/>
          </p:cNvSpPr>
          <p:nvPr/>
        </p:nvSpPr>
        <p:spPr bwMode="auto">
          <a:xfrm>
            <a:off x="4537812" y="4792957"/>
            <a:ext cx="526415" cy="384848"/>
          </a:xfrm>
          <a:custGeom>
            <a:avLst/>
            <a:gdLst>
              <a:gd name="T0" fmla="*/ 2246 w 2653"/>
              <a:gd name="T1" fmla="*/ 40 h 1942"/>
              <a:gd name="T2" fmla="*/ 2243 w 2653"/>
              <a:gd name="T3" fmla="*/ 25 h 1942"/>
              <a:gd name="T4" fmla="*/ 2228 w 2653"/>
              <a:gd name="T5" fmla="*/ 7 h 1942"/>
              <a:gd name="T6" fmla="*/ 2206 w 2653"/>
              <a:gd name="T7" fmla="*/ 0 h 1942"/>
              <a:gd name="T8" fmla="*/ 1866 w 2653"/>
              <a:gd name="T9" fmla="*/ 2 h 1942"/>
              <a:gd name="T10" fmla="*/ 1847 w 2653"/>
              <a:gd name="T11" fmla="*/ 13 h 1942"/>
              <a:gd name="T12" fmla="*/ 1836 w 2653"/>
              <a:gd name="T13" fmla="*/ 32 h 1942"/>
              <a:gd name="T14" fmla="*/ 1542 w 2653"/>
              <a:gd name="T15" fmla="*/ 585 h 1942"/>
              <a:gd name="T16" fmla="*/ 1527 w 2653"/>
              <a:gd name="T17" fmla="*/ 589 h 1942"/>
              <a:gd name="T18" fmla="*/ 1509 w 2653"/>
              <a:gd name="T19" fmla="*/ 602 h 1942"/>
              <a:gd name="T20" fmla="*/ 1502 w 2653"/>
              <a:gd name="T21" fmla="*/ 624 h 1942"/>
              <a:gd name="T22" fmla="*/ 1149 w 2653"/>
              <a:gd name="T23" fmla="*/ 40 h 1942"/>
              <a:gd name="T24" fmla="*/ 1147 w 2653"/>
              <a:gd name="T25" fmla="*/ 25 h 1942"/>
              <a:gd name="T26" fmla="*/ 1133 w 2653"/>
              <a:gd name="T27" fmla="*/ 7 h 1942"/>
              <a:gd name="T28" fmla="*/ 1111 w 2653"/>
              <a:gd name="T29" fmla="*/ 0 h 1942"/>
              <a:gd name="T30" fmla="*/ 771 w 2653"/>
              <a:gd name="T31" fmla="*/ 2 h 1942"/>
              <a:gd name="T32" fmla="*/ 750 w 2653"/>
              <a:gd name="T33" fmla="*/ 13 h 1942"/>
              <a:gd name="T34" fmla="*/ 739 w 2653"/>
              <a:gd name="T35" fmla="*/ 32 h 1942"/>
              <a:gd name="T36" fmla="*/ 445 w 2653"/>
              <a:gd name="T37" fmla="*/ 585 h 1942"/>
              <a:gd name="T38" fmla="*/ 430 w 2653"/>
              <a:gd name="T39" fmla="*/ 589 h 1942"/>
              <a:gd name="T40" fmla="*/ 413 w 2653"/>
              <a:gd name="T41" fmla="*/ 602 h 1942"/>
              <a:gd name="T42" fmla="*/ 406 w 2653"/>
              <a:gd name="T43" fmla="*/ 624 h 1942"/>
              <a:gd name="T44" fmla="*/ 40 w 2653"/>
              <a:gd name="T45" fmla="*/ 1863 h 1942"/>
              <a:gd name="T46" fmla="*/ 18 w 2653"/>
              <a:gd name="T47" fmla="*/ 1870 h 1942"/>
              <a:gd name="T48" fmla="*/ 3 w 2653"/>
              <a:gd name="T49" fmla="*/ 1888 h 1942"/>
              <a:gd name="T50" fmla="*/ 0 w 2653"/>
              <a:gd name="T51" fmla="*/ 1903 h 1942"/>
              <a:gd name="T52" fmla="*/ 7 w 2653"/>
              <a:gd name="T53" fmla="*/ 1924 h 1942"/>
              <a:gd name="T54" fmla="*/ 25 w 2653"/>
              <a:gd name="T55" fmla="*/ 1938 h 1942"/>
              <a:gd name="T56" fmla="*/ 445 w 2653"/>
              <a:gd name="T57" fmla="*/ 1942 h 1942"/>
              <a:gd name="T58" fmla="*/ 1542 w 2653"/>
              <a:gd name="T59" fmla="*/ 1942 h 1942"/>
              <a:gd name="T60" fmla="*/ 2613 w 2653"/>
              <a:gd name="T61" fmla="*/ 1942 h 1942"/>
              <a:gd name="T62" fmla="*/ 2628 w 2653"/>
              <a:gd name="T63" fmla="*/ 1938 h 1942"/>
              <a:gd name="T64" fmla="*/ 2646 w 2653"/>
              <a:gd name="T65" fmla="*/ 1924 h 1942"/>
              <a:gd name="T66" fmla="*/ 2653 w 2653"/>
              <a:gd name="T67" fmla="*/ 1903 h 1942"/>
              <a:gd name="T68" fmla="*/ 2649 w 2653"/>
              <a:gd name="T69" fmla="*/ 1888 h 1942"/>
              <a:gd name="T70" fmla="*/ 2635 w 2653"/>
              <a:gd name="T71" fmla="*/ 1870 h 1942"/>
              <a:gd name="T72" fmla="*/ 2613 w 2653"/>
              <a:gd name="T73" fmla="*/ 1863 h 1942"/>
              <a:gd name="T74" fmla="*/ 485 w 2653"/>
              <a:gd name="T75" fmla="*/ 1863 h 1942"/>
              <a:gd name="T76" fmla="*/ 739 w 2653"/>
              <a:gd name="T77" fmla="*/ 1863 h 1942"/>
              <a:gd name="T78" fmla="*/ 817 w 2653"/>
              <a:gd name="T79" fmla="*/ 624 h 1942"/>
              <a:gd name="T80" fmla="*/ 1072 w 2653"/>
              <a:gd name="T81" fmla="*/ 1863 h 1942"/>
              <a:gd name="T82" fmla="*/ 1581 w 2653"/>
              <a:gd name="T83" fmla="*/ 664 h 1942"/>
              <a:gd name="T84" fmla="*/ 2168 w 2653"/>
              <a:gd name="T85" fmla="*/ 1863 h 1942"/>
              <a:gd name="T86" fmla="*/ 1913 w 2653"/>
              <a:gd name="T87" fmla="*/ 79 h 1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53" h="1942">
                <a:moveTo>
                  <a:pt x="2613" y="1863"/>
                </a:moveTo>
                <a:lnTo>
                  <a:pt x="2246" y="1863"/>
                </a:lnTo>
                <a:lnTo>
                  <a:pt x="2246" y="40"/>
                </a:lnTo>
                <a:lnTo>
                  <a:pt x="2246" y="40"/>
                </a:lnTo>
                <a:lnTo>
                  <a:pt x="2246" y="32"/>
                </a:lnTo>
                <a:lnTo>
                  <a:pt x="2243" y="25"/>
                </a:lnTo>
                <a:lnTo>
                  <a:pt x="2239" y="18"/>
                </a:lnTo>
                <a:lnTo>
                  <a:pt x="2235" y="13"/>
                </a:lnTo>
                <a:lnTo>
                  <a:pt x="2228" y="7"/>
                </a:lnTo>
                <a:lnTo>
                  <a:pt x="2222" y="5"/>
                </a:lnTo>
                <a:lnTo>
                  <a:pt x="2214" y="2"/>
                </a:lnTo>
                <a:lnTo>
                  <a:pt x="2206" y="0"/>
                </a:lnTo>
                <a:lnTo>
                  <a:pt x="1874" y="0"/>
                </a:lnTo>
                <a:lnTo>
                  <a:pt x="1874" y="0"/>
                </a:lnTo>
                <a:lnTo>
                  <a:pt x="1866" y="2"/>
                </a:lnTo>
                <a:lnTo>
                  <a:pt x="1859" y="5"/>
                </a:lnTo>
                <a:lnTo>
                  <a:pt x="1852" y="7"/>
                </a:lnTo>
                <a:lnTo>
                  <a:pt x="1847" y="13"/>
                </a:lnTo>
                <a:lnTo>
                  <a:pt x="1841" y="18"/>
                </a:lnTo>
                <a:lnTo>
                  <a:pt x="1838" y="25"/>
                </a:lnTo>
                <a:lnTo>
                  <a:pt x="1836" y="32"/>
                </a:lnTo>
                <a:lnTo>
                  <a:pt x="1836" y="40"/>
                </a:lnTo>
                <a:lnTo>
                  <a:pt x="1836" y="585"/>
                </a:lnTo>
                <a:lnTo>
                  <a:pt x="1542" y="585"/>
                </a:lnTo>
                <a:lnTo>
                  <a:pt x="1542" y="585"/>
                </a:lnTo>
                <a:lnTo>
                  <a:pt x="1533" y="586"/>
                </a:lnTo>
                <a:lnTo>
                  <a:pt x="1527" y="589"/>
                </a:lnTo>
                <a:lnTo>
                  <a:pt x="1520" y="591"/>
                </a:lnTo>
                <a:lnTo>
                  <a:pt x="1514" y="597"/>
                </a:lnTo>
                <a:lnTo>
                  <a:pt x="1509" y="602"/>
                </a:lnTo>
                <a:lnTo>
                  <a:pt x="1506" y="609"/>
                </a:lnTo>
                <a:lnTo>
                  <a:pt x="1503" y="616"/>
                </a:lnTo>
                <a:lnTo>
                  <a:pt x="1502" y="624"/>
                </a:lnTo>
                <a:lnTo>
                  <a:pt x="1502" y="1863"/>
                </a:lnTo>
                <a:lnTo>
                  <a:pt x="1149" y="1863"/>
                </a:lnTo>
                <a:lnTo>
                  <a:pt x="1149" y="40"/>
                </a:lnTo>
                <a:lnTo>
                  <a:pt x="1149" y="40"/>
                </a:lnTo>
                <a:lnTo>
                  <a:pt x="1149" y="32"/>
                </a:lnTo>
                <a:lnTo>
                  <a:pt x="1147" y="25"/>
                </a:lnTo>
                <a:lnTo>
                  <a:pt x="1143" y="18"/>
                </a:lnTo>
                <a:lnTo>
                  <a:pt x="1138" y="13"/>
                </a:lnTo>
                <a:lnTo>
                  <a:pt x="1133" y="7"/>
                </a:lnTo>
                <a:lnTo>
                  <a:pt x="1126" y="5"/>
                </a:lnTo>
                <a:lnTo>
                  <a:pt x="1118" y="2"/>
                </a:lnTo>
                <a:lnTo>
                  <a:pt x="1111" y="0"/>
                </a:lnTo>
                <a:lnTo>
                  <a:pt x="778" y="0"/>
                </a:lnTo>
                <a:lnTo>
                  <a:pt x="778" y="0"/>
                </a:lnTo>
                <a:lnTo>
                  <a:pt x="771" y="2"/>
                </a:lnTo>
                <a:lnTo>
                  <a:pt x="763" y="5"/>
                </a:lnTo>
                <a:lnTo>
                  <a:pt x="756" y="7"/>
                </a:lnTo>
                <a:lnTo>
                  <a:pt x="750" y="13"/>
                </a:lnTo>
                <a:lnTo>
                  <a:pt x="746" y="18"/>
                </a:lnTo>
                <a:lnTo>
                  <a:pt x="742" y="25"/>
                </a:lnTo>
                <a:lnTo>
                  <a:pt x="739" y="32"/>
                </a:lnTo>
                <a:lnTo>
                  <a:pt x="739" y="40"/>
                </a:lnTo>
                <a:lnTo>
                  <a:pt x="739" y="585"/>
                </a:lnTo>
                <a:lnTo>
                  <a:pt x="445" y="585"/>
                </a:lnTo>
                <a:lnTo>
                  <a:pt x="445" y="585"/>
                </a:lnTo>
                <a:lnTo>
                  <a:pt x="437" y="586"/>
                </a:lnTo>
                <a:lnTo>
                  <a:pt x="430" y="589"/>
                </a:lnTo>
                <a:lnTo>
                  <a:pt x="424" y="591"/>
                </a:lnTo>
                <a:lnTo>
                  <a:pt x="418" y="597"/>
                </a:lnTo>
                <a:lnTo>
                  <a:pt x="413" y="602"/>
                </a:lnTo>
                <a:lnTo>
                  <a:pt x="410" y="609"/>
                </a:lnTo>
                <a:lnTo>
                  <a:pt x="407" y="616"/>
                </a:lnTo>
                <a:lnTo>
                  <a:pt x="406" y="624"/>
                </a:lnTo>
                <a:lnTo>
                  <a:pt x="406" y="1863"/>
                </a:lnTo>
                <a:lnTo>
                  <a:pt x="40" y="1863"/>
                </a:lnTo>
                <a:lnTo>
                  <a:pt x="40" y="1863"/>
                </a:lnTo>
                <a:lnTo>
                  <a:pt x="31" y="1865"/>
                </a:lnTo>
                <a:lnTo>
                  <a:pt x="25" y="1866"/>
                </a:lnTo>
                <a:lnTo>
                  <a:pt x="18" y="1870"/>
                </a:lnTo>
                <a:lnTo>
                  <a:pt x="11" y="1875"/>
                </a:lnTo>
                <a:lnTo>
                  <a:pt x="7" y="1881"/>
                </a:lnTo>
                <a:lnTo>
                  <a:pt x="3" y="1888"/>
                </a:lnTo>
                <a:lnTo>
                  <a:pt x="1" y="1894"/>
                </a:lnTo>
                <a:lnTo>
                  <a:pt x="0" y="1903"/>
                </a:lnTo>
                <a:lnTo>
                  <a:pt x="0" y="1903"/>
                </a:lnTo>
                <a:lnTo>
                  <a:pt x="1" y="1911"/>
                </a:lnTo>
                <a:lnTo>
                  <a:pt x="3" y="1918"/>
                </a:lnTo>
                <a:lnTo>
                  <a:pt x="7" y="1924"/>
                </a:lnTo>
                <a:lnTo>
                  <a:pt x="11" y="1930"/>
                </a:lnTo>
                <a:lnTo>
                  <a:pt x="18" y="1935"/>
                </a:lnTo>
                <a:lnTo>
                  <a:pt x="25" y="1938"/>
                </a:lnTo>
                <a:lnTo>
                  <a:pt x="31" y="1941"/>
                </a:lnTo>
                <a:lnTo>
                  <a:pt x="40" y="1942"/>
                </a:lnTo>
                <a:lnTo>
                  <a:pt x="445" y="1942"/>
                </a:lnTo>
                <a:lnTo>
                  <a:pt x="778" y="1942"/>
                </a:lnTo>
                <a:lnTo>
                  <a:pt x="1111" y="1942"/>
                </a:lnTo>
                <a:lnTo>
                  <a:pt x="1542" y="1942"/>
                </a:lnTo>
                <a:lnTo>
                  <a:pt x="1874" y="1942"/>
                </a:lnTo>
                <a:lnTo>
                  <a:pt x="2206" y="1942"/>
                </a:lnTo>
                <a:lnTo>
                  <a:pt x="2613" y="1942"/>
                </a:lnTo>
                <a:lnTo>
                  <a:pt x="2613" y="1942"/>
                </a:lnTo>
                <a:lnTo>
                  <a:pt x="2621" y="1941"/>
                </a:lnTo>
                <a:lnTo>
                  <a:pt x="2628" y="1938"/>
                </a:lnTo>
                <a:lnTo>
                  <a:pt x="2635" y="1935"/>
                </a:lnTo>
                <a:lnTo>
                  <a:pt x="2640" y="1930"/>
                </a:lnTo>
                <a:lnTo>
                  <a:pt x="2646" y="1924"/>
                </a:lnTo>
                <a:lnTo>
                  <a:pt x="2649" y="1918"/>
                </a:lnTo>
                <a:lnTo>
                  <a:pt x="2651" y="1911"/>
                </a:lnTo>
                <a:lnTo>
                  <a:pt x="2653" y="1903"/>
                </a:lnTo>
                <a:lnTo>
                  <a:pt x="2653" y="1903"/>
                </a:lnTo>
                <a:lnTo>
                  <a:pt x="2651" y="1894"/>
                </a:lnTo>
                <a:lnTo>
                  <a:pt x="2649" y="1888"/>
                </a:lnTo>
                <a:lnTo>
                  <a:pt x="2646" y="1881"/>
                </a:lnTo>
                <a:lnTo>
                  <a:pt x="2640" y="1875"/>
                </a:lnTo>
                <a:lnTo>
                  <a:pt x="2635" y="1870"/>
                </a:lnTo>
                <a:lnTo>
                  <a:pt x="2628" y="1866"/>
                </a:lnTo>
                <a:lnTo>
                  <a:pt x="2621" y="1865"/>
                </a:lnTo>
                <a:lnTo>
                  <a:pt x="2613" y="1863"/>
                </a:lnTo>
                <a:lnTo>
                  <a:pt x="2613" y="1863"/>
                </a:lnTo>
                <a:close/>
                <a:moveTo>
                  <a:pt x="739" y="1863"/>
                </a:moveTo>
                <a:lnTo>
                  <a:pt x="485" y="1863"/>
                </a:lnTo>
                <a:lnTo>
                  <a:pt x="485" y="664"/>
                </a:lnTo>
                <a:lnTo>
                  <a:pt x="739" y="664"/>
                </a:lnTo>
                <a:lnTo>
                  <a:pt x="739" y="1863"/>
                </a:lnTo>
                <a:close/>
                <a:moveTo>
                  <a:pt x="1072" y="1863"/>
                </a:moveTo>
                <a:lnTo>
                  <a:pt x="817" y="1863"/>
                </a:lnTo>
                <a:lnTo>
                  <a:pt x="817" y="624"/>
                </a:lnTo>
                <a:lnTo>
                  <a:pt x="817" y="79"/>
                </a:lnTo>
                <a:lnTo>
                  <a:pt x="1072" y="79"/>
                </a:lnTo>
                <a:lnTo>
                  <a:pt x="1072" y="1863"/>
                </a:lnTo>
                <a:close/>
                <a:moveTo>
                  <a:pt x="1836" y="1863"/>
                </a:moveTo>
                <a:lnTo>
                  <a:pt x="1581" y="1863"/>
                </a:lnTo>
                <a:lnTo>
                  <a:pt x="1581" y="664"/>
                </a:lnTo>
                <a:lnTo>
                  <a:pt x="1836" y="664"/>
                </a:lnTo>
                <a:lnTo>
                  <a:pt x="1836" y="1863"/>
                </a:lnTo>
                <a:close/>
                <a:moveTo>
                  <a:pt x="2168" y="1863"/>
                </a:moveTo>
                <a:lnTo>
                  <a:pt x="1913" y="1863"/>
                </a:lnTo>
                <a:lnTo>
                  <a:pt x="1913" y="624"/>
                </a:lnTo>
                <a:lnTo>
                  <a:pt x="1913" y="79"/>
                </a:lnTo>
                <a:lnTo>
                  <a:pt x="2168" y="79"/>
                </a:lnTo>
                <a:lnTo>
                  <a:pt x="2168" y="18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6" name="Graphic 3">
            <a:extLst>
              <a:ext uri="{FF2B5EF4-FFF2-40B4-BE49-F238E27FC236}">
                <a16:creationId xmlns:a16="http://schemas.microsoft.com/office/drawing/2014/main" id="{8277AF73-1A26-4D9C-A2AB-50FE3B5A14FA}"/>
              </a:ext>
            </a:extLst>
          </p:cNvPr>
          <p:cNvGrpSpPr/>
          <p:nvPr/>
        </p:nvGrpSpPr>
        <p:grpSpPr>
          <a:xfrm>
            <a:off x="8280597" y="4741069"/>
            <a:ext cx="488624" cy="488624"/>
            <a:chOff x="3721226" y="1926240"/>
            <a:chExt cx="1207960" cy="1207960"/>
          </a:xfrm>
          <a:solidFill>
            <a:schemeClr val="tx1"/>
          </a:solidFill>
        </p:grpSpPr>
        <p:grpSp>
          <p:nvGrpSpPr>
            <p:cNvPr id="87" name="Graphic 3">
              <a:extLst>
                <a:ext uri="{FF2B5EF4-FFF2-40B4-BE49-F238E27FC236}">
                  <a16:creationId xmlns:a16="http://schemas.microsoft.com/office/drawing/2014/main" id="{2CB1731B-4441-75B4-2982-CA6DC765A7EF}"/>
                </a:ext>
              </a:extLst>
            </p:cNvPr>
            <p:cNvGrpSpPr/>
            <p:nvPr/>
          </p:nvGrpSpPr>
          <p:grpSpPr>
            <a:xfrm>
              <a:off x="4209097" y="2362580"/>
              <a:ext cx="232219" cy="316420"/>
              <a:chOff x="4209097" y="2362580"/>
              <a:chExt cx="232219" cy="316420"/>
            </a:xfrm>
            <a:grpFill/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3215F5C-1924-0CE5-B08C-3F8A3ECD53F1}"/>
                  </a:ext>
                </a:extLst>
              </p:cNvPr>
              <p:cNvSpPr/>
              <p:nvPr/>
            </p:nvSpPr>
            <p:spPr>
              <a:xfrm>
                <a:off x="4236434" y="2362580"/>
                <a:ext cx="177545" cy="177736"/>
              </a:xfrm>
              <a:custGeom>
                <a:avLst/>
                <a:gdLst>
                  <a:gd name="connsiteX0" fmla="*/ 88773 w 177545"/>
                  <a:gd name="connsiteY0" fmla="*/ 177737 h 177736"/>
                  <a:gd name="connsiteX1" fmla="*/ 0 w 177545"/>
                  <a:gd name="connsiteY1" fmla="*/ 88868 h 177736"/>
                  <a:gd name="connsiteX2" fmla="*/ 88773 w 177545"/>
                  <a:gd name="connsiteY2" fmla="*/ 0 h 177736"/>
                  <a:gd name="connsiteX3" fmla="*/ 177546 w 177545"/>
                  <a:gd name="connsiteY3" fmla="*/ 88868 h 177736"/>
                  <a:gd name="connsiteX4" fmla="*/ 88773 w 177545"/>
                  <a:gd name="connsiteY4" fmla="*/ 177737 h 177736"/>
                  <a:gd name="connsiteX5" fmla="*/ 88773 w 177545"/>
                  <a:gd name="connsiteY5" fmla="*/ 38005 h 177736"/>
                  <a:gd name="connsiteX6" fmla="*/ 38100 w 177545"/>
                  <a:gd name="connsiteY6" fmla="*/ 88773 h 177736"/>
                  <a:gd name="connsiteX7" fmla="*/ 88773 w 177545"/>
                  <a:gd name="connsiteY7" fmla="*/ 139541 h 177736"/>
                  <a:gd name="connsiteX8" fmla="*/ 139446 w 177545"/>
                  <a:gd name="connsiteY8" fmla="*/ 88773 h 177736"/>
                  <a:gd name="connsiteX9" fmla="*/ 88773 w 177545"/>
                  <a:gd name="connsiteY9" fmla="*/ 38005 h 17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545" h="177736">
                    <a:moveTo>
                      <a:pt x="88773" y="177737"/>
                    </a:moveTo>
                    <a:cubicBezTo>
                      <a:pt x="39814" y="177737"/>
                      <a:pt x="0" y="137827"/>
                      <a:pt x="0" y="88868"/>
                    </a:cubicBezTo>
                    <a:cubicBezTo>
                      <a:pt x="0" y="39815"/>
                      <a:pt x="39814" y="0"/>
                      <a:pt x="88773" y="0"/>
                    </a:cubicBezTo>
                    <a:cubicBezTo>
                      <a:pt x="137731" y="0"/>
                      <a:pt x="177546" y="39910"/>
                      <a:pt x="177546" y="88868"/>
                    </a:cubicBezTo>
                    <a:cubicBezTo>
                      <a:pt x="177546" y="137827"/>
                      <a:pt x="137731" y="177737"/>
                      <a:pt x="88773" y="177737"/>
                    </a:cubicBezTo>
                    <a:close/>
                    <a:moveTo>
                      <a:pt x="88773" y="38005"/>
                    </a:moveTo>
                    <a:cubicBezTo>
                      <a:pt x="60865" y="38005"/>
                      <a:pt x="38100" y="60770"/>
                      <a:pt x="38100" y="88773"/>
                    </a:cubicBezTo>
                    <a:cubicBezTo>
                      <a:pt x="38100" y="116777"/>
                      <a:pt x="60865" y="139541"/>
                      <a:pt x="88773" y="139541"/>
                    </a:cubicBezTo>
                    <a:cubicBezTo>
                      <a:pt x="116681" y="139541"/>
                      <a:pt x="139446" y="116777"/>
                      <a:pt x="139446" y="88773"/>
                    </a:cubicBezTo>
                    <a:cubicBezTo>
                      <a:pt x="139446" y="60770"/>
                      <a:pt x="116776" y="38005"/>
                      <a:pt x="88773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80F8660-9714-5794-DC6C-3B07F13BB171}"/>
                  </a:ext>
                </a:extLst>
              </p:cNvPr>
              <p:cNvSpPr/>
              <p:nvPr/>
            </p:nvSpPr>
            <p:spPr>
              <a:xfrm>
                <a:off x="4209097" y="2552509"/>
                <a:ext cx="232219" cy="126492"/>
              </a:xfrm>
              <a:custGeom>
                <a:avLst/>
                <a:gdLst>
                  <a:gd name="connsiteX0" fmla="*/ 232220 w 232219"/>
                  <a:gd name="connsiteY0" fmla="*/ 126492 h 126492"/>
                  <a:gd name="connsiteX1" fmla="*/ 194120 w 232219"/>
                  <a:gd name="connsiteY1" fmla="*/ 126492 h 126492"/>
                  <a:gd name="connsiteX2" fmla="*/ 194120 w 232219"/>
                  <a:gd name="connsiteY2" fmla="*/ 48292 h 126492"/>
                  <a:gd name="connsiteX3" fmla="*/ 183928 w 232219"/>
                  <a:gd name="connsiteY3" fmla="*/ 38100 h 126492"/>
                  <a:gd name="connsiteX4" fmla="*/ 48292 w 232219"/>
                  <a:gd name="connsiteY4" fmla="*/ 38100 h 126492"/>
                  <a:gd name="connsiteX5" fmla="*/ 38100 w 232219"/>
                  <a:gd name="connsiteY5" fmla="*/ 48292 h 126492"/>
                  <a:gd name="connsiteX6" fmla="*/ 38100 w 232219"/>
                  <a:gd name="connsiteY6" fmla="*/ 126492 h 126492"/>
                  <a:gd name="connsiteX7" fmla="*/ 0 w 232219"/>
                  <a:gd name="connsiteY7" fmla="*/ 126492 h 126492"/>
                  <a:gd name="connsiteX8" fmla="*/ 0 w 232219"/>
                  <a:gd name="connsiteY8" fmla="*/ 48292 h 126492"/>
                  <a:gd name="connsiteX9" fmla="*/ 48292 w 232219"/>
                  <a:gd name="connsiteY9" fmla="*/ 0 h 126492"/>
                  <a:gd name="connsiteX10" fmla="*/ 183928 w 232219"/>
                  <a:gd name="connsiteY10" fmla="*/ 0 h 126492"/>
                  <a:gd name="connsiteX11" fmla="*/ 232220 w 232219"/>
                  <a:gd name="connsiteY11" fmla="*/ 48292 h 126492"/>
                  <a:gd name="connsiteX12" fmla="*/ 232220 w 232219"/>
                  <a:gd name="connsiteY12" fmla="*/ 126492 h 1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2219" h="126492">
                    <a:moveTo>
                      <a:pt x="232220" y="126492"/>
                    </a:moveTo>
                    <a:lnTo>
                      <a:pt x="194120" y="126492"/>
                    </a:lnTo>
                    <a:lnTo>
                      <a:pt x="194120" y="48292"/>
                    </a:lnTo>
                    <a:cubicBezTo>
                      <a:pt x="194120" y="42767"/>
                      <a:pt x="189452" y="38100"/>
                      <a:pt x="183928" y="38100"/>
                    </a:cubicBezTo>
                    <a:lnTo>
                      <a:pt x="48292" y="38100"/>
                    </a:lnTo>
                    <a:cubicBezTo>
                      <a:pt x="42767" y="38100"/>
                      <a:pt x="38100" y="42767"/>
                      <a:pt x="38100" y="48292"/>
                    </a:cubicBezTo>
                    <a:lnTo>
                      <a:pt x="38100" y="126492"/>
                    </a:lnTo>
                    <a:lnTo>
                      <a:pt x="0" y="126492"/>
                    </a:lnTo>
                    <a:lnTo>
                      <a:pt x="0" y="48292"/>
                    </a:lnTo>
                    <a:cubicBezTo>
                      <a:pt x="0" y="21717"/>
                      <a:pt x="21622" y="0"/>
                      <a:pt x="48292" y="0"/>
                    </a:cubicBezTo>
                    <a:lnTo>
                      <a:pt x="183928" y="0"/>
                    </a:lnTo>
                    <a:cubicBezTo>
                      <a:pt x="210598" y="0"/>
                      <a:pt x="232220" y="21622"/>
                      <a:pt x="232220" y="48292"/>
                    </a:cubicBezTo>
                    <a:lnTo>
                      <a:pt x="232220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F8BF005-B2A0-11A2-2142-915790CECCAD}"/>
                </a:ext>
              </a:extLst>
            </p:cNvPr>
            <p:cNvSpPr/>
            <p:nvPr/>
          </p:nvSpPr>
          <p:spPr>
            <a:xfrm>
              <a:off x="4015263" y="2220372"/>
              <a:ext cx="619887" cy="619887"/>
            </a:xfrm>
            <a:custGeom>
              <a:avLst/>
              <a:gdLst>
                <a:gd name="connsiteX0" fmla="*/ 309943 w 619887"/>
                <a:gd name="connsiteY0" fmla="*/ 619887 h 619887"/>
                <a:gd name="connsiteX1" fmla="*/ 0 w 619887"/>
                <a:gd name="connsiteY1" fmla="*/ 309943 h 619887"/>
                <a:gd name="connsiteX2" fmla="*/ 309943 w 619887"/>
                <a:gd name="connsiteY2" fmla="*/ 0 h 619887"/>
                <a:gd name="connsiteX3" fmla="*/ 619887 w 619887"/>
                <a:gd name="connsiteY3" fmla="*/ 309943 h 619887"/>
                <a:gd name="connsiteX4" fmla="*/ 309943 w 619887"/>
                <a:gd name="connsiteY4" fmla="*/ 619887 h 619887"/>
                <a:gd name="connsiteX5" fmla="*/ 309943 w 619887"/>
                <a:gd name="connsiteY5" fmla="*/ 38005 h 619887"/>
                <a:gd name="connsiteX6" fmla="*/ 38100 w 619887"/>
                <a:gd name="connsiteY6" fmla="*/ 309848 h 619887"/>
                <a:gd name="connsiteX7" fmla="*/ 309943 w 619887"/>
                <a:gd name="connsiteY7" fmla="*/ 581692 h 619887"/>
                <a:gd name="connsiteX8" fmla="*/ 581787 w 619887"/>
                <a:gd name="connsiteY8" fmla="*/ 309848 h 619887"/>
                <a:gd name="connsiteX9" fmla="*/ 309943 w 619887"/>
                <a:gd name="connsiteY9" fmla="*/ 38005 h 6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887" h="619887">
                  <a:moveTo>
                    <a:pt x="309943" y="619887"/>
                  </a:moveTo>
                  <a:cubicBezTo>
                    <a:pt x="139065" y="619887"/>
                    <a:pt x="0" y="480822"/>
                    <a:pt x="0" y="309943"/>
                  </a:cubicBezTo>
                  <a:cubicBezTo>
                    <a:pt x="0" y="139065"/>
                    <a:pt x="139065" y="0"/>
                    <a:pt x="309943" y="0"/>
                  </a:cubicBezTo>
                  <a:cubicBezTo>
                    <a:pt x="480822" y="0"/>
                    <a:pt x="619887" y="139065"/>
                    <a:pt x="619887" y="309943"/>
                  </a:cubicBezTo>
                  <a:cubicBezTo>
                    <a:pt x="619887" y="480822"/>
                    <a:pt x="480822" y="619887"/>
                    <a:pt x="309943" y="619887"/>
                  </a:cubicBezTo>
                  <a:close/>
                  <a:moveTo>
                    <a:pt x="309943" y="38005"/>
                  </a:moveTo>
                  <a:cubicBezTo>
                    <a:pt x="160020" y="38005"/>
                    <a:pt x="38100" y="159925"/>
                    <a:pt x="38100" y="309848"/>
                  </a:cubicBezTo>
                  <a:cubicBezTo>
                    <a:pt x="38100" y="459772"/>
                    <a:pt x="160020" y="581692"/>
                    <a:pt x="309943" y="581692"/>
                  </a:cubicBezTo>
                  <a:cubicBezTo>
                    <a:pt x="459867" y="581692"/>
                    <a:pt x="581787" y="459772"/>
                    <a:pt x="581787" y="309848"/>
                  </a:cubicBezTo>
                  <a:cubicBezTo>
                    <a:pt x="581787" y="160020"/>
                    <a:pt x="459867" y="38005"/>
                    <a:pt x="309943" y="38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9" name="Graphic 3">
              <a:extLst>
                <a:ext uri="{FF2B5EF4-FFF2-40B4-BE49-F238E27FC236}">
                  <a16:creationId xmlns:a16="http://schemas.microsoft.com/office/drawing/2014/main" id="{9EBF5065-2D80-D074-0A3B-833734A58301}"/>
                </a:ext>
              </a:extLst>
            </p:cNvPr>
            <p:cNvGrpSpPr/>
            <p:nvPr/>
          </p:nvGrpSpPr>
          <p:grpSpPr>
            <a:xfrm>
              <a:off x="4247769" y="1926240"/>
              <a:ext cx="154781" cy="269081"/>
              <a:chOff x="4247769" y="1926240"/>
              <a:chExt cx="154781" cy="269081"/>
            </a:xfrm>
            <a:grpFill/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DA8C103-C492-AD2B-0CAD-BE810496CEE9}"/>
                  </a:ext>
                </a:extLst>
              </p:cNvPr>
              <p:cNvSpPr/>
              <p:nvPr/>
            </p:nvSpPr>
            <p:spPr>
              <a:xfrm>
                <a:off x="4306157" y="2105596"/>
                <a:ext cx="38100" cy="89725"/>
              </a:xfrm>
              <a:custGeom>
                <a:avLst/>
                <a:gdLst>
                  <a:gd name="connsiteX0" fmla="*/ 0 w 38100"/>
                  <a:gd name="connsiteY0" fmla="*/ 0 h 89725"/>
                  <a:gd name="connsiteX1" fmla="*/ 38100 w 38100"/>
                  <a:gd name="connsiteY1" fmla="*/ 0 h 89725"/>
                  <a:gd name="connsiteX2" fmla="*/ 38100 w 38100"/>
                  <a:gd name="connsiteY2" fmla="*/ 89725 h 89725"/>
                  <a:gd name="connsiteX3" fmla="*/ 0 w 38100"/>
                  <a:gd name="connsiteY3" fmla="*/ 89725 h 8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9725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BC4CF94-B4DD-33D0-3052-D78E475E6C6D}"/>
                  </a:ext>
                </a:extLst>
              </p:cNvPr>
              <p:cNvSpPr/>
              <p:nvPr/>
            </p:nvSpPr>
            <p:spPr>
              <a:xfrm>
                <a:off x="4247769" y="1926240"/>
                <a:ext cx="154781" cy="154876"/>
              </a:xfrm>
              <a:custGeom>
                <a:avLst/>
                <a:gdLst>
                  <a:gd name="connsiteX0" fmla="*/ 77438 w 154781"/>
                  <a:gd name="connsiteY0" fmla="*/ 154877 h 154876"/>
                  <a:gd name="connsiteX1" fmla="*/ 0 w 154781"/>
                  <a:gd name="connsiteY1" fmla="*/ 77438 h 154876"/>
                  <a:gd name="connsiteX2" fmla="*/ 77438 w 154781"/>
                  <a:gd name="connsiteY2" fmla="*/ 0 h 154876"/>
                  <a:gd name="connsiteX3" fmla="*/ 154781 w 154781"/>
                  <a:gd name="connsiteY3" fmla="*/ 77438 h 154876"/>
                  <a:gd name="connsiteX4" fmla="*/ 77438 w 154781"/>
                  <a:gd name="connsiteY4" fmla="*/ 154877 h 154876"/>
                  <a:gd name="connsiteX5" fmla="*/ 77438 w 154781"/>
                  <a:gd name="connsiteY5" fmla="*/ 38195 h 154876"/>
                  <a:gd name="connsiteX6" fmla="*/ 38100 w 154781"/>
                  <a:gd name="connsiteY6" fmla="*/ 77533 h 154876"/>
                  <a:gd name="connsiteX7" fmla="*/ 77438 w 154781"/>
                  <a:gd name="connsiteY7" fmla="*/ 116872 h 154876"/>
                  <a:gd name="connsiteX8" fmla="*/ 116776 w 154781"/>
                  <a:gd name="connsiteY8" fmla="*/ 77533 h 154876"/>
                  <a:gd name="connsiteX9" fmla="*/ 77438 w 154781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781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671" y="0"/>
                      <a:pt x="77438" y="0"/>
                    </a:cubicBezTo>
                    <a:cubicBezTo>
                      <a:pt x="120110" y="0"/>
                      <a:pt x="154781" y="34766"/>
                      <a:pt x="154781" y="77438"/>
                    </a:cubicBezTo>
                    <a:cubicBezTo>
                      <a:pt x="154781" y="120110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155"/>
                      <a:pt x="55721" y="116872"/>
                      <a:pt x="77438" y="116872"/>
                    </a:cubicBezTo>
                    <a:cubicBezTo>
                      <a:pt x="99155" y="116872"/>
                      <a:pt x="116776" y="99250"/>
                      <a:pt x="116776" y="77533"/>
                    </a:cubicBezTo>
                    <a:cubicBezTo>
                      <a:pt x="116681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90" name="Graphic 3">
              <a:extLst>
                <a:ext uri="{FF2B5EF4-FFF2-40B4-BE49-F238E27FC236}">
                  <a16:creationId xmlns:a16="http://schemas.microsoft.com/office/drawing/2014/main" id="{71BBA135-9985-8F6D-5A6B-2D0C950C4A38}"/>
                </a:ext>
              </a:extLst>
            </p:cNvPr>
            <p:cNvGrpSpPr/>
            <p:nvPr/>
          </p:nvGrpSpPr>
          <p:grpSpPr>
            <a:xfrm>
              <a:off x="3875460" y="2080545"/>
              <a:ext cx="226413" cy="226457"/>
              <a:chOff x="3875460" y="2080545"/>
              <a:chExt cx="226413" cy="226457"/>
            </a:xfrm>
            <a:grpFill/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37F3484-B94E-9570-99D3-A087B0CD8B1C}"/>
                  </a:ext>
                </a:extLst>
              </p:cNvPr>
              <p:cNvSpPr/>
              <p:nvPr/>
            </p:nvSpPr>
            <p:spPr>
              <a:xfrm rot="-2700000">
                <a:off x="4037631" y="2216948"/>
                <a:ext cx="38099" cy="89724"/>
              </a:xfrm>
              <a:custGeom>
                <a:avLst/>
                <a:gdLst>
                  <a:gd name="connsiteX0" fmla="*/ 0 w 38099"/>
                  <a:gd name="connsiteY0" fmla="*/ 0 h 89724"/>
                  <a:gd name="connsiteX1" fmla="*/ 38100 w 38099"/>
                  <a:gd name="connsiteY1" fmla="*/ 0 h 89724"/>
                  <a:gd name="connsiteX2" fmla="*/ 38100 w 38099"/>
                  <a:gd name="connsiteY2" fmla="*/ 89725 h 89724"/>
                  <a:gd name="connsiteX3" fmla="*/ 0 w 38099"/>
                  <a:gd name="connsiteY3" fmla="*/ 89725 h 8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9" h="89724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EB69A98-FE50-5CBB-3475-494610A35D57}"/>
                  </a:ext>
                </a:extLst>
              </p:cNvPr>
              <p:cNvSpPr/>
              <p:nvPr/>
            </p:nvSpPr>
            <p:spPr>
              <a:xfrm>
                <a:off x="3875460" y="2080545"/>
                <a:ext cx="154733" cy="154781"/>
              </a:xfrm>
              <a:custGeom>
                <a:avLst/>
                <a:gdLst>
                  <a:gd name="connsiteX0" fmla="*/ 77414 w 154733"/>
                  <a:gd name="connsiteY0" fmla="*/ 154781 h 154781"/>
                  <a:gd name="connsiteX1" fmla="*/ 22646 w 154733"/>
                  <a:gd name="connsiteY1" fmla="*/ 132112 h 154781"/>
                  <a:gd name="connsiteX2" fmla="*/ 22646 w 154733"/>
                  <a:gd name="connsiteY2" fmla="*/ 22670 h 154781"/>
                  <a:gd name="connsiteX3" fmla="*/ 77319 w 154733"/>
                  <a:gd name="connsiteY3" fmla="*/ 0 h 154781"/>
                  <a:gd name="connsiteX4" fmla="*/ 132088 w 154733"/>
                  <a:gd name="connsiteY4" fmla="*/ 22670 h 154781"/>
                  <a:gd name="connsiteX5" fmla="*/ 132088 w 154733"/>
                  <a:gd name="connsiteY5" fmla="*/ 22670 h 154781"/>
                  <a:gd name="connsiteX6" fmla="*/ 132088 w 154733"/>
                  <a:gd name="connsiteY6" fmla="*/ 132112 h 154781"/>
                  <a:gd name="connsiteX7" fmla="*/ 77414 w 154733"/>
                  <a:gd name="connsiteY7" fmla="*/ 154781 h 154781"/>
                  <a:gd name="connsiteX8" fmla="*/ 77414 w 154733"/>
                  <a:gd name="connsiteY8" fmla="*/ 38100 h 154781"/>
                  <a:gd name="connsiteX9" fmla="*/ 49601 w 154733"/>
                  <a:gd name="connsiteY9" fmla="*/ 49625 h 154781"/>
                  <a:gd name="connsiteX10" fmla="*/ 49601 w 154733"/>
                  <a:gd name="connsiteY10" fmla="*/ 105156 h 154781"/>
                  <a:gd name="connsiteX11" fmla="*/ 77414 w 154733"/>
                  <a:gd name="connsiteY11" fmla="*/ 116681 h 154781"/>
                  <a:gd name="connsiteX12" fmla="*/ 105227 w 154733"/>
                  <a:gd name="connsiteY12" fmla="*/ 105156 h 154781"/>
                  <a:gd name="connsiteX13" fmla="*/ 105227 w 154733"/>
                  <a:gd name="connsiteY13" fmla="*/ 49625 h 154781"/>
                  <a:gd name="connsiteX14" fmla="*/ 105227 w 154733"/>
                  <a:gd name="connsiteY14" fmla="*/ 49625 h 154781"/>
                  <a:gd name="connsiteX15" fmla="*/ 77414 w 154733"/>
                  <a:gd name="connsiteY15" fmla="*/ 381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4733" h="154781">
                    <a:moveTo>
                      <a:pt x="77414" y="154781"/>
                    </a:moveTo>
                    <a:cubicBezTo>
                      <a:pt x="56745" y="154781"/>
                      <a:pt x="37314" y="146685"/>
                      <a:pt x="22646" y="132112"/>
                    </a:cubicBezTo>
                    <a:cubicBezTo>
                      <a:pt x="-7549" y="101918"/>
                      <a:pt x="-7549" y="52864"/>
                      <a:pt x="22646" y="22670"/>
                    </a:cubicBezTo>
                    <a:cubicBezTo>
                      <a:pt x="37219" y="8096"/>
                      <a:pt x="56650" y="0"/>
                      <a:pt x="77319" y="0"/>
                    </a:cubicBezTo>
                    <a:cubicBezTo>
                      <a:pt x="97988" y="0"/>
                      <a:pt x="117419" y="8096"/>
                      <a:pt x="132088" y="22670"/>
                    </a:cubicBezTo>
                    <a:lnTo>
                      <a:pt x="132088" y="22670"/>
                    </a:lnTo>
                    <a:cubicBezTo>
                      <a:pt x="162282" y="52864"/>
                      <a:pt x="162282" y="101918"/>
                      <a:pt x="132088" y="132112"/>
                    </a:cubicBezTo>
                    <a:cubicBezTo>
                      <a:pt x="117515" y="146780"/>
                      <a:pt x="98084" y="154781"/>
                      <a:pt x="77414" y="154781"/>
                    </a:cubicBezTo>
                    <a:close/>
                    <a:moveTo>
                      <a:pt x="77414" y="38100"/>
                    </a:moveTo>
                    <a:cubicBezTo>
                      <a:pt x="66937" y="38100"/>
                      <a:pt x="57031" y="42196"/>
                      <a:pt x="49601" y="49625"/>
                    </a:cubicBezTo>
                    <a:cubicBezTo>
                      <a:pt x="34266" y="64961"/>
                      <a:pt x="34266" y="89916"/>
                      <a:pt x="49601" y="105156"/>
                    </a:cubicBezTo>
                    <a:cubicBezTo>
                      <a:pt x="57031" y="112586"/>
                      <a:pt x="66842" y="116681"/>
                      <a:pt x="77414" y="116681"/>
                    </a:cubicBezTo>
                    <a:cubicBezTo>
                      <a:pt x="87892" y="116681"/>
                      <a:pt x="97798" y="112586"/>
                      <a:pt x="105227" y="105156"/>
                    </a:cubicBezTo>
                    <a:cubicBezTo>
                      <a:pt x="120563" y="89821"/>
                      <a:pt x="120563" y="64865"/>
                      <a:pt x="105227" y="49625"/>
                    </a:cubicBezTo>
                    <a:lnTo>
                      <a:pt x="105227" y="49625"/>
                    </a:lnTo>
                    <a:cubicBezTo>
                      <a:pt x="97798" y="42196"/>
                      <a:pt x="87892" y="38100"/>
                      <a:pt x="77414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91" name="Graphic 3">
              <a:extLst>
                <a:ext uri="{FF2B5EF4-FFF2-40B4-BE49-F238E27FC236}">
                  <a16:creationId xmlns:a16="http://schemas.microsoft.com/office/drawing/2014/main" id="{C44759E4-1841-C33A-F12B-F18D72D43C33}"/>
                </a:ext>
              </a:extLst>
            </p:cNvPr>
            <p:cNvGrpSpPr/>
            <p:nvPr/>
          </p:nvGrpSpPr>
          <p:grpSpPr>
            <a:xfrm>
              <a:off x="3721226" y="2452782"/>
              <a:ext cx="269081" cy="154876"/>
              <a:chOff x="3721226" y="2452782"/>
              <a:chExt cx="269081" cy="154876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D6CD51F-B9C1-127D-EC0E-6041CB8D294C}"/>
                  </a:ext>
                </a:extLst>
              </p:cNvPr>
              <p:cNvSpPr/>
              <p:nvPr/>
            </p:nvSpPr>
            <p:spPr>
              <a:xfrm>
                <a:off x="3900582" y="2511171"/>
                <a:ext cx="89725" cy="38100"/>
              </a:xfrm>
              <a:custGeom>
                <a:avLst/>
                <a:gdLst>
                  <a:gd name="connsiteX0" fmla="*/ 0 w 89725"/>
                  <a:gd name="connsiteY0" fmla="*/ 0 h 38100"/>
                  <a:gd name="connsiteX1" fmla="*/ 89725 w 89725"/>
                  <a:gd name="connsiteY1" fmla="*/ 0 h 38100"/>
                  <a:gd name="connsiteX2" fmla="*/ 89725 w 89725"/>
                  <a:gd name="connsiteY2" fmla="*/ 38100 h 38100"/>
                  <a:gd name="connsiteX3" fmla="*/ 0 w 897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5" h="38100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2804791-0ED5-AF45-F13C-DA99D35B66D7}"/>
                  </a:ext>
                </a:extLst>
              </p:cNvPr>
              <p:cNvSpPr/>
              <p:nvPr/>
            </p:nvSpPr>
            <p:spPr>
              <a:xfrm>
                <a:off x="3721226" y="2452782"/>
                <a:ext cx="154876" cy="154876"/>
              </a:xfrm>
              <a:custGeom>
                <a:avLst/>
                <a:gdLst>
                  <a:gd name="connsiteX0" fmla="*/ 77438 w 154876"/>
                  <a:gd name="connsiteY0" fmla="*/ 154877 h 154876"/>
                  <a:gd name="connsiteX1" fmla="*/ 0 w 154876"/>
                  <a:gd name="connsiteY1" fmla="*/ 77438 h 154876"/>
                  <a:gd name="connsiteX2" fmla="*/ 77438 w 154876"/>
                  <a:gd name="connsiteY2" fmla="*/ 0 h 154876"/>
                  <a:gd name="connsiteX3" fmla="*/ 154877 w 154876"/>
                  <a:gd name="connsiteY3" fmla="*/ 77438 h 154876"/>
                  <a:gd name="connsiteX4" fmla="*/ 77438 w 154876"/>
                  <a:gd name="connsiteY4" fmla="*/ 154877 h 154876"/>
                  <a:gd name="connsiteX5" fmla="*/ 77438 w 154876"/>
                  <a:gd name="connsiteY5" fmla="*/ 38195 h 154876"/>
                  <a:gd name="connsiteX6" fmla="*/ 38100 w 154876"/>
                  <a:gd name="connsiteY6" fmla="*/ 77533 h 154876"/>
                  <a:gd name="connsiteX7" fmla="*/ 77438 w 154876"/>
                  <a:gd name="connsiteY7" fmla="*/ 116872 h 154876"/>
                  <a:gd name="connsiteX8" fmla="*/ 116777 w 154876"/>
                  <a:gd name="connsiteY8" fmla="*/ 77533 h 154876"/>
                  <a:gd name="connsiteX9" fmla="*/ 77438 w 154876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76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766" y="0"/>
                      <a:pt x="77438" y="0"/>
                    </a:cubicBezTo>
                    <a:cubicBezTo>
                      <a:pt x="120110" y="0"/>
                      <a:pt x="154877" y="34671"/>
                      <a:pt x="154877" y="77438"/>
                    </a:cubicBezTo>
                    <a:cubicBezTo>
                      <a:pt x="154781" y="120206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250"/>
                      <a:pt x="55721" y="116872"/>
                      <a:pt x="77438" y="116872"/>
                    </a:cubicBezTo>
                    <a:cubicBezTo>
                      <a:pt x="99060" y="116872"/>
                      <a:pt x="116777" y="99250"/>
                      <a:pt x="116777" y="77533"/>
                    </a:cubicBezTo>
                    <a:cubicBezTo>
                      <a:pt x="116777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92" name="Graphic 3">
              <a:extLst>
                <a:ext uri="{FF2B5EF4-FFF2-40B4-BE49-F238E27FC236}">
                  <a16:creationId xmlns:a16="http://schemas.microsoft.com/office/drawing/2014/main" id="{937EFA00-AFAA-81FB-C785-9A6FD3FE3D1E}"/>
                </a:ext>
              </a:extLst>
            </p:cNvPr>
            <p:cNvGrpSpPr/>
            <p:nvPr/>
          </p:nvGrpSpPr>
          <p:grpSpPr>
            <a:xfrm>
              <a:off x="3875460" y="2753641"/>
              <a:ext cx="226340" cy="226350"/>
              <a:chOff x="3875460" y="2753641"/>
              <a:chExt cx="226340" cy="226350"/>
            </a:xfrm>
            <a:grpFill/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2F0CE40-FFB1-3CA0-B707-0BEB9AA2D9E8}"/>
                  </a:ext>
                </a:extLst>
              </p:cNvPr>
              <p:cNvSpPr/>
              <p:nvPr/>
            </p:nvSpPr>
            <p:spPr>
              <a:xfrm rot="-2700000">
                <a:off x="4011746" y="2779784"/>
                <a:ext cx="89724" cy="38099"/>
              </a:xfrm>
              <a:custGeom>
                <a:avLst/>
                <a:gdLst>
                  <a:gd name="connsiteX0" fmla="*/ 0 w 89724"/>
                  <a:gd name="connsiteY0" fmla="*/ 0 h 38099"/>
                  <a:gd name="connsiteX1" fmla="*/ 89725 w 89724"/>
                  <a:gd name="connsiteY1" fmla="*/ 0 h 38099"/>
                  <a:gd name="connsiteX2" fmla="*/ 89725 w 89724"/>
                  <a:gd name="connsiteY2" fmla="*/ 38100 h 38099"/>
                  <a:gd name="connsiteX3" fmla="*/ 0 w 89724"/>
                  <a:gd name="connsiteY3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4" h="38099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8DEE2D8-6A91-F6C9-C1FC-26C790CFFBF1}"/>
                  </a:ext>
                </a:extLst>
              </p:cNvPr>
              <p:cNvSpPr/>
              <p:nvPr/>
            </p:nvSpPr>
            <p:spPr>
              <a:xfrm>
                <a:off x="3875460" y="2825210"/>
                <a:ext cx="154733" cy="154781"/>
              </a:xfrm>
              <a:custGeom>
                <a:avLst/>
                <a:gdLst>
                  <a:gd name="connsiteX0" fmla="*/ 77414 w 154733"/>
                  <a:gd name="connsiteY0" fmla="*/ 154781 h 154781"/>
                  <a:gd name="connsiteX1" fmla="*/ 22646 w 154733"/>
                  <a:gd name="connsiteY1" fmla="*/ 132112 h 154781"/>
                  <a:gd name="connsiteX2" fmla="*/ 22646 w 154733"/>
                  <a:gd name="connsiteY2" fmla="*/ 22670 h 154781"/>
                  <a:gd name="connsiteX3" fmla="*/ 77319 w 154733"/>
                  <a:gd name="connsiteY3" fmla="*/ 0 h 154781"/>
                  <a:gd name="connsiteX4" fmla="*/ 132088 w 154733"/>
                  <a:gd name="connsiteY4" fmla="*/ 22670 h 154781"/>
                  <a:gd name="connsiteX5" fmla="*/ 132088 w 154733"/>
                  <a:gd name="connsiteY5" fmla="*/ 132112 h 154781"/>
                  <a:gd name="connsiteX6" fmla="*/ 77414 w 154733"/>
                  <a:gd name="connsiteY6" fmla="*/ 154781 h 154781"/>
                  <a:gd name="connsiteX7" fmla="*/ 77414 w 154733"/>
                  <a:gd name="connsiteY7" fmla="*/ 38100 h 154781"/>
                  <a:gd name="connsiteX8" fmla="*/ 49601 w 154733"/>
                  <a:gd name="connsiteY8" fmla="*/ 49625 h 154781"/>
                  <a:gd name="connsiteX9" fmla="*/ 49601 w 154733"/>
                  <a:gd name="connsiteY9" fmla="*/ 49625 h 154781"/>
                  <a:gd name="connsiteX10" fmla="*/ 49601 w 154733"/>
                  <a:gd name="connsiteY10" fmla="*/ 105156 h 154781"/>
                  <a:gd name="connsiteX11" fmla="*/ 77414 w 154733"/>
                  <a:gd name="connsiteY11" fmla="*/ 116681 h 154781"/>
                  <a:gd name="connsiteX12" fmla="*/ 105227 w 154733"/>
                  <a:gd name="connsiteY12" fmla="*/ 105156 h 154781"/>
                  <a:gd name="connsiteX13" fmla="*/ 105227 w 154733"/>
                  <a:gd name="connsiteY13" fmla="*/ 49625 h 154781"/>
                  <a:gd name="connsiteX14" fmla="*/ 77414 w 154733"/>
                  <a:gd name="connsiteY14" fmla="*/ 381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4733" h="154781">
                    <a:moveTo>
                      <a:pt x="77414" y="154781"/>
                    </a:moveTo>
                    <a:cubicBezTo>
                      <a:pt x="56745" y="154781"/>
                      <a:pt x="37314" y="146685"/>
                      <a:pt x="22646" y="132112"/>
                    </a:cubicBezTo>
                    <a:cubicBezTo>
                      <a:pt x="-7549" y="101918"/>
                      <a:pt x="-7549" y="52864"/>
                      <a:pt x="22646" y="22670"/>
                    </a:cubicBezTo>
                    <a:cubicBezTo>
                      <a:pt x="37219" y="8096"/>
                      <a:pt x="56650" y="0"/>
                      <a:pt x="77319" y="0"/>
                    </a:cubicBezTo>
                    <a:cubicBezTo>
                      <a:pt x="97988" y="0"/>
                      <a:pt x="117419" y="8096"/>
                      <a:pt x="132088" y="22670"/>
                    </a:cubicBezTo>
                    <a:cubicBezTo>
                      <a:pt x="162282" y="52864"/>
                      <a:pt x="162282" y="101918"/>
                      <a:pt x="132088" y="132112"/>
                    </a:cubicBezTo>
                    <a:cubicBezTo>
                      <a:pt x="117515" y="146685"/>
                      <a:pt x="98084" y="154781"/>
                      <a:pt x="77414" y="154781"/>
                    </a:cubicBezTo>
                    <a:close/>
                    <a:moveTo>
                      <a:pt x="77414" y="38100"/>
                    </a:moveTo>
                    <a:cubicBezTo>
                      <a:pt x="66937" y="38100"/>
                      <a:pt x="57031" y="42196"/>
                      <a:pt x="49601" y="49625"/>
                    </a:cubicBezTo>
                    <a:cubicBezTo>
                      <a:pt x="49601" y="49625"/>
                      <a:pt x="49601" y="49625"/>
                      <a:pt x="49601" y="49625"/>
                    </a:cubicBezTo>
                    <a:cubicBezTo>
                      <a:pt x="34266" y="64961"/>
                      <a:pt x="34266" y="89916"/>
                      <a:pt x="49601" y="105156"/>
                    </a:cubicBezTo>
                    <a:cubicBezTo>
                      <a:pt x="57031" y="112586"/>
                      <a:pt x="66842" y="116681"/>
                      <a:pt x="77414" y="116681"/>
                    </a:cubicBezTo>
                    <a:cubicBezTo>
                      <a:pt x="87892" y="116681"/>
                      <a:pt x="97798" y="112586"/>
                      <a:pt x="105227" y="105156"/>
                    </a:cubicBezTo>
                    <a:cubicBezTo>
                      <a:pt x="120563" y="89821"/>
                      <a:pt x="120563" y="64866"/>
                      <a:pt x="105227" y="49625"/>
                    </a:cubicBezTo>
                    <a:cubicBezTo>
                      <a:pt x="97798" y="42196"/>
                      <a:pt x="87892" y="38100"/>
                      <a:pt x="77414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93" name="Graphic 3">
              <a:extLst>
                <a:ext uri="{FF2B5EF4-FFF2-40B4-BE49-F238E27FC236}">
                  <a16:creationId xmlns:a16="http://schemas.microsoft.com/office/drawing/2014/main" id="{F3575A62-4431-0248-F340-EC044B1A4143}"/>
                </a:ext>
              </a:extLst>
            </p:cNvPr>
            <p:cNvGrpSpPr/>
            <p:nvPr/>
          </p:nvGrpSpPr>
          <p:grpSpPr>
            <a:xfrm>
              <a:off x="4247769" y="2865215"/>
              <a:ext cx="154781" cy="268985"/>
              <a:chOff x="4247769" y="2865215"/>
              <a:chExt cx="154781" cy="268985"/>
            </a:xfrm>
            <a:grpFill/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3874A9C-F7C5-5ADB-7FE2-1B8D0A99F4C8}"/>
                  </a:ext>
                </a:extLst>
              </p:cNvPr>
              <p:cNvSpPr/>
              <p:nvPr/>
            </p:nvSpPr>
            <p:spPr>
              <a:xfrm>
                <a:off x="4306157" y="2865215"/>
                <a:ext cx="38100" cy="89725"/>
              </a:xfrm>
              <a:custGeom>
                <a:avLst/>
                <a:gdLst>
                  <a:gd name="connsiteX0" fmla="*/ 0 w 38100"/>
                  <a:gd name="connsiteY0" fmla="*/ 0 h 89725"/>
                  <a:gd name="connsiteX1" fmla="*/ 38100 w 38100"/>
                  <a:gd name="connsiteY1" fmla="*/ 0 h 89725"/>
                  <a:gd name="connsiteX2" fmla="*/ 38100 w 38100"/>
                  <a:gd name="connsiteY2" fmla="*/ 89726 h 89725"/>
                  <a:gd name="connsiteX3" fmla="*/ 0 w 38100"/>
                  <a:gd name="connsiteY3" fmla="*/ 89726 h 8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9725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6"/>
                    </a:lnTo>
                    <a:lnTo>
                      <a:pt x="0" y="89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ADE4747-5E6D-AFFD-7D80-E97591D98D60}"/>
                  </a:ext>
                </a:extLst>
              </p:cNvPr>
              <p:cNvSpPr/>
              <p:nvPr/>
            </p:nvSpPr>
            <p:spPr>
              <a:xfrm>
                <a:off x="4247769" y="2979324"/>
                <a:ext cx="154781" cy="154876"/>
              </a:xfrm>
              <a:custGeom>
                <a:avLst/>
                <a:gdLst>
                  <a:gd name="connsiteX0" fmla="*/ 77438 w 154781"/>
                  <a:gd name="connsiteY0" fmla="*/ 154876 h 154876"/>
                  <a:gd name="connsiteX1" fmla="*/ 0 w 154781"/>
                  <a:gd name="connsiteY1" fmla="*/ 77438 h 154876"/>
                  <a:gd name="connsiteX2" fmla="*/ 77438 w 154781"/>
                  <a:gd name="connsiteY2" fmla="*/ 0 h 154876"/>
                  <a:gd name="connsiteX3" fmla="*/ 154781 w 154781"/>
                  <a:gd name="connsiteY3" fmla="*/ 77438 h 154876"/>
                  <a:gd name="connsiteX4" fmla="*/ 77438 w 154781"/>
                  <a:gd name="connsiteY4" fmla="*/ 154876 h 154876"/>
                  <a:gd name="connsiteX5" fmla="*/ 77438 w 154781"/>
                  <a:gd name="connsiteY5" fmla="*/ 38195 h 154876"/>
                  <a:gd name="connsiteX6" fmla="*/ 38100 w 154781"/>
                  <a:gd name="connsiteY6" fmla="*/ 77533 h 154876"/>
                  <a:gd name="connsiteX7" fmla="*/ 77438 w 154781"/>
                  <a:gd name="connsiteY7" fmla="*/ 116872 h 154876"/>
                  <a:gd name="connsiteX8" fmla="*/ 116776 w 154781"/>
                  <a:gd name="connsiteY8" fmla="*/ 77533 h 154876"/>
                  <a:gd name="connsiteX9" fmla="*/ 77438 w 154781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781" h="154876">
                    <a:moveTo>
                      <a:pt x="77438" y="154876"/>
                    </a:moveTo>
                    <a:cubicBezTo>
                      <a:pt x="34766" y="154876"/>
                      <a:pt x="0" y="120110"/>
                      <a:pt x="0" y="77438"/>
                    </a:cubicBezTo>
                    <a:cubicBezTo>
                      <a:pt x="0" y="34766"/>
                      <a:pt x="34671" y="0"/>
                      <a:pt x="77438" y="0"/>
                    </a:cubicBezTo>
                    <a:cubicBezTo>
                      <a:pt x="120110" y="0"/>
                      <a:pt x="154781" y="34671"/>
                      <a:pt x="154781" y="77438"/>
                    </a:cubicBezTo>
                    <a:cubicBezTo>
                      <a:pt x="154781" y="120110"/>
                      <a:pt x="120110" y="154876"/>
                      <a:pt x="77438" y="154876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6"/>
                      <a:pt x="38100" y="77533"/>
                    </a:cubicBezTo>
                    <a:cubicBezTo>
                      <a:pt x="38100" y="99155"/>
                      <a:pt x="55721" y="116872"/>
                      <a:pt x="77438" y="116872"/>
                    </a:cubicBezTo>
                    <a:cubicBezTo>
                      <a:pt x="99155" y="116872"/>
                      <a:pt x="116776" y="99250"/>
                      <a:pt x="116776" y="77533"/>
                    </a:cubicBezTo>
                    <a:cubicBezTo>
                      <a:pt x="116681" y="55816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94" name="Graphic 3">
              <a:extLst>
                <a:ext uri="{FF2B5EF4-FFF2-40B4-BE49-F238E27FC236}">
                  <a16:creationId xmlns:a16="http://schemas.microsoft.com/office/drawing/2014/main" id="{19F8B0C6-8AC2-7628-15AE-F5720D598B81}"/>
                </a:ext>
              </a:extLst>
            </p:cNvPr>
            <p:cNvGrpSpPr/>
            <p:nvPr/>
          </p:nvGrpSpPr>
          <p:grpSpPr>
            <a:xfrm>
              <a:off x="4548477" y="2753780"/>
              <a:ext cx="226381" cy="226210"/>
              <a:chOff x="4548477" y="2753780"/>
              <a:chExt cx="226381" cy="226210"/>
            </a:xfrm>
            <a:grpFill/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D5E5DD3-744E-3FFE-B892-8363126622CA}"/>
                  </a:ext>
                </a:extLst>
              </p:cNvPr>
              <p:cNvSpPr/>
              <p:nvPr/>
            </p:nvSpPr>
            <p:spPr>
              <a:xfrm rot="-2700000">
                <a:off x="4574620" y="2754111"/>
                <a:ext cx="38099" cy="89724"/>
              </a:xfrm>
              <a:custGeom>
                <a:avLst/>
                <a:gdLst>
                  <a:gd name="connsiteX0" fmla="*/ 0 w 38099"/>
                  <a:gd name="connsiteY0" fmla="*/ 0 h 89724"/>
                  <a:gd name="connsiteX1" fmla="*/ 38100 w 38099"/>
                  <a:gd name="connsiteY1" fmla="*/ 0 h 89724"/>
                  <a:gd name="connsiteX2" fmla="*/ 38100 w 38099"/>
                  <a:gd name="connsiteY2" fmla="*/ 89725 h 89724"/>
                  <a:gd name="connsiteX3" fmla="*/ 0 w 38099"/>
                  <a:gd name="connsiteY3" fmla="*/ 89725 h 8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9" h="89724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102E2BCD-92A5-0FA4-D3F6-8AEC4400C354}"/>
                  </a:ext>
                </a:extLst>
              </p:cNvPr>
              <p:cNvSpPr/>
              <p:nvPr/>
            </p:nvSpPr>
            <p:spPr>
              <a:xfrm>
                <a:off x="4620125" y="2825234"/>
                <a:ext cx="154733" cy="154757"/>
              </a:xfrm>
              <a:custGeom>
                <a:avLst/>
                <a:gdLst>
                  <a:gd name="connsiteX0" fmla="*/ 77414 w 154733"/>
                  <a:gd name="connsiteY0" fmla="*/ 154757 h 154757"/>
                  <a:gd name="connsiteX1" fmla="*/ 22646 w 154733"/>
                  <a:gd name="connsiteY1" fmla="*/ 132088 h 154757"/>
                  <a:gd name="connsiteX2" fmla="*/ 22646 w 154733"/>
                  <a:gd name="connsiteY2" fmla="*/ 132088 h 154757"/>
                  <a:gd name="connsiteX3" fmla="*/ 22646 w 154733"/>
                  <a:gd name="connsiteY3" fmla="*/ 22646 h 154757"/>
                  <a:gd name="connsiteX4" fmla="*/ 132088 w 154733"/>
                  <a:gd name="connsiteY4" fmla="*/ 22646 h 154757"/>
                  <a:gd name="connsiteX5" fmla="*/ 132088 w 154733"/>
                  <a:gd name="connsiteY5" fmla="*/ 132088 h 154757"/>
                  <a:gd name="connsiteX6" fmla="*/ 77414 w 154733"/>
                  <a:gd name="connsiteY6" fmla="*/ 154757 h 154757"/>
                  <a:gd name="connsiteX7" fmla="*/ 49601 w 154733"/>
                  <a:gd name="connsiteY7" fmla="*/ 105132 h 154757"/>
                  <a:gd name="connsiteX8" fmla="*/ 105132 w 154733"/>
                  <a:gd name="connsiteY8" fmla="*/ 105132 h 154757"/>
                  <a:gd name="connsiteX9" fmla="*/ 105132 w 154733"/>
                  <a:gd name="connsiteY9" fmla="*/ 49601 h 154757"/>
                  <a:gd name="connsiteX10" fmla="*/ 49601 w 154733"/>
                  <a:gd name="connsiteY10" fmla="*/ 49601 h 154757"/>
                  <a:gd name="connsiteX11" fmla="*/ 49601 w 154733"/>
                  <a:gd name="connsiteY11" fmla="*/ 105132 h 154757"/>
                  <a:gd name="connsiteX12" fmla="*/ 49601 w 154733"/>
                  <a:gd name="connsiteY12" fmla="*/ 105132 h 1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733" h="154757">
                    <a:moveTo>
                      <a:pt x="77414" y="154757"/>
                    </a:moveTo>
                    <a:cubicBezTo>
                      <a:pt x="57602" y="154757"/>
                      <a:pt x="37790" y="147233"/>
                      <a:pt x="22646" y="132088"/>
                    </a:cubicBezTo>
                    <a:lnTo>
                      <a:pt x="22646" y="132088"/>
                    </a:lnTo>
                    <a:cubicBezTo>
                      <a:pt x="-7549" y="101894"/>
                      <a:pt x="-7549" y="52840"/>
                      <a:pt x="22646" y="22646"/>
                    </a:cubicBezTo>
                    <a:cubicBezTo>
                      <a:pt x="52840" y="-7549"/>
                      <a:pt x="101894" y="-7549"/>
                      <a:pt x="132088" y="22646"/>
                    </a:cubicBezTo>
                    <a:cubicBezTo>
                      <a:pt x="162282" y="52840"/>
                      <a:pt x="162282" y="101894"/>
                      <a:pt x="132088" y="132088"/>
                    </a:cubicBezTo>
                    <a:cubicBezTo>
                      <a:pt x="117038" y="147137"/>
                      <a:pt x="97226" y="154757"/>
                      <a:pt x="77414" y="154757"/>
                    </a:cubicBezTo>
                    <a:close/>
                    <a:moveTo>
                      <a:pt x="49601" y="105132"/>
                    </a:moveTo>
                    <a:cubicBezTo>
                      <a:pt x="64937" y="120468"/>
                      <a:pt x="89892" y="120468"/>
                      <a:pt x="105132" y="105132"/>
                    </a:cubicBezTo>
                    <a:cubicBezTo>
                      <a:pt x="120372" y="89797"/>
                      <a:pt x="120468" y="64842"/>
                      <a:pt x="105132" y="49601"/>
                    </a:cubicBezTo>
                    <a:cubicBezTo>
                      <a:pt x="89797" y="34361"/>
                      <a:pt x="64841" y="34266"/>
                      <a:pt x="49601" y="49601"/>
                    </a:cubicBezTo>
                    <a:cubicBezTo>
                      <a:pt x="34266" y="64937"/>
                      <a:pt x="34266" y="89797"/>
                      <a:pt x="49601" y="105132"/>
                    </a:cubicBezTo>
                    <a:lnTo>
                      <a:pt x="49601" y="10513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95" name="Graphic 3">
              <a:extLst>
                <a:ext uri="{FF2B5EF4-FFF2-40B4-BE49-F238E27FC236}">
                  <a16:creationId xmlns:a16="http://schemas.microsoft.com/office/drawing/2014/main" id="{533745A8-9724-B159-2F3C-C097CE4A1997}"/>
                </a:ext>
              </a:extLst>
            </p:cNvPr>
            <p:cNvGrpSpPr/>
            <p:nvPr/>
          </p:nvGrpSpPr>
          <p:grpSpPr>
            <a:xfrm>
              <a:off x="4660106" y="2452782"/>
              <a:ext cx="269081" cy="154876"/>
              <a:chOff x="4660106" y="2452782"/>
              <a:chExt cx="269081" cy="154876"/>
            </a:xfrm>
            <a:grpFill/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35A4D0B-4B76-D3B4-923B-8DC939D6A49C}"/>
                  </a:ext>
                </a:extLst>
              </p:cNvPr>
              <p:cNvSpPr/>
              <p:nvPr/>
            </p:nvSpPr>
            <p:spPr>
              <a:xfrm>
                <a:off x="4660106" y="2511266"/>
                <a:ext cx="89725" cy="38100"/>
              </a:xfrm>
              <a:custGeom>
                <a:avLst/>
                <a:gdLst>
                  <a:gd name="connsiteX0" fmla="*/ 0 w 89725"/>
                  <a:gd name="connsiteY0" fmla="*/ 0 h 38100"/>
                  <a:gd name="connsiteX1" fmla="*/ 89726 w 89725"/>
                  <a:gd name="connsiteY1" fmla="*/ 0 h 38100"/>
                  <a:gd name="connsiteX2" fmla="*/ 89726 w 89725"/>
                  <a:gd name="connsiteY2" fmla="*/ 38100 h 38100"/>
                  <a:gd name="connsiteX3" fmla="*/ 0 w 897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5" h="38100">
                    <a:moveTo>
                      <a:pt x="0" y="0"/>
                    </a:moveTo>
                    <a:lnTo>
                      <a:pt x="89726" y="0"/>
                    </a:lnTo>
                    <a:lnTo>
                      <a:pt x="89726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23D69B0-B505-B97E-9146-38DDB4B2A06E}"/>
                  </a:ext>
                </a:extLst>
              </p:cNvPr>
              <p:cNvSpPr/>
              <p:nvPr/>
            </p:nvSpPr>
            <p:spPr>
              <a:xfrm>
                <a:off x="4774310" y="2452782"/>
                <a:ext cx="154876" cy="154876"/>
              </a:xfrm>
              <a:custGeom>
                <a:avLst/>
                <a:gdLst>
                  <a:gd name="connsiteX0" fmla="*/ 77438 w 154876"/>
                  <a:gd name="connsiteY0" fmla="*/ 154877 h 154876"/>
                  <a:gd name="connsiteX1" fmla="*/ 0 w 154876"/>
                  <a:gd name="connsiteY1" fmla="*/ 77438 h 154876"/>
                  <a:gd name="connsiteX2" fmla="*/ 77438 w 154876"/>
                  <a:gd name="connsiteY2" fmla="*/ 0 h 154876"/>
                  <a:gd name="connsiteX3" fmla="*/ 154877 w 154876"/>
                  <a:gd name="connsiteY3" fmla="*/ 77438 h 154876"/>
                  <a:gd name="connsiteX4" fmla="*/ 77438 w 154876"/>
                  <a:gd name="connsiteY4" fmla="*/ 154877 h 154876"/>
                  <a:gd name="connsiteX5" fmla="*/ 77438 w 154876"/>
                  <a:gd name="connsiteY5" fmla="*/ 38195 h 154876"/>
                  <a:gd name="connsiteX6" fmla="*/ 38100 w 154876"/>
                  <a:gd name="connsiteY6" fmla="*/ 77533 h 154876"/>
                  <a:gd name="connsiteX7" fmla="*/ 77438 w 154876"/>
                  <a:gd name="connsiteY7" fmla="*/ 116872 h 154876"/>
                  <a:gd name="connsiteX8" fmla="*/ 116777 w 154876"/>
                  <a:gd name="connsiteY8" fmla="*/ 77533 h 154876"/>
                  <a:gd name="connsiteX9" fmla="*/ 77438 w 154876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76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766" y="0"/>
                      <a:pt x="77438" y="0"/>
                    </a:cubicBezTo>
                    <a:cubicBezTo>
                      <a:pt x="120110" y="0"/>
                      <a:pt x="154877" y="34671"/>
                      <a:pt x="154877" y="77438"/>
                    </a:cubicBezTo>
                    <a:cubicBezTo>
                      <a:pt x="154877" y="120206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250"/>
                      <a:pt x="55721" y="116872"/>
                      <a:pt x="77438" y="116872"/>
                    </a:cubicBezTo>
                    <a:cubicBezTo>
                      <a:pt x="99060" y="116872"/>
                      <a:pt x="116777" y="99250"/>
                      <a:pt x="116777" y="77533"/>
                    </a:cubicBezTo>
                    <a:cubicBezTo>
                      <a:pt x="116777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96" name="Graphic 3">
              <a:extLst>
                <a:ext uri="{FF2B5EF4-FFF2-40B4-BE49-F238E27FC236}">
                  <a16:creationId xmlns:a16="http://schemas.microsoft.com/office/drawing/2014/main" id="{77F5949B-6327-24B8-18CC-D67154824DA2}"/>
                </a:ext>
              </a:extLst>
            </p:cNvPr>
            <p:cNvGrpSpPr/>
            <p:nvPr/>
          </p:nvGrpSpPr>
          <p:grpSpPr>
            <a:xfrm>
              <a:off x="4548548" y="2080569"/>
              <a:ext cx="226310" cy="226325"/>
              <a:chOff x="4548548" y="2080569"/>
              <a:chExt cx="226310" cy="226325"/>
            </a:xfrm>
            <a:grpFill/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92DB1DB-85A2-D3FA-4AD4-04A48F7DFC8D}"/>
                  </a:ext>
                </a:extLst>
              </p:cNvPr>
              <p:cNvSpPr/>
              <p:nvPr/>
            </p:nvSpPr>
            <p:spPr>
              <a:xfrm rot="-2700000">
                <a:off x="4548879" y="2242652"/>
                <a:ext cx="89724" cy="38099"/>
              </a:xfrm>
              <a:custGeom>
                <a:avLst/>
                <a:gdLst>
                  <a:gd name="connsiteX0" fmla="*/ 0 w 89724"/>
                  <a:gd name="connsiteY0" fmla="*/ 0 h 38099"/>
                  <a:gd name="connsiteX1" fmla="*/ 89725 w 89724"/>
                  <a:gd name="connsiteY1" fmla="*/ 0 h 38099"/>
                  <a:gd name="connsiteX2" fmla="*/ 89725 w 89724"/>
                  <a:gd name="connsiteY2" fmla="*/ 38100 h 38099"/>
                  <a:gd name="connsiteX3" fmla="*/ 0 w 89724"/>
                  <a:gd name="connsiteY3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4" h="38099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A6D28E4-6289-C0B3-DD90-49B735A3E4D5}"/>
                  </a:ext>
                </a:extLst>
              </p:cNvPr>
              <p:cNvSpPr/>
              <p:nvPr/>
            </p:nvSpPr>
            <p:spPr>
              <a:xfrm>
                <a:off x="4620125" y="2080569"/>
                <a:ext cx="154733" cy="154757"/>
              </a:xfrm>
              <a:custGeom>
                <a:avLst/>
                <a:gdLst>
                  <a:gd name="connsiteX0" fmla="*/ 77414 w 154733"/>
                  <a:gd name="connsiteY0" fmla="*/ 154757 h 154757"/>
                  <a:gd name="connsiteX1" fmla="*/ 22646 w 154733"/>
                  <a:gd name="connsiteY1" fmla="*/ 132088 h 154757"/>
                  <a:gd name="connsiteX2" fmla="*/ 22646 w 154733"/>
                  <a:gd name="connsiteY2" fmla="*/ 22646 h 154757"/>
                  <a:gd name="connsiteX3" fmla="*/ 132088 w 154733"/>
                  <a:gd name="connsiteY3" fmla="*/ 22646 h 154757"/>
                  <a:gd name="connsiteX4" fmla="*/ 132088 w 154733"/>
                  <a:gd name="connsiteY4" fmla="*/ 132088 h 154757"/>
                  <a:gd name="connsiteX5" fmla="*/ 77414 w 154733"/>
                  <a:gd name="connsiteY5" fmla="*/ 154757 h 154757"/>
                  <a:gd name="connsiteX6" fmla="*/ 77414 w 154733"/>
                  <a:gd name="connsiteY6" fmla="*/ 38076 h 154757"/>
                  <a:gd name="connsiteX7" fmla="*/ 49601 w 154733"/>
                  <a:gd name="connsiteY7" fmla="*/ 49601 h 154757"/>
                  <a:gd name="connsiteX8" fmla="*/ 49601 w 154733"/>
                  <a:gd name="connsiteY8" fmla="*/ 105132 h 154757"/>
                  <a:gd name="connsiteX9" fmla="*/ 105132 w 154733"/>
                  <a:gd name="connsiteY9" fmla="*/ 105132 h 154757"/>
                  <a:gd name="connsiteX10" fmla="*/ 105132 w 154733"/>
                  <a:gd name="connsiteY10" fmla="*/ 49601 h 154757"/>
                  <a:gd name="connsiteX11" fmla="*/ 77414 w 154733"/>
                  <a:gd name="connsiteY11" fmla="*/ 38076 h 1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733" h="154757">
                    <a:moveTo>
                      <a:pt x="77414" y="154757"/>
                    </a:moveTo>
                    <a:cubicBezTo>
                      <a:pt x="57602" y="154757"/>
                      <a:pt x="37790" y="147233"/>
                      <a:pt x="22646" y="132088"/>
                    </a:cubicBezTo>
                    <a:cubicBezTo>
                      <a:pt x="-7549" y="101894"/>
                      <a:pt x="-7549" y="52840"/>
                      <a:pt x="22646" y="22646"/>
                    </a:cubicBezTo>
                    <a:cubicBezTo>
                      <a:pt x="52840" y="-7549"/>
                      <a:pt x="101894" y="-7549"/>
                      <a:pt x="132088" y="22646"/>
                    </a:cubicBezTo>
                    <a:cubicBezTo>
                      <a:pt x="162282" y="52840"/>
                      <a:pt x="162282" y="101894"/>
                      <a:pt x="132088" y="132088"/>
                    </a:cubicBezTo>
                    <a:cubicBezTo>
                      <a:pt x="117038" y="147138"/>
                      <a:pt x="97226" y="154757"/>
                      <a:pt x="77414" y="154757"/>
                    </a:cubicBezTo>
                    <a:close/>
                    <a:moveTo>
                      <a:pt x="77414" y="38076"/>
                    </a:moveTo>
                    <a:cubicBezTo>
                      <a:pt x="67318" y="38076"/>
                      <a:pt x="57317" y="41886"/>
                      <a:pt x="49601" y="49601"/>
                    </a:cubicBezTo>
                    <a:cubicBezTo>
                      <a:pt x="34266" y="64937"/>
                      <a:pt x="34266" y="89892"/>
                      <a:pt x="49601" y="105132"/>
                    </a:cubicBezTo>
                    <a:cubicBezTo>
                      <a:pt x="64937" y="120467"/>
                      <a:pt x="89892" y="120467"/>
                      <a:pt x="105132" y="105132"/>
                    </a:cubicBezTo>
                    <a:cubicBezTo>
                      <a:pt x="120372" y="89797"/>
                      <a:pt x="120468" y="64842"/>
                      <a:pt x="105132" y="49601"/>
                    </a:cubicBezTo>
                    <a:cubicBezTo>
                      <a:pt x="97512" y="41886"/>
                      <a:pt x="87416" y="38076"/>
                      <a:pt x="77414" y="380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898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53FD1-2490-DFC5-A676-96A5380D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603658C-E37B-27FE-6D2A-AB47037D8C4D}"/>
              </a:ext>
            </a:extLst>
          </p:cNvPr>
          <p:cNvSpPr txBox="1">
            <a:spLocks/>
          </p:cNvSpPr>
          <p:nvPr/>
        </p:nvSpPr>
        <p:spPr>
          <a:xfrm>
            <a:off x="634498" y="488580"/>
            <a:ext cx="1065942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/>
              </a:rPr>
              <a:t>THE PROCESS: ONLY 1-2 HOURS A WEEK FOR 12 WEEKS </a:t>
            </a:r>
            <a:endParaRPr lang="en-US" sz="2400">
              <a:solidFill>
                <a:srgbClr val="F58720"/>
              </a:solidFill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/>
              </a:rPr>
              <a:t>Light on time. Focused on execution.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CF86A6-1480-A095-44DA-D9A9F0EE66E1}"/>
              </a:ext>
            </a:extLst>
          </p:cNvPr>
          <p:cNvCxnSpPr>
            <a:cxnSpLocks/>
          </p:cNvCxnSpPr>
          <p:nvPr/>
        </p:nvCxnSpPr>
        <p:spPr>
          <a:xfrm>
            <a:off x="1996690" y="3213717"/>
            <a:ext cx="8198621" cy="0"/>
          </a:xfrm>
          <a:prstGeom prst="line">
            <a:avLst/>
          </a:prstGeom>
          <a:ln w="76200" cap="rnd">
            <a:solidFill>
              <a:schemeClr val="tx2">
                <a:alpha val="3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E1F4BA-D890-EFCF-7EB5-948148041394}"/>
              </a:ext>
            </a:extLst>
          </p:cNvPr>
          <p:cNvGrpSpPr/>
          <p:nvPr/>
        </p:nvGrpSpPr>
        <p:grpSpPr>
          <a:xfrm>
            <a:off x="1898774" y="3099417"/>
            <a:ext cx="8394453" cy="228600"/>
            <a:chOff x="1780990" y="2352675"/>
            <a:chExt cx="8394453" cy="2286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21EA288-24DE-57FD-B9E8-1FC81EEA42D8}"/>
                </a:ext>
              </a:extLst>
            </p:cNvPr>
            <p:cNvSpPr/>
            <p:nvPr/>
          </p:nvSpPr>
          <p:spPr bwMode="auto">
            <a:xfrm>
              <a:off x="1780990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83F38ED-19B8-26BD-1F39-1A0334F14621}"/>
                </a:ext>
              </a:extLst>
            </p:cNvPr>
            <p:cNvSpPr/>
            <p:nvPr/>
          </p:nvSpPr>
          <p:spPr bwMode="auto">
            <a:xfrm>
              <a:off x="3822453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DC511F-C172-218E-C8F1-096F62C4746B}"/>
                </a:ext>
              </a:extLst>
            </p:cNvPr>
            <p:cNvSpPr/>
            <p:nvPr/>
          </p:nvSpPr>
          <p:spPr bwMode="auto">
            <a:xfrm>
              <a:off x="5863916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DB857CF-F7F8-637A-E2B8-951F7C65F214}"/>
                </a:ext>
              </a:extLst>
            </p:cNvPr>
            <p:cNvSpPr/>
            <p:nvPr/>
          </p:nvSpPr>
          <p:spPr bwMode="auto">
            <a:xfrm>
              <a:off x="7905379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0FB29F-0088-21FD-E7D2-0B21F2385079}"/>
                </a:ext>
              </a:extLst>
            </p:cNvPr>
            <p:cNvSpPr/>
            <p:nvPr/>
          </p:nvSpPr>
          <p:spPr bwMode="auto">
            <a:xfrm>
              <a:off x="9946843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58A1A1-6242-E816-36F9-BD9AB7038957}"/>
              </a:ext>
            </a:extLst>
          </p:cNvPr>
          <p:cNvSpPr txBox="1"/>
          <p:nvPr/>
        </p:nvSpPr>
        <p:spPr>
          <a:xfrm>
            <a:off x="1139733" y="3468564"/>
            <a:ext cx="174668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>
                <a:solidFill>
                  <a:schemeClr val="tx2"/>
                </a:solidFill>
                <a:latin typeface="Barlow" panose="00000500000000000000" pitchFamily="2" charset="0"/>
              </a:rPr>
              <a:t>Apply Online</a:t>
            </a:r>
          </a:p>
          <a:p>
            <a:pPr algn="ctr"/>
            <a:r>
              <a:rPr lang="en-US" sz="1400">
                <a:latin typeface="Barlow" panose="00000500000000000000" pitchFamily="2" charset="0"/>
              </a:rPr>
              <a:t>Share your business details and your next growth move.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C3F1-7212-530C-3231-0B70AA5243E6}"/>
              </a:ext>
            </a:extLst>
          </p:cNvPr>
          <p:cNvSpPr txBox="1"/>
          <p:nvPr/>
        </p:nvSpPr>
        <p:spPr>
          <a:xfrm>
            <a:off x="3181196" y="3468564"/>
            <a:ext cx="174668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>
                <a:solidFill>
                  <a:schemeClr val="tx2"/>
                </a:solidFill>
                <a:latin typeface="Barlow" panose="00000500000000000000" pitchFamily="2" charset="0"/>
              </a:rPr>
              <a:t>Get Selected</a:t>
            </a:r>
          </a:p>
          <a:p>
            <a:pPr algn="ctr"/>
            <a:r>
              <a:rPr lang="en-US" sz="1400">
                <a:latin typeface="Barlow" panose="00000500000000000000" pitchFamily="2" charset="0"/>
              </a:rPr>
              <a:t>Reviewed for revenue, stage, and readiness to grow.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A0CDF3-E873-24DD-E9B9-C2B6B1D28D15}"/>
              </a:ext>
            </a:extLst>
          </p:cNvPr>
          <p:cNvSpPr txBox="1"/>
          <p:nvPr/>
        </p:nvSpPr>
        <p:spPr>
          <a:xfrm>
            <a:off x="5222659" y="3468564"/>
            <a:ext cx="174668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sz="1600" b="1">
                <a:solidFill>
                  <a:schemeClr val="tx2"/>
                </a:solidFill>
                <a:latin typeface="Barlow" panose="00000500000000000000" pitchFamily="2" charset="0"/>
              </a:rPr>
              <a:t>Join the Program</a:t>
            </a:r>
          </a:p>
          <a:p>
            <a:pPr algn="ctr"/>
            <a:r>
              <a:rPr lang="en-US" sz="1400">
                <a:latin typeface="Barlow"/>
              </a:rPr>
              <a:t>1-2 hours/week, focused sessions and expert connects.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E67948-CAB9-72E5-1B0C-676274CFD351}"/>
              </a:ext>
            </a:extLst>
          </p:cNvPr>
          <p:cNvSpPr txBox="1"/>
          <p:nvPr/>
        </p:nvSpPr>
        <p:spPr>
          <a:xfrm>
            <a:off x="7264122" y="3468564"/>
            <a:ext cx="1746682" cy="1908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sz="1600" b="1">
                <a:solidFill>
                  <a:schemeClr val="tx2"/>
                </a:solidFill>
                <a:latin typeface="Barlow"/>
              </a:rPr>
              <a:t>Submit Your Executable Growth Plan</a:t>
            </a:r>
            <a:endParaRPr lang="en-IN" sz="1600" b="1">
              <a:solidFill>
                <a:schemeClr val="tx2"/>
              </a:solidFill>
              <a:latin typeface="Barlow" panose="00000500000000000000" pitchFamily="2" charset="0"/>
            </a:endParaRPr>
          </a:p>
          <a:p>
            <a:pPr algn="ctr"/>
            <a:r>
              <a:rPr lang="en-US" sz="1400">
                <a:latin typeface="Barlow"/>
                <a:ea typeface="+mn-lt"/>
                <a:cs typeface="+mn-lt"/>
              </a:rPr>
              <a:t>Create a clear, action-ready growth plan with AI tools and advisor support.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77600-3455-B074-6EC1-CD4A3F3213AA}"/>
              </a:ext>
            </a:extLst>
          </p:cNvPr>
          <p:cNvSpPr txBox="1"/>
          <p:nvPr/>
        </p:nvSpPr>
        <p:spPr>
          <a:xfrm>
            <a:off x="9305585" y="3468564"/>
            <a:ext cx="174668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>
                <a:solidFill>
                  <a:schemeClr val="tx2"/>
                </a:solidFill>
                <a:latin typeface="Barlow" panose="00000500000000000000" pitchFamily="2" charset="0"/>
              </a:rPr>
              <a:t>Execute &amp; Grow</a:t>
            </a:r>
          </a:p>
          <a:p>
            <a:pPr algn="ctr"/>
            <a:r>
              <a:rPr lang="en-US" sz="1400">
                <a:latin typeface="Barlow" panose="00000500000000000000" pitchFamily="2" charset="0"/>
              </a:rPr>
              <a:t>Leave with a written plan and access to the WE Network.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16C538-4B96-7DB0-E12E-8BE9E9D47FAF}"/>
              </a:ext>
            </a:extLst>
          </p:cNvPr>
          <p:cNvGrpSpPr/>
          <p:nvPr/>
        </p:nvGrpSpPr>
        <p:grpSpPr>
          <a:xfrm>
            <a:off x="1662929" y="2127068"/>
            <a:ext cx="667522" cy="687676"/>
            <a:chOff x="5750333" y="4170440"/>
            <a:chExt cx="817689" cy="842379"/>
          </a:xfrm>
          <a:solidFill>
            <a:schemeClr val="accent2"/>
          </a:solidFill>
        </p:grpSpPr>
        <p:sp>
          <p:nvSpPr>
            <p:cNvPr id="19" name="Freeform 745">
              <a:extLst>
                <a:ext uri="{FF2B5EF4-FFF2-40B4-BE49-F238E27FC236}">
                  <a16:creationId xmlns:a16="http://schemas.microsoft.com/office/drawing/2014/main" id="{0E900EEF-6AA3-3DE1-A292-6D4CE3F61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0333" y="4301154"/>
              <a:ext cx="817689" cy="342761"/>
            </a:xfrm>
            <a:custGeom>
              <a:avLst/>
              <a:gdLst>
                <a:gd name="T0" fmla="*/ 525 w 543"/>
                <a:gd name="T1" fmla="*/ 228 h 228"/>
                <a:gd name="T2" fmla="*/ 472 w 543"/>
                <a:gd name="T3" fmla="*/ 228 h 228"/>
                <a:gd name="T4" fmla="*/ 472 w 543"/>
                <a:gd name="T5" fmla="*/ 210 h 228"/>
                <a:gd name="T6" fmla="*/ 525 w 543"/>
                <a:gd name="T7" fmla="*/ 210 h 228"/>
                <a:gd name="T8" fmla="*/ 525 w 543"/>
                <a:gd name="T9" fmla="*/ 18 h 228"/>
                <a:gd name="T10" fmla="*/ 17 w 543"/>
                <a:gd name="T11" fmla="*/ 18 h 228"/>
                <a:gd name="T12" fmla="*/ 18 w 543"/>
                <a:gd name="T13" fmla="*/ 210 h 228"/>
                <a:gd name="T14" fmla="*/ 52 w 543"/>
                <a:gd name="T15" fmla="*/ 210 h 228"/>
                <a:gd name="T16" fmla="*/ 52 w 543"/>
                <a:gd name="T17" fmla="*/ 228 h 228"/>
                <a:gd name="T18" fmla="*/ 17 w 543"/>
                <a:gd name="T19" fmla="*/ 228 h 228"/>
                <a:gd name="T20" fmla="*/ 5 w 543"/>
                <a:gd name="T21" fmla="*/ 223 h 228"/>
                <a:gd name="T22" fmla="*/ 0 w 543"/>
                <a:gd name="T23" fmla="*/ 210 h 228"/>
                <a:gd name="T24" fmla="*/ 0 w 543"/>
                <a:gd name="T25" fmla="*/ 18 h 228"/>
                <a:gd name="T26" fmla="*/ 5 w 543"/>
                <a:gd name="T27" fmla="*/ 5 h 228"/>
                <a:gd name="T28" fmla="*/ 17 w 543"/>
                <a:gd name="T29" fmla="*/ 0 h 228"/>
                <a:gd name="T30" fmla="*/ 525 w 543"/>
                <a:gd name="T31" fmla="*/ 0 h 228"/>
                <a:gd name="T32" fmla="*/ 537 w 543"/>
                <a:gd name="T33" fmla="*/ 5 h 228"/>
                <a:gd name="T34" fmla="*/ 543 w 543"/>
                <a:gd name="T35" fmla="*/ 18 h 228"/>
                <a:gd name="T36" fmla="*/ 543 w 543"/>
                <a:gd name="T37" fmla="*/ 210 h 228"/>
                <a:gd name="T38" fmla="*/ 537 w 543"/>
                <a:gd name="T39" fmla="*/ 223 h 228"/>
                <a:gd name="T40" fmla="*/ 525 w 543"/>
                <a:gd name="T4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3" h="228">
                  <a:moveTo>
                    <a:pt x="525" y="228"/>
                  </a:moveTo>
                  <a:cubicBezTo>
                    <a:pt x="472" y="228"/>
                    <a:pt x="472" y="228"/>
                    <a:pt x="472" y="228"/>
                  </a:cubicBezTo>
                  <a:cubicBezTo>
                    <a:pt x="472" y="210"/>
                    <a:pt x="472" y="210"/>
                    <a:pt x="472" y="210"/>
                  </a:cubicBezTo>
                  <a:cubicBezTo>
                    <a:pt x="525" y="210"/>
                    <a:pt x="525" y="210"/>
                    <a:pt x="525" y="210"/>
                  </a:cubicBezTo>
                  <a:cubicBezTo>
                    <a:pt x="525" y="18"/>
                    <a:pt x="525" y="18"/>
                    <a:pt x="52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28"/>
                    <a:pt x="52" y="228"/>
                    <a:pt x="52" y="228"/>
                  </a:cubicBezTo>
                  <a:cubicBezTo>
                    <a:pt x="17" y="228"/>
                    <a:pt x="17" y="228"/>
                    <a:pt x="17" y="228"/>
                  </a:cubicBezTo>
                  <a:cubicBezTo>
                    <a:pt x="13" y="228"/>
                    <a:pt x="8" y="226"/>
                    <a:pt x="5" y="223"/>
                  </a:cubicBezTo>
                  <a:cubicBezTo>
                    <a:pt x="1" y="219"/>
                    <a:pt x="0" y="215"/>
                    <a:pt x="0" y="2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1" y="8"/>
                    <a:pt x="5" y="5"/>
                  </a:cubicBezTo>
                  <a:cubicBezTo>
                    <a:pt x="8" y="2"/>
                    <a:pt x="13" y="0"/>
                    <a:pt x="17" y="0"/>
                  </a:cubicBezTo>
                  <a:cubicBezTo>
                    <a:pt x="525" y="0"/>
                    <a:pt x="525" y="0"/>
                    <a:pt x="525" y="0"/>
                  </a:cubicBezTo>
                  <a:cubicBezTo>
                    <a:pt x="530" y="0"/>
                    <a:pt x="534" y="2"/>
                    <a:pt x="537" y="5"/>
                  </a:cubicBezTo>
                  <a:cubicBezTo>
                    <a:pt x="541" y="8"/>
                    <a:pt x="543" y="13"/>
                    <a:pt x="543" y="18"/>
                  </a:cubicBezTo>
                  <a:cubicBezTo>
                    <a:pt x="543" y="210"/>
                    <a:pt x="543" y="210"/>
                    <a:pt x="543" y="210"/>
                  </a:cubicBezTo>
                  <a:cubicBezTo>
                    <a:pt x="543" y="215"/>
                    <a:pt x="541" y="219"/>
                    <a:pt x="537" y="223"/>
                  </a:cubicBezTo>
                  <a:cubicBezTo>
                    <a:pt x="534" y="226"/>
                    <a:pt x="530" y="228"/>
                    <a:pt x="525" y="2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746">
              <a:extLst>
                <a:ext uri="{FF2B5EF4-FFF2-40B4-BE49-F238E27FC236}">
                  <a16:creationId xmlns:a16="http://schemas.microsoft.com/office/drawing/2014/main" id="{57E8E86D-057D-C1B2-BF04-05D140E8F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357" y="4616319"/>
              <a:ext cx="23819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47">
              <a:extLst>
                <a:ext uri="{FF2B5EF4-FFF2-40B4-BE49-F238E27FC236}">
                  <a16:creationId xmlns:a16="http://schemas.microsoft.com/office/drawing/2014/main" id="{823F1296-C31B-0898-35D7-A124FB2F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475" y="4511748"/>
              <a:ext cx="79881" cy="236738"/>
            </a:xfrm>
            <a:custGeom>
              <a:avLst/>
              <a:gdLst>
                <a:gd name="T0" fmla="*/ 18 w 53"/>
                <a:gd name="T1" fmla="*/ 158 h 158"/>
                <a:gd name="T2" fmla="*/ 0 w 53"/>
                <a:gd name="T3" fmla="*/ 158 h 158"/>
                <a:gd name="T4" fmla="*/ 0 w 53"/>
                <a:gd name="T5" fmla="*/ 26 h 158"/>
                <a:gd name="T6" fmla="*/ 8 w 53"/>
                <a:gd name="T7" fmla="*/ 8 h 158"/>
                <a:gd name="T8" fmla="*/ 26 w 53"/>
                <a:gd name="T9" fmla="*/ 0 h 158"/>
                <a:gd name="T10" fmla="*/ 45 w 53"/>
                <a:gd name="T11" fmla="*/ 8 h 158"/>
                <a:gd name="T12" fmla="*/ 53 w 53"/>
                <a:gd name="T13" fmla="*/ 26 h 158"/>
                <a:gd name="T14" fmla="*/ 53 w 53"/>
                <a:gd name="T15" fmla="*/ 114 h 158"/>
                <a:gd name="T16" fmla="*/ 35 w 53"/>
                <a:gd name="T17" fmla="*/ 114 h 158"/>
                <a:gd name="T18" fmla="*/ 35 w 53"/>
                <a:gd name="T19" fmla="*/ 26 h 158"/>
                <a:gd name="T20" fmla="*/ 32 w 53"/>
                <a:gd name="T21" fmla="*/ 20 h 158"/>
                <a:gd name="T22" fmla="*/ 20 w 53"/>
                <a:gd name="T23" fmla="*/ 20 h 158"/>
                <a:gd name="T24" fmla="*/ 18 w 53"/>
                <a:gd name="T25" fmla="*/ 26 h 158"/>
                <a:gd name="T26" fmla="*/ 18 w 53"/>
                <a:gd name="T2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158">
                  <a:moveTo>
                    <a:pt x="18" y="158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19"/>
                    <a:pt x="53" y="26"/>
                  </a:cubicBezTo>
                  <a:cubicBezTo>
                    <a:pt x="53" y="114"/>
                    <a:pt x="53" y="114"/>
                    <a:pt x="53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2" y="20"/>
                  </a:cubicBezTo>
                  <a:cubicBezTo>
                    <a:pt x="29" y="17"/>
                    <a:pt x="24" y="17"/>
                    <a:pt x="20" y="20"/>
                  </a:cubicBezTo>
                  <a:cubicBezTo>
                    <a:pt x="19" y="22"/>
                    <a:pt x="18" y="24"/>
                    <a:pt x="18" y="26"/>
                  </a:cubicBezTo>
                  <a:lnTo>
                    <a:pt x="18" y="1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48">
              <a:extLst>
                <a:ext uri="{FF2B5EF4-FFF2-40B4-BE49-F238E27FC236}">
                  <a16:creationId xmlns:a16="http://schemas.microsoft.com/office/drawing/2014/main" id="{4B1ADDE3-63DA-D9DB-52AE-AD775AA59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760" y="4595986"/>
              <a:ext cx="79881" cy="87143"/>
            </a:xfrm>
            <a:custGeom>
              <a:avLst/>
              <a:gdLst>
                <a:gd name="T0" fmla="*/ 53 w 53"/>
                <a:gd name="T1" fmla="*/ 58 h 58"/>
                <a:gd name="T2" fmla="*/ 35 w 53"/>
                <a:gd name="T3" fmla="*/ 58 h 58"/>
                <a:gd name="T4" fmla="*/ 35 w 53"/>
                <a:gd name="T5" fmla="*/ 27 h 58"/>
                <a:gd name="T6" fmla="*/ 32 w 53"/>
                <a:gd name="T7" fmla="*/ 21 h 58"/>
                <a:gd name="T8" fmla="*/ 20 w 53"/>
                <a:gd name="T9" fmla="*/ 21 h 58"/>
                <a:gd name="T10" fmla="*/ 18 w 53"/>
                <a:gd name="T11" fmla="*/ 27 h 58"/>
                <a:gd name="T12" fmla="*/ 18 w 53"/>
                <a:gd name="T13" fmla="*/ 58 h 58"/>
                <a:gd name="T14" fmla="*/ 0 w 53"/>
                <a:gd name="T15" fmla="*/ 58 h 58"/>
                <a:gd name="T16" fmla="*/ 0 w 53"/>
                <a:gd name="T17" fmla="*/ 27 h 58"/>
                <a:gd name="T18" fmla="*/ 8 w 53"/>
                <a:gd name="T19" fmla="*/ 8 h 58"/>
                <a:gd name="T20" fmla="*/ 26 w 53"/>
                <a:gd name="T21" fmla="*/ 0 h 58"/>
                <a:gd name="T22" fmla="*/ 45 w 53"/>
                <a:gd name="T23" fmla="*/ 8 h 58"/>
                <a:gd name="T24" fmla="*/ 53 w 53"/>
                <a:gd name="T25" fmla="*/ 27 h 58"/>
                <a:gd name="T26" fmla="*/ 53 w 53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8">
                  <a:moveTo>
                    <a:pt x="53" y="58"/>
                  </a:moveTo>
                  <a:cubicBezTo>
                    <a:pt x="35" y="58"/>
                    <a:pt x="35" y="58"/>
                    <a:pt x="35" y="5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4" y="22"/>
                    <a:pt x="32" y="21"/>
                  </a:cubicBezTo>
                  <a:cubicBezTo>
                    <a:pt x="29" y="18"/>
                    <a:pt x="24" y="18"/>
                    <a:pt x="20" y="21"/>
                  </a:cubicBezTo>
                  <a:cubicBezTo>
                    <a:pt x="19" y="22"/>
                    <a:pt x="18" y="25"/>
                    <a:pt x="18" y="2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20"/>
                    <a:pt x="53" y="27"/>
                  </a:cubicBezTo>
                  <a:lnTo>
                    <a:pt x="53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49">
              <a:extLst>
                <a:ext uri="{FF2B5EF4-FFF2-40B4-BE49-F238E27FC236}">
                  <a16:creationId xmlns:a16="http://schemas.microsoft.com/office/drawing/2014/main" id="{F0A749DD-D5D1-980C-25E7-40BC47078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046" y="4595986"/>
              <a:ext cx="79881" cy="87143"/>
            </a:xfrm>
            <a:custGeom>
              <a:avLst/>
              <a:gdLst>
                <a:gd name="T0" fmla="*/ 53 w 53"/>
                <a:gd name="T1" fmla="*/ 58 h 58"/>
                <a:gd name="T2" fmla="*/ 35 w 53"/>
                <a:gd name="T3" fmla="*/ 58 h 58"/>
                <a:gd name="T4" fmla="*/ 35 w 53"/>
                <a:gd name="T5" fmla="*/ 27 h 58"/>
                <a:gd name="T6" fmla="*/ 32 w 53"/>
                <a:gd name="T7" fmla="*/ 21 h 58"/>
                <a:gd name="T8" fmla="*/ 20 w 53"/>
                <a:gd name="T9" fmla="*/ 21 h 58"/>
                <a:gd name="T10" fmla="*/ 18 w 53"/>
                <a:gd name="T11" fmla="*/ 27 h 58"/>
                <a:gd name="T12" fmla="*/ 18 w 53"/>
                <a:gd name="T13" fmla="*/ 58 h 58"/>
                <a:gd name="T14" fmla="*/ 0 w 53"/>
                <a:gd name="T15" fmla="*/ 58 h 58"/>
                <a:gd name="T16" fmla="*/ 0 w 53"/>
                <a:gd name="T17" fmla="*/ 27 h 58"/>
                <a:gd name="T18" fmla="*/ 8 w 53"/>
                <a:gd name="T19" fmla="*/ 8 h 58"/>
                <a:gd name="T20" fmla="*/ 26 w 53"/>
                <a:gd name="T21" fmla="*/ 0 h 58"/>
                <a:gd name="T22" fmla="*/ 45 w 53"/>
                <a:gd name="T23" fmla="*/ 8 h 58"/>
                <a:gd name="T24" fmla="*/ 53 w 53"/>
                <a:gd name="T25" fmla="*/ 27 h 58"/>
                <a:gd name="T26" fmla="*/ 53 w 53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8">
                  <a:moveTo>
                    <a:pt x="53" y="58"/>
                  </a:moveTo>
                  <a:cubicBezTo>
                    <a:pt x="35" y="58"/>
                    <a:pt x="35" y="58"/>
                    <a:pt x="35" y="5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4" y="22"/>
                    <a:pt x="32" y="21"/>
                  </a:cubicBezTo>
                  <a:cubicBezTo>
                    <a:pt x="29" y="18"/>
                    <a:pt x="24" y="18"/>
                    <a:pt x="20" y="21"/>
                  </a:cubicBezTo>
                  <a:cubicBezTo>
                    <a:pt x="19" y="22"/>
                    <a:pt x="18" y="25"/>
                    <a:pt x="18" y="2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20"/>
                    <a:pt x="53" y="27"/>
                  </a:cubicBezTo>
                  <a:lnTo>
                    <a:pt x="53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50">
              <a:extLst>
                <a:ext uri="{FF2B5EF4-FFF2-40B4-BE49-F238E27FC236}">
                  <a16:creationId xmlns:a16="http://schemas.microsoft.com/office/drawing/2014/main" id="{764CC603-A4FB-8BD1-7E32-E560ACFFA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2784" y="4616319"/>
              <a:ext cx="79881" cy="302095"/>
            </a:xfrm>
            <a:custGeom>
              <a:avLst/>
              <a:gdLst>
                <a:gd name="T0" fmla="*/ 27 w 53"/>
                <a:gd name="T1" fmla="*/ 201 h 201"/>
                <a:gd name="T2" fmla="*/ 9 w 53"/>
                <a:gd name="T3" fmla="*/ 201 h 201"/>
                <a:gd name="T4" fmla="*/ 9 w 53"/>
                <a:gd name="T5" fmla="*/ 173 h 201"/>
                <a:gd name="T6" fmla="*/ 35 w 53"/>
                <a:gd name="T7" fmla="*/ 103 h 201"/>
                <a:gd name="T8" fmla="*/ 35 w 53"/>
                <a:gd name="T9" fmla="*/ 26 h 201"/>
                <a:gd name="T10" fmla="*/ 32 w 53"/>
                <a:gd name="T11" fmla="*/ 20 h 201"/>
                <a:gd name="T12" fmla="*/ 20 w 53"/>
                <a:gd name="T13" fmla="*/ 20 h 201"/>
                <a:gd name="T14" fmla="*/ 18 w 53"/>
                <a:gd name="T15" fmla="*/ 26 h 201"/>
                <a:gd name="T16" fmla="*/ 18 w 53"/>
                <a:gd name="T17" fmla="*/ 44 h 201"/>
                <a:gd name="T18" fmla="*/ 0 w 53"/>
                <a:gd name="T19" fmla="*/ 44 h 201"/>
                <a:gd name="T20" fmla="*/ 0 w 53"/>
                <a:gd name="T21" fmla="*/ 26 h 201"/>
                <a:gd name="T22" fmla="*/ 8 w 53"/>
                <a:gd name="T23" fmla="*/ 8 h 201"/>
                <a:gd name="T24" fmla="*/ 26 w 53"/>
                <a:gd name="T25" fmla="*/ 0 h 201"/>
                <a:gd name="T26" fmla="*/ 45 w 53"/>
                <a:gd name="T27" fmla="*/ 8 h 201"/>
                <a:gd name="T28" fmla="*/ 53 w 53"/>
                <a:gd name="T29" fmla="*/ 26 h 201"/>
                <a:gd name="T30" fmla="*/ 53 w 53"/>
                <a:gd name="T31" fmla="*/ 107 h 201"/>
                <a:gd name="T32" fmla="*/ 27 w 53"/>
                <a:gd name="T33" fmla="*/ 177 h 201"/>
                <a:gd name="T34" fmla="*/ 27 w 53"/>
                <a:gd name="T3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201">
                  <a:moveTo>
                    <a:pt x="27" y="201"/>
                  </a:moveTo>
                  <a:cubicBezTo>
                    <a:pt x="9" y="201"/>
                    <a:pt x="9" y="201"/>
                    <a:pt x="9" y="201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2" y="20"/>
                  </a:cubicBezTo>
                  <a:cubicBezTo>
                    <a:pt x="29" y="17"/>
                    <a:pt x="24" y="17"/>
                    <a:pt x="20" y="20"/>
                  </a:cubicBezTo>
                  <a:cubicBezTo>
                    <a:pt x="19" y="22"/>
                    <a:pt x="18" y="24"/>
                    <a:pt x="18" y="26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19"/>
                    <a:pt x="53" y="26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27" y="177"/>
                    <a:pt x="27" y="177"/>
                    <a:pt x="27" y="177"/>
                  </a:cubicBezTo>
                  <a:lnTo>
                    <a:pt x="27" y="2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51">
              <a:extLst>
                <a:ext uri="{FF2B5EF4-FFF2-40B4-BE49-F238E27FC236}">
                  <a16:creationId xmlns:a16="http://schemas.microsoft.com/office/drawing/2014/main" id="{9F28B728-5D1A-7EED-540A-2D348FDA2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737" y="4670058"/>
              <a:ext cx="94405" cy="248357"/>
            </a:xfrm>
            <a:custGeom>
              <a:avLst/>
              <a:gdLst>
                <a:gd name="T0" fmla="*/ 62 w 62"/>
                <a:gd name="T1" fmla="*/ 166 h 166"/>
                <a:gd name="T2" fmla="*/ 44 w 62"/>
                <a:gd name="T3" fmla="*/ 166 h 166"/>
                <a:gd name="T4" fmla="*/ 44 w 62"/>
                <a:gd name="T5" fmla="*/ 144 h 166"/>
                <a:gd name="T6" fmla="*/ 0 w 62"/>
                <a:gd name="T7" fmla="*/ 62 h 166"/>
                <a:gd name="T8" fmla="*/ 0 w 62"/>
                <a:gd name="T9" fmla="*/ 26 h 166"/>
                <a:gd name="T10" fmla="*/ 8 w 62"/>
                <a:gd name="T11" fmla="*/ 8 h 166"/>
                <a:gd name="T12" fmla="*/ 26 w 62"/>
                <a:gd name="T13" fmla="*/ 0 h 166"/>
                <a:gd name="T14" fmla="*/ 45 w 62"/>
                <a:gd name="T15" fmla="*/ 8 h 166"/>
                <a:gd name="T16" fmla="*/ 53 w 62"/>
                <a:gd name="T17" fmla="*/ 26 h 166"/>
                <a:gd name="T18" fmla="*/ 35 w 62"/>
                <a:gd name="T19" fmla="*/ 26 h 166"/>
                <a:gd name="T20" fmla="*/ 32 w 62"/>
                <a:gd name="T21" fmla="*/ 20 h 166"/>
                <a:gd name="T22" fmla="*/ 20 w 62"/>
                <a:gd name="T23" fmla="*/ 20 h 166"/>
                <a:gd name="T24" fmla="*/ 18 w 62"/>
                <a:gd name="T25" fmla="*/ 26 h 166"/>
                <a:gd name="T26" fmla="*/ 18 w 62"/>
                <a:gd name="T27" fmla="*/ 62 h 166"/>
                <a:gd name="T28" fmla="*/ 59 w 62"/>
                <a:gd name="T29" fmla="*/ 134 h 166"/>
                <a:gd name="T30" fmla="*/ 62 w 62"/>
                <a:gd name="T31" fmla="*/ 136 h 166"/>
                <a:gd name="T32" fmla="*/ 62 w 62"/>
                <a:gd name="T3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66">
                  <a:moveTo>
                    <a:pt x="62" y="166"/>
                  </a:moveTo>
                  <a:cubicBezTo>
                    <a:pt x="44" y="166"/>
                    <a:pt x="44" y="166"/>
                    <a:pt x="44" y="16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34" y="133"/>
                    <a:pt x="0" y="95"/>
                    <a:pt x="0" y="6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19"/>
                    <a:pt x="5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2" y="20"/>
                  </a:cubicBezTo>
                  <a:cubicBezTo>
                    <a:pt x="29" y="17"/>
                    <a:pt x="24" y="17"/>
                    <a:pt x="20" y="20"/>
                  </a:cubicBezTo>
                  <a:cubicBezTo>
                    <a:pt x="19" y="22"/>
                    <a:pt x="18" y="24"/>
                    <a:pt x="18" y="2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87"/>
                    <a:pt x="47" y="122"/>
                    <a:pt x="59" y="134"/>
                  </a:cubicBezTo>
                  <a:cubicBezTo>
                    <a:pt x="62" y="136"/>
                    <a:pt x="62" y="136"/>
                    <a:pt x="62" y="136"/>
                  </a:cubicBezTo>
                  <a:lnTo>
                    <a:pt x="62" y="1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52">
              <a:extLst>
                <a:ext uri="{FF2B5EF4-FFF2-40B4-BE49-F238E27FC236}">
                  <a16:creationId xmlns:a16="http://schemas.microsoft.com/office/drawing/2014/main" id="{B522066F-042B-2518-B337-F96B44210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475" y="4905343"/>
              <a:ext cx="210595" cy="107476"/>
            </a:xfrm>
            <a:custGeom>
              <a:avLst/>
              <a:gdLst>
                <a:gd name="T0" fmla="*/ 140 w 140"/>
                <a:gd name="T1" fmla="*/ 71 h 71"/>
                <a:gd name="T2" fmla="*/ 122 w 140"/>
                <a:gd name="T3" fmla="*/ 71 h 71"/>
                <a:gd name="T4" fmla="*/ 122 w 140"/>
                <a:gd name="T5" fmla="*/ 18 h 71"/>
                <a:gd name="T6" fmla="*/ 18 w 140"/>
                <a:gd name="T7" fmla="*/ 18 h 71"/>
                <a:gd name="T8" fmla="*/ 18 w 140"/>
                <a:gd name="T9" fmla="*/ 71 h 71"/>
                <a:gd name="T10" fmla="*/ 0 w 140"/>
                <a:gd name="T11" fmla="*/ 71 h 71"/>
                <a:gd name="T12" fmla="*/ 0 w 140"/>
                <a:gd name="T13" fmla="*/ 18 h 71"/>
                <a:gd name="T14" fmla="*/ 5 w 140"/>
                <a:gd name="T15" fmla="*/ 6 h 71"/>
                <a:gd name="T16" fmla="*/ 18 w 140"/>
                <a:gd name="T17" fmla="*/ 0 h 71"/>
                <a:gd name="T18" fmla="*/ 123 w 140"/>
                <a:gd name="T19" fmla="*/ 0 h 71"/>
                <a:gd name="T20" fmla="*/ 135 w 140"/>
                <a:gd name="T21" fmla="*/ 5 h 71"/>
                <a:gd name="T22" fmla="*/ 140 w 140"/>
                <a:gd name="T23" fmla="*/ 18 h 71"/>
                <a:gd name="T24" fmla="*/ 140 w 140"/>
                <a:gd name="T2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71">
                  <a:moveTo>
                    <a:pt x="140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8" y="2"/>
                    <a:pt x="13" y="0"/>
                    <a:pt x="18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7" y="0"/>
                    <a:pt x="132" y="2"/>
                    <a:pt x="135" y="5"/>
                  </a:cubicBezTo>
                  <a:cubicBezTo>
                    <a:pt x="138" y="9"/>
                    <a:pt x="140" y="13"/>
                    <a:pt x="140" y="18"/>
                  </a:cubicBezTo>
                  <a:lnTo>
                    <a:pt x="140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53">
              <a:extLst>
                <a:ext uri="{FF2B5EF4-FFF2-40B4-BE49-F238E27FC236}">
                  <a16:creationId xmlns:a16="http://schemas.microsoft.com/office/drawing/2014/main" id="{AA2C0AB4-53F1-520B-7739-98BB467DE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547" y="4536439"/>
              <a:ext cx="79881" cy="212047"/>
            </a:xfrm>
            <a:custGeom>
              <a:avLst/>
              <a:gdLst>
                <a:gd name="T0" fmla="*/ 53 w 53"/>
                <a:gd name="T1" fmla="*/ 141 h 141"/>
                <a:gd name="T2" fmla="*/ 35 w 53"/>
                <a:gd name="T3" fmla="*/ 141 h 141"/>
                <a:gd name="T4" fmla="*/ 35 w 53"/>
                <a:gd name="T5" fmla="*/ 27 h 141"/>
                <a:gd name="T6" fmla="*/ 33 w 53"/>
                <a:gd name="T7" fmla="*/ 21 h 141"/>
                <a:gd name="T8" fmla="*/ 21 w 53"/>
                <a:gd name="T9" fmla="*/ 21 h 141"/>
                <a:gd name="T10" fmla="*/ 18 w 53"/>
                <a:gd name="T11" fmla="*/ 27 h 141"/>
                <a:gd name="T12" fmla="*/ 18 w 53"/>
                <a:gd name="T13" fmla="*/ 97 h 141"/>
                <a:gd name="T14" fmla="*/ 0 w 53"/>
                <a:gd name="T15" fmla="*/ 97 h 141"/>
                <a:gd name="T16" fmla="*/ 0 w 53"/>
                <a:gd name="T17" fmla="*/ 27 h 141"/>
                <a:gd name="T18" fmla="*/ 8 w 53"/>
                <a:gd name="T19" fmla="*/ 8 h 141"/>
                <a:gd name="T20" fmla="*/ 27 w 53"/>
                <a:gd name="T21" fmla="*/ 0 h 141"/>
                <a:gd name="T22" fmla="*/ 46 w 53"/>
                <a:gd name="T23" fmla="*/ 8 h 141"/>
                <a:gd name="T24" fmla="*/ 53 w 53"/>
                <a:gd name="T25" fmla="*/ 27 h 141"/>
                <a:gd name="T26" fmla="*/ 53 w 53"/>
                <a:gd name="T2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141">
                  <a:moveTo>
                    <a:pt x="53" y="141"/>
                  </a:moveTo>
                  <a:cubicBezTo>
                    <a:pt x="35" y="141"/>
                    <a:pt x="35" y="141"/>
                    <a:pt x="35" y="141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4" y="22"/>
                    <a:pt x="33" y="21"/>
                  </a:cubicBezTo>
                  <a:cubicBezTo>
                    <a:pt x="30" y="18"/>
                    <a:pt x="24" y="18"/>
                    <a:pt x="21" y="21"/>
                  </a:cubicBezTo>
                  <a:cubicBezTo>
                    <a:pt x="19" y="22"/>
                    <a:pt x="18" y="25"/>
                    <a:pt x="18" y="2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34" y="0"/>
                    <a:pt x="41" y="3"/>
                    <a:pt x="46" y="8"/>
                  </a:cubicBezTo>
                  <a:cubicBezTo>
                    <a:pt x="51" y="13"/>
                    <a:pt x="53" y="20"/>
                    <a:pt x="53" y="27"/>
                  </a:cubicBezTo>
                  <a:lnTo>
                    <a:pt x="53" y="1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54">
              <a:extLst>
                <a:ext uri="{FF2B5EF4-FFF2-40B4-BE49-F238E27FC236}">
                  <a16:creationId xmlns:a16="http://schemas.microsoft.com/office/drawing/2014/main" id="{8F00AC51-2832-85B5-0F7F-F9B2CEA63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262" y="4511748"/>
              <a:ext cx="79881" cy="171381"/>
            </a:xfrm>
            <a:custGeom>
              <a:avLst/>
              <a:gdLst>
                <a:gd name="T0" fmla="*/ 53 w 53"/>
                <a:gd name="T1" fmla="*/ 114 h 114"/>
                <a:gd name="T2" fmla="*/ 35 w 53"/>
                <a:gd name="T3" fmla="*/ 114 h 114"/>
                <a:gd name="T4" fmla="*/ 35 w 53"/>
                <a:gd name="T5" fmla="*/ 26 h 114"/>
                <a:gd name="T6" fmla="*/ 33 w 53"/>
                <a:gd name="T7" fmla="*/ 20 h 114"/>
                <a:gd name="T8" fmla="*/ 21 w 53"/>
                <a:gd name="T9" fmla="*/ 20 h 114"/>
                <a:gd name="T10" fmla="*/ 18 w 53"/>
                <a:gd name="T11" fmla="*/ 26 h 114"/>
                <a:gd name="T12" fmla="*/ 18 w 53"/>
                <a:gd name="T13" fmla="*/ 114 h 114"/>
                <a:gd name="T14" fmla="*/ 0 w 53"/>
                <a:gd name="T15" fmla="*/ 114 h 114"/>
                <a:gd name="T16" fmla="*/ 0 w 53"/>
                <a:gd name="T17" fmla="*/ 26 h 114"/>
                <a:gd name="T18" fmla="*/ 8 w 53"/>
                <a:gd name="T19" fmla="*/ 8 h 114"/>
                <a:gd name="T20" fmla="*/ 27 w 53"/>
                <a:gd name="T21" fmla="*/ 0 h 114"/>
                <a:gd name="T22" fmla="*/ 46 w 53"/>
                <a:gd name="T23" fmla="*/ 8 h 114"/>
                <a:gd name="T24" fmla="*/ 53 w 53"/>
                <a:gd name="T25" fmla="*/ 26 h 114"/>
                <a:gd name="T26" fmla="*/ 53 w 53"/>
                <a:gd name="T2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114">
                  <a:moveTo>
                    <a:pt x="53" y="114"/>
                  </a:moveTo>
                  <a:cubicBezTo>
                    <a:pt x="35" y="114"/>
                    <a:pt x="35" y="114"/>
                    <a:pt x="35" y="114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3" y="20"/>
                  </a:cubicBezTo>
                  <a:cubicBezTo>
                    <a:pt x="30" y="17"/>
                    <a:pt x="24" y="17"/>
                    <a:pt x="21" y="20"/>
                  </a:cubicBezTo>
                  <a:cubicBezTo>
                    <a:pt x="19" y="22"/>
                    <a:pt x="18" y="24"/>
                    <a:pt x="18" y="26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34" y="0"/>
                    <a:pt x="41" y="3"/>
                    <a:pt x="46" y="8"/>
                  </a:cubicBezTo>
                  <a:cubicBezTo>
                    <a:pt x="51" y="13"/>
                    <a:pt x="53" y="19"/>
                    <a:pt x="53" y="26"/>
                  </a:cubicBezTo>
                  <a:lnTo>
                    <a:pt x="53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55">
              <a:extLst>
                <a:ext uri="{FF2B5EF4-FFF2-40B4-BE49-F238E27FC236}">
                  <a16:creationId xmlns:a16="http://schemas.microsoft.com/office/drawing/2014/main" id="{1F27FDEA-C9D6-91E9-E8B8-C5BE5C284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7976" y="4536439"/>
              <a:ext cx="79881" cy="146691"/>
            </a:xfrm>
            <a:custGeom>
              <a:avLst/>
              <a:gdLst>
                <a:gd name="T0" fmla="*/ 53 w 53"/>
                <a:gd name="T1" fmla="*/ 97 h 97"/>
                <a:gd name="T2" fmla="*/ 35 w 53"/>
                <a:gd name="T3" fmla="*/ 97 h 97"/>
                <a:gd name="T4" fmla="*/ 35 w 53"/>
                <a:gd name="T5" fmla="*/ 27 h 97"/>
                <a:gd name="T6" fmla="*/ 33 w 53"/>
                <a:gd name="T7" fmla="*/ 21 h 97"/>
                <a:gd name="T8" fmla="*/ 21 w 53"/>
                <a:gd name="T9" fmla="*/ 21 h 97"/>
                <a:gd name="T10" fmla="*/ 18 w 53"/>
                <a:gd name="T11" fmla="*/ 27 h 97"/>
                <a:gd name="T12" fmla="*/ 18 w 53"/>
                <a:gd name="T13" fmla="*/ 97 h 97"/>
                <a:gd name="T14" fmla="*/ 0 w 53"/>
                <a:gd name="T15" fmla="*/ 97 h 97"/>
                <a:gd name="T16" fmla="*/ 0 w 53"/>
                <a:gd name="T17" fmla="*/ 27 h 97"/>
                <a:gd name="T18" fmla="*/ 8 w 53"/>
                <a:gd name="T19" fmla="*/ 8 h 97"/>
                <a:gd name="T20" fmla="*/ 27 w 53"/>
                <a:gd name="T21" fmla="*/ 0 h 97"/>
                <a:gd name="T22" fmla="*/ 46 w 53"/>
                <a:gd name="T23" fmla="*/ 8 h 97"/>
                <a:gd name="T24" fmla="*/ 53 w 53"/>
                <a:gd name="T25" fmla="*/ 27 h 97"/>
                <a:gd name="T26" fmla="*/ 53 w 53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97">
                  <a:moveTo>
                    <a:pt x="53" y="97"/>
                  </a:moveTo>
                  <a:cubicBezTo>
                    <a:pt x="35" y="97"/>
                    <a:pt x="35" y="97"/>
                    <a:pt x="35" y="9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4" y="22"/>
                    <a:pt x="33" y="21"/>
                  </a:cubicBezTo>
                  <a:cubicBezTo>
                    <a:pt x="30" y="18"/>
                    <a:pt x="24" y="18"/>
                    <a:pt x="21" y="21"/>
                  </a:cubicBezTo>
                  <a:cubicBezTo>
                    <a:pt x="19" y="22"/>
                    <a:pt x="18" y="25"/>
                    <a:pt x="18" y="2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34" y="0"/>
                    <a:pt x="41" y="3"/>
                    <a:pt x="46" y="8"/>
                  </a:cubicBezTo>
                  <a:cubicBezTo>
                    <a:pt x="51" y="13"/>
                    <a:pt x="53" y="20"/>
                    <a:pt x="53" y="27"/>
                  </a:cubicBezTo>
                  <a:lnTo>
                    <a:pt x="53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56">
              <a:extLst>
                <a:ext uri="{FF2B5EF4-FFF2-40B4-BE49-F238E27FC236}">
                  <a16:creationId xmlns:a16="http://schemas.microsoft.com/office/drawing/2014/main" id="{378C84A2-50DC-E476-43CE-463D76C87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4238" y="4564034"/>
              <a:ext cx="79881" cy="354380"/>
            </a:xfrm>
            <a:custGeom>
              <a:avLst/>
              <a:gdLst>
                <a:gd name="T0" fmla="*/ 45 w 53"/>
                <a:gd name="T1" fmla="*/ 236 h 236"/>
                <a:gd name="T2" fmla="*/ 27 w 53"/>
                <a:gd name="T3" fmla="*/ 236 h 236"/>
                <a:gd name="T4" fmla="*/ 27 w 53"/>
                <a:gd name="T5" fmla="*/ 212 h 236"/>
                <a:gd name="T6" fmla="*/ 0 w 53"/>
                <a:gd name="T7" fmla="*/ 142 h 236"/>
                <a:gd name="T8" fmla="*/ 0 w 53"/>
                <a:gd name="T9" fmla="*/ 26 h 236"/>
                <a:gd name="T10" fmla="*/ 8 w 53"/>
                <a:gd name="T11" fmla="*/ 8 h 236"/>
                <a:gd name="T12" fmla="*/ 27 w 53"/>
                <a:gd name="T13" fmla="*/ 0 h 236"/>
                <a:gd name="T14" fmla="*/ 46 w 53"/>
                <a:gd name="T15" fmla="*/ 8 h 236"/>
                <a:gd name="T16" fmla="*/ 53 w 53"/>
                <a:gd name="T17" fmla="*/ 26 h 236"/>
                <a:gd name="T18" fmla="*/ 53 w 53"/>
                <a:gd name="T19" fmla="*/ 79 h 236"/>
                <a:gd name="T20" fmla="*/ 35 w 53"/>
                <a:gd name="T21" fmla="*/ 79 h 236"/>
                <a:gd name="T22" fmla="*/ 35 w 53"/>
                <a:gd name="T23" fmla="*/ 26 h 236"/>
                <a:gd name="T24" fmla="*/ 33 w 53"/>
                <a:gd name="T25" fmla="*/ 20 h 236"/>
                <a:gd name="T26" fmla="*/ 21 w 53"/>
                <a:gd name="T27" fmla="*/ 20 h 236"/>
                <a:gd name="T28" fmla="*/ 18 w 53"/>
                <a:gd name="T29" fmla="*/ 26 h 236"/>
                <a:gd name="T30" fmla="*/ 18 w 53"/>
                <a:gd name="T31" fmla="*/ 138 h 236"/>
                <a:gd name="T32" fmla="*/ 45 w 53"/>
                <a:gd name="T33" fmla="*/ 208 h 236"/>
                <a:gd name="T34" fmla="*/ 45 w 53"/>
                <a:gd name="T3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236">
                  <a:moveTo>
                    <a:pt x="45" y="236"/>
                  </a:moveTo>
                  <a:cubicBezTo>
                    <a:pt x="27" y="236"/>
                    <a:pt x="27" y="236"/>
                    <a:pt x="27" y="236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34" y="0"/>
                    <a:pt x="41" y="3"/>
                    <a:pt x="46" y="8"/>
                  </a:cubicBezTo>
                  <a:cubicBezTo>
                    <a:pt x="51" y="13"/>
                    <a:pt x="53" y="19"/>
                    <a:pt x="53" y="2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3" y="20"/>
                  </a:cubicBezTo>
                  <a:cubicBezTo>
                    <a:pt x="30" y="17"/>
                    <a:pt x="24" y="17"/>
                    <a:pt x="21" y="20"/>
                  </a:cubicBezTo>
                  <a:cubicBezTo>
                    <a:pt x="19" y="22"/>
                    <a:pt x="18" y="24"/>
                    <a:pt x="18" y="26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45" y="208"/>
                    <a:pt x="45" y="208"/>
                    <a:pt x="45" y="208"/>
                  </a:cubicBezTo>
                  <a:lnTo>
                    <a:pt x="45" y="2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57">
              <a:extLst>
                <a:ext uri="{FF2B5EF4-FFF2-40B4-BE49-F238E27FC236}">
                  <a16:creationId xmlns:a16="http://schemas.microsoft.com/office/drawing/2014/main" id="{8CB97008-A941-C797-B767-FE94BAB98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214" y="4670058"/>
              <a:ext cx="92952" cy="248357"/>
            </a:xfrm>
            <a:custGeom>
              <a:avLst/>
              <a:gdLst>
                <a:gd name="T0" fmla="*/ 18 w 61"/>
                <a:gd name="T1" fmla="*/ 166 h 166"/>
                <a:gd name="T2" fmla="*/ 0 w 61"/>
                <a:gd name="T3" fmla="*/ 166 h 166"/>
                <a:gd name="T4" fmla="*/ 0 w 61"/>
                <a:gd name="T5" fmla="*/ 136 h 166"/>
                <a:gd name="T6" fmla="*/ 2 w 61"/>
                <a:gd name="T7" fmla="*/ 134 h 166"/>
                <a:gd name="T8" fmla="*/ 43 w 61"/>
                <a:gd name="T9" fmla="*/ 62 h 166"/>
                <a:gd name="T10" fmla="*/ 43 w 61"/>
                <a:gd name="T11" fmla="*/ 26 h 166"/>
                <a:gd name="T12" fmla="*/ 41 w 61"/>
                <a:gd name="T13" fmla="*/ 20 h 166"/>
                <a:gd name="T14" fmla="*/ 29 w 61"/>
                <a:gd name="T15" fmla="*/ 20 h 166"/>
                <a:gd name="T16" fmla="*/ 26 w 61"/>
                <a:gd name="T17" fmla="*/ 26 h 166"/>
                <a:gd name="T18" fmla="*/ 8 w 61"/>
                <a:gd name="T19" fmla="*/ 26 h 166"/>
                <a:gd name="T20" fmla="*/ 16 w 61"/>
                <a:gd name="T21" fmla="*/ 8 h 166"/>
                <a:gd name="T22" fmla="*/ 35 w 61"/>
                <a:gd name="T23" fmla="*/ 0 h 166"/>
                <a:gd name="T24" fmla="*/ 54 w 61"/>
                <a:gd name="T25" fmla="*/ 8 h 166"/>
                <a:gd name="T26" fmla="*/ 61 w 61"/>
                <a:gd name="T27" fmla="*/ 26 h 166"/>
                <a:gd name="T28" fmla="*/ 61 w 61"/>
                <a:gd name="T29" fmla="*/ 62 h 166"/>
                <a:gd name="T30" fmla="*/ 18 w 61"/>
                <a:gd name="T31" fmla="*/ 144 h 166"/>
                <a:gd name="T32" fmla="*/ 18 w 61"/>
                <a:gd name="T3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66">
                  <a:moveTo>
                    <a:pt x="18" y="166"/>
                  </a:moveTo>
                  <a:cubicBezTo>
                    <a:pt x="0" y="166"/>
                    <a:pt x="0" y="166"/>
                    <a:pt x="0" y="16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" y="134"/>
                    <a:pt x="2" y="134"/>
                    <a:pt x="2" y="134"/>
                  </a:cubicBezTo>
                  <a:cubicBezTo>
                    <a:pt x="14" y="122"/>
                    <a:pt x="43" y="87"/>
                    <a:pt x="43" y="62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4"/>
                    <a:pt x="42" y="22"/>
                    <a:pt x="41" y="20"/>
                  </a:cubicBezTo>
                  <a:cubicBezTo>
                    <a:pt x="38" y="17"/>
                    <a:pt x="32" y="17"/>
                    <a:pt x="29" y="20"/>
                  </a:cubicBezTo>
                  <a:cubicBezTo>
                    <a:pt x="27" y="22"/>
                    <a:pt x="26" y="24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19"/>
                    <a:pt x="11" y="13"/>
                    <a:pt x="16" y="8"/>
                  </a:cubicBezTo>
                  <a:cubicBezTo>
                    <a:pt x="21" y="3"/>
                    <a:pt x="28" y="0"/>
                    <a:pt x="35" y="0"/>
                  </a:cubicBezTo>
                  <a:cubicBezTo>
                    <a:pt x="42" y="0"/>
                    <a:pt x="49" y="3"/>
                    <a:pt x="54" y="8"/>
                  </a:cubicBezTo>
                  <a:cubicBezTo>
                    <a:pt x="59" y="13"/>
                    <a:pt x="61" y="19"/>
                    <a:pt x="61" y="26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1" y="95"/>
                    <a:pt x="27" y="133"/>
                    <a:pt x="18" y="144"/>
                  </a:cubicBezTo>
                  <a:lnTo>
                    <a:pt x="18" y="1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58">
              <a:extLst>
                <a:ext uri="{FF2B5EF4-FFF2-40B4-BE49-F238E27FC236}">
                  <a16:creationId xmlns:a16="http://schemas.microsoft.com/office/drawing/2014/main" id="{BF26A0B3-BAC6-4782-D7FD-6EA03746A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1833" y="4905343"/>
              <a:ext cx="210595" cy="107476"/>
            </a:xfrm>
            <a:custGeom>
              <a:avLst/>
              <a:gdLst>
                <a:gd name="T0" fmla="*/ 140 w 140"/>
                <a:gd name="T1" fmla="*/ 71 h 71"/>
                <a:gd name="T2" fmla="*/ 122 w 140"/>
                <a:gd name="T3" fmla="*/ 71 h 71"/>
                <a:gd name="T4" fmla="*/ 122 w 140"/>
                <a:gd name="T5" fmla="*/ 18 h 71"/>
                <a:gd name="T6" fmla="*/ 18 w 140"/>
                <a:gd name="T7" fmla="*/ 18 h 71"/>
                <a:gd name="T8" fmla="*/ 18 w 140"/>
                <a:gd name="T9" fmla="*/ 71 h 71"/>
                <a:gd name="T10" fmla="*/ 0 w 140"/>
                <a:gd name="T11" fmla="*/ 71 h 71"/>
                <a:gd name="T12" fmla="*/ 0 w 140"/>
                <a:gd name="T13" fmla="*/ 18 h 71"/>
                <a:gd name="T14" fmla="*/ 5 w 140"/>
                <a:gd name="T15" fmla="*/ 6 h 71"/>
                <a:gd name="T16" fmla="*/ 18 w 140"/>
                <a:gd name="T17" fmla="*/ 0 h 71"/>
                <a:gd name="T18" fmla="*/ 123 w 140"/>
                <a:gd name="T19" fmla="*/ 0 h 71"/>
                <a:gd name="T20" fmla="*/ 135 w 140"/>
                <a:gd name="T21" fmla="*/ 5 h 71"/>
                <a:gd name="T22" fmla="*/ 140 w 140"/>
                <a:gd name="T23" fmla="*/ 18 h 71"/>
                <a:gd name="T24" fmla="*/ 140 w 140"/>
                <a:gd name="T2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71">
                  <a:moveTo>
                    <a:pt x="140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8" y="2"/>
                    <a:pt x="13" y="0"/>
                    <a:pt x="18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7" y="0"/>
                    <a:pt x="132" y="2"/>
                    <a:pt x="135" y="5"/>
                  </a:cubicBezTo>
                  <a:cubicBezTo>
                    <a:pt x="138" y="9"/>
                    <a:pt x="140" y="13"/>
                    <a:pt x="140" y="18"/>
                  </a:cubicBezTo>
                  <a:lnTo>
                    <a:pt x="140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59">
              <a:extLst>
                <a:ext uri="{FF2B5EF4-FFF2-40B4-BE49-F238E27FC236}">
                  <a16:creationId xmlns:a16="http://schemas.microsoft.com/office/drawing/2014/main" id="{BCC66191-0CE5-8322-7C23-043D4CACF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214" y="4170440"/>
              <a:ext cx="238190" cy="143786"/>
            </a:xfrm>
            <a:custGeom>
              <a:avLst/>
              <a:gdLst>
                <a:gd name="T0" fmla="*/ 105 w 158"/>
                <a:gd name="T1" fmla="*/ 96 h 96"/>
                <a:gd name="T2" fmla="*/ 87 w 158"/>
                <a:gd name="T3" fmla="*/ 96 h 96"/>
                <a:gd name="T4" fmla="*/ 87 w 158"/>
                <a:gd name="T5" fmla="*/ 78 h 96"/>
                <a:gd name="T6" fmla="*/ 85 w 158"/>
                <a:gd name="T7" fmla="*/ 72 h 96"/>
                <a:gd name="T8" fmla="*/ 79 w 158"/>
                <a:gd name="T9" fmla="*/ 70 h 96"/>
                <a:gd name="T10" fmla="*/ 26 w 158"/>
                <a:gd name="T11" fmla="*/ 70 h 96"/>
                <a:gd name="T12" fmla="*/ 7 w 158"/>
                <a:gd name="T13" fmla="*/ 62 h 96"/>
                <a:gd name="T14" fmla="*/ 0 w 158"/>
                <a:gd name="T15" fmla="*/ 43 h 96"/>
                <a:gd name="T16" fmla="*/ 7 w 158"/>
                <a:gd name="T17" fmla="*/ 25 h 96"/>
                <a:gd name="T18" fmla="*/ 26 w 158"/>
                <a:gd name="T19" fmla="*/ 17 h 96"/>
                <a:gd name="T20" fmla="*/ 131 w 158"/>
                <a:gd name="T21" fmla="*/ 17 h 96"/>
                <a:gd name="T22" fmla="*/ 137 w 158"/>
                <a:gd name="T23" fmla="*/ 14 h 96"/>
                <a:gd name="T24" fmla="*/ 140 w 158"/>
                <a:gd name="T25" fmla="*/ 8 h 96"/>
                <a:gd name="T26" fmla="*/ 140 w 158"/>
                <a:gd name="T27" fmla="*/ 0 h 96"/>
                <a:gd name="T28" fmla="*/ 158 w 158"/>
                <a:gd name="T29" fmla="*/ 0 h 96"/>
                <a:gd name="T30" fmla="*/ 158 w 158"/>
                <a:gd name="T31" fmla="*/ 8 h 96"/>
                <a:gd name="T32" fmla="*/ 150 w 158"/>
                <a:gd name="T33" fmla="*/ 27 h 96"/>
                <a:gd name="T34" fmla="*/ 131 w 158"/>
                <a:gd name="T35" fmla="*/ 35 h 96"/>
                <a:gd name="T36" fmla="*/ 26 w 158"/>
                <a:gd name="T37" fmla="*/ 35 h 96"/>
                <a:gd name="T38" fmla="*/ 20 w 158"/>
                <a:gd name="T39" fmla="*/ 37 h 96"/>
                <a:gd name="T40" fmla="*/ 18 w 158"/>
                <a:gd name="T41" fmla="*/ 43 h 96"/>
                <a:gd name="T42" fmla="*/ 20 w 158"/>
                <a:gd name="T43" fmla="*/ 49 h 96"/>
                <a:gd name="T44" fmla="*/ 26 w 158"/>
                <a:gd name="T45" fmla="*/ 52 h 96"/>
                <a:gd name="T46" fmla="*/ 79 w 158"/>
                <a:gd name="T47" fmla="*/ 52 h 96"/>
                <a:gd name="T48" fmla="*/ 97 w 158"/>
                <a:gd name="T49" fmla="*/ 60 h 96"/>
                <a:gd name="T50" fmla="*/ 105 w 158"/>
                <a:gd name="T51" fmla="*/ 78 h 96"/>
                <a:gd name="T52" fmla="*/ 105 w 158"/>
                <a:gd name="T5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96">
                  <a:moveTo>
                    <a:pt x="105" y="96"/>
                  </a:moveTo>
                  <a:cubicBezTo>
                    <a:pt x="87" y="96"/>
                    <a:pt x="87" y="96"/>
                    <a:pt x="87" y="96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7" y="76"/>
                    <a:pt x="86" y="74"/>
                    <a:pt x="85" y="72"/>
                  </a:cubicBezTo>
                  <a:cubicBezTo>
                    <a:pt x="83" y="71"/>
                    <a:pt x="81" y="70"/>
                    <a:pt x="79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19" y="70"/>
                    <a:pt x="12" y="67"/>
                    <a:pt x="7" y="62"/>
                  </a:cubicBezTo>
                  <a:cubicBezTo>
                    <a:pt x="2" y="57"/>
                    <a:pt x="0" y="50"/>
                    <a:pt x="0" y="43"/>
                  </a:cubicBezTo>
                  <a:cubicBezTo>
                    <a:pt x="0" y="36"/>
                    <a:pt x="2" y="30"/>
                    <a:pt x="7" y="25"/>
                  </a:cubicBezTo>
                  <a:cubicBezTo>
                    <a:pt x="12" y="20"/>
                    <a:pt x="19" y="17"/>
                    <a:pt x="26" y="17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3" y="17"/>
                    <a:pt x="135" y="16"/>
                    <a:pt x="137" y="14"/>
                  </a:cubicBezTo>
                  <a:cubicBezTo>
                    <a:pt x="139" y="13"/>
                    <a:pt x="140" y="11"/>
                    <a:pt x="140" y="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15"/>
                    <a:pt x="155" y="22"/>
                    <a:pt x="150" y="27"/>
                  </a:cubicBezTo>
                  <a:cubicBezTo>
                    <a:pt x="145" y="32"/>
                    <a:pt x="138" y="35"/>
                    <a:pt x="131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2" y="36"/>
                    <a:pt x="20" y="37"/>
                  </a:cubicBezTo>
                  <a:cubicBezTo>
                    <a:pt x="18" y="39"/>
                    <a:pt x="18" y="41"/>
                    <a:pt x="18" y="43"/>
                  </a:cubicBezTo>
                  <a:cubicBezTo>
                    <a:pt x="18" y="46"/>
                    <a:pt x="18" y="48"/>
                    <a:pt x="20" y="49"/>
                  </a:cubicBezTo>
                  <a:cubicBezTo>
                    <a:pt x="22" y="51"/>
                    <a:pt x="24" y="52"/>
                    <a:pt x="26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6" y="52"/>
                    <a:pt x="92" y="55"/>
                    <a:pt x="97" y="60"/>
                  </a:cubicBezTo>
                  <a:cubicBezTo>
                    <a:pt x="102" y="65"/>
                    <a:pt x="105" y="71"/>
                    <a:pt x="105" y="78"/>
                  </a:cubicBezTo>
                  <a:lnTo>
                    <a:pt x="105" y="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760">
              <a:extLst>
                <a:ext uri="{FF2B5EF4-FFF2-40B4-BE49-F238E27FC236}">
                  <a16:creationId xmlns:a16="http://schemas.microsoft.com/office/drawing/2014/main" id="{529F8DEE-CB7F-08A9-16A7-B7E625BBA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8761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761">
              <a:extLst>
                <a:ext uri="{FF2B5EF4-FFF2-40B4-BE49-F238E27FC236}">
                  <a16:creationId xmlns:a16="http://schemas.microsoft.com/office/drawing/2014/main" id="{99EE40D0-B833-7AA0-B6D2-090C54C46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047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762">
              <a:extLst>
                <a:ext uri="{FF2B5EF4-FFF2-40B4-BE49-F238E27FC236}">
                  <a16:creationId xmlns:a16="http://schemas.microsoft.com/office/drawing/2014/main" id="{7550AD9D-70FC-004D-2525-AC7558AE0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3333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763">
              <a:extLst>
                <a:ext uri="{FF2B5EF4-FFF2-40B4-BE49-F238E27FC236}">
                  <a16:creationId xmlns:a16="http://schemas.microsoft.com/office/drawing/2014/main" id="{572DA92E-A08D-C4CC-1F3E-C93AAE956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7071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764">
              <a:extLst>
                <a:ext uri="{FF2B5EF4-FFF2-40B4-BE49-F238E27FC236}">
                  <a16:creationId xmlns:a16="http://schemas.microsoft.com/office/drawing/2014/main" id="{94A1CAAE-5526-06B4-6236-BCAC02C02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357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765">
              <a:extLst>
                <a:ext uri="{FF2B5EF4-FFF2-40B4-BE49-F238E27FC236}">
                  <a16:creationId xmlns:a16="http://schemas.microsoft.com/office/drawing/2014/main" id="{21D9BAAC-253E-CCD2-491E-8DBFEFC98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642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766">
              <a:extLst>
                <a:ext uri="{FF2B5EF4-FFF2-40B4-BE49-F238E27FC236}">
                  <a16:creationId xmlns:a16="http://schemas.microsoft.com/office/drawing/2014/main" id="{928EBFC2-2C38-BE7E-BABC-B8079F16F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380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767">
              <a:extLst>
                <a:ext uri="{FF2B5EF4-FFF2-40B4-BE49-F238E27FC236}">
                  <a16:creationId xmlns:a16="http://schemas.microsoft.com/office/drawing/2014/main" id="{4F08A3DF-E26D-6BEE-258F-57B2A8CE1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665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768">
              <a:extLst>
                <a:ext uri="{FF2B5EF4-FFF2-40B4-BE49-F238E27FC236}">
                  <a16:creationId xmlns:a16="http://schemas.microsoft.com/office/drawing/2014/main" id="{8F249390-F187-BF55-258C-60177DC2C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51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769">
              <a:extLst>
                <a:ext uri="{FF2B5EF4-FFF2-40B4-BE49-F238E27FC236}">
                  <a16:creationId xmlns:a16="http://schemas.microsoft.com/office/drawing/2014/main" id="{CFB05160-FB74-3F20-9FB0-13514A424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3689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770">
              <a:extLst>
                <a:ext uri="{FF2B5EF4-FFF2-40B4-BE49-F238E27FC236}">
                  <a16:creationId xmlns:a16="http://schemas.microsoft.com/office/drawing/2014/main" id="{BADBB762-704D-E064-3A51-48B0AD370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5975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771">
              <a:extLst>
                <a:ext uri="{FF2B5EF4-FFF2-40B4-BE49-F238E27FC236}">
                  <a16:creationId xmlns:a16="http://schemas.microsoft.com/office/drawing/2014/main" id="{D8EA3416-9E32-9153-73C7-8ECAEDB38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8260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772">
              <a:extLst>
                <a:ext uri="{FF2B5EF4-FFF2-40B4-BE49-F238E27FC236}">
                  <a16:creationId xmlns:a16="http://schemas.microsoft.com/office/drawing/2014/main" id="{F8C71D99-2CCC-6320-6579-51B605C84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998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773">
              <a:extLst>
                <a:ext uri="{FF2B5EF4-FFF2-40B4-BE49-F238E27FC236}">
                  <a16:creationId xmlns:a16="http://schemas.microsoft.com/office/drawing/2014/main" id="{55A98621-980B-078F-69C6-45611A5EB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619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774">
              <a:extLst>
                <a:ext uri="{FF2B5EF4-FFF2-40B4-BE49-F238E27FC236}">
                  <a16:creationId xmlns:a16="http://schemas.microsoft.com/office/drawing/2014/main" id="{3FB7BCB6-CA28-96CB-A609-FB0A63F69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904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775">
              <a:extLst>
                <a:ext uri="{FF2B5EF4-FFF2-40B4-BE49-F238E27FC236}">
                  <a16:creationId xmlns:a16="http://schemas.microsoft.com/office/drawing/2014/main" id="{5F7CC6C6-4943-BFF4-EC6E-6FA094528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643" y="4405725"/>
              <a:ext cx="24691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776">
              <a:extLst>
                <a:ext uri="{FF2B5EF4-FFF2-40B4-BE49-F238E27FC236}">
                  <a16:creationId xmlns:a16="http://schemas.microsoft.com/office/drawing/2014/main" id="{4E36A402-CE6E-E54B-4123-584BA1569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0928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777">
              <a:extLst>
                <a:ext uri="{FF2B5EF4-FFF2-40B4-BE49-F238E27FC236}">
                  <a16:creationId xmlns:a16="http://schemas.microsoft.com/office/drawing/2014/main" id="{59C25B3C-01F0-2862-2807-B9BD7A8AD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214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778">
              <a:extLst>
                <a:ext uri="{FF2B5EF4-FFF2-40B4-BE49-F238E27FC236}">
                  <a16:creationId xmlns:a16="http://schemas.microsoft.com/office/drawing/2014/main" id="{B04A5F69-91CC-AB43-21E7-4E39289EF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951" y="4405725"/>
              <a:ext cx="24691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779">
              <a:extLst>
                <a:ext uri="{FF2B5EF4-FFF2-40B4-BE49-F238E27FC236}">
                  <a16:creationId xmlns:a16="http://schemas.microsoft.com/office/drawing/2014/main" id="{9729662A-EDB9-140B-B9FF-41BF33F6B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9237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780">
              <a:extLst>
                <a:ext uri="{FF2B5EF4-FFF2-40B4-BE49-F238E27FC236}">
                  <a16:creationId xmlns:a16="http://schemas.microsoft.com/office/drawing/2014/main" id="{6AACEA41-1238-B5AD-91B6-3607B885D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1522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781">
              <a:extLst>
                <a:ext uri="{FF2B5EF4-FFF2-40B4-BE49-F238E27FC236}">
                  <a16:creationId xmlns:a16="http://schemas.microsoft.com/office/drawing/2014/main" id="{7F68EEC9-E182-C16E-5C97-C8CC722A9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5261" y="4405725"/>
              <a:ext cx="24691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782">
              <a:extLst>
                <a:ext uri="{FF2B5EF4-FFF2-40B4-BE49-F238E27FC236}">
                  <a16:creationId xmlns:a16="http://schemas.microsoft.com/office/drawing/2014/main" id="{C69C8634-78AB-88A1-F59F-E6160DF32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7546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783">
              <a:extLst>
                <a:ext uri="{FF2B5EF4-FFF2-40B4-BE49-F238E27FC236}">
                  <a16:creationId xmlns:a16="http://schemas.microsoft.com/office/drawing/2014/main" id="{D838AB68-34A8-9566-8409-8B17E8170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832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784">
              <a:extLst>
                <a:ext uri="{FF2B5EF4-FFF2-40B4-BE49-F238E27FC236}">
                  <a16:creationId xmlns:a16="http://schemas.microsoft.com/office/drawing/2014/main" id="{9854D946-8EBF-AFC6-4645-B990DDDC7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570" y="4405725"/>
              <a:ext cx="24691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785">
              <a:extLst>
                <a:ext uri="{FF2B5EF4-FFF2-40B4-BE49-F238E27FC236}">
                  <a16:creationId xmlns:a16="http://schemas.microsoft.com/office/drawing/2014/main" id="{1C3084FC-2325-9EB4-D4F3-E43479BA9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855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786">
              <a:extLst>
                <a:ext uri="{FF2B5EF4-FFF2-40B4-BE49-F238E27FC236}">
                  <a16:creationId xmlns:a16="http://schemas.microsoft.com/office/drawing/2014/main" id="{E9EC1530-3248-611C-BA86-7F2401DFD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8141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787">
              <a:extLst>
                <a:ext uri="{FF2B5EF4-FFF2-40B4-BE49-F238E27FC236}">
                  <a16:creationId xmlns:a16="http://schemas.microsoft.com/office/drawing/2014/main" id="{BBABD9AE-95D7-9B3B-C347-7D73D2CF1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8761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788">
              <a:extLst>
                <a:ext uri="{FF2B5EF4-FFF2-40B4-BE49-F238E27FC236}">
                  <a16:creationId xmlns:a16="http://schemas.microsoft.com/office/drawing/2014/main" id="{C7B02D1F-1412-57AE-DBBF-E5A26FF2F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047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789">
              <a:extLst>
                <a:ext uri="{FF2B5EF4-FFF2-40B4-BE49-F238E27FC236}">
                  <a16:creationId xmlns:a16="http://schemas.microsoft.com/office/drawing/2014/main" id="{47231542-6918-D56D-979B-617E390AC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3333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790">
              <a:extLst>
                <a:ext uri="{FF2B5EF4-FFF2-40B4-BE49-F238E27FC236}">
                  <a16:creationId xmlns:a16="http://schemas.microsoft.com/office/drawing/2014/main" id="{33DF70CA-B022-5AA8-0138-58BBFCAD5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7071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791">
              <a:extLst>
                <a:ext uri="{FF2B5EF4-FFF2-40B4-BE49-F238E27FC236}">
                  <a16:creationId xmlns:a16="http://schemas.microsoft.com/office/drawing/2014/main" id="{BE500141-BD41-A034-4FE7-74C019DF4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357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792">
              <a:extLst>
                <a:ext uri="{FF2B5EF4-FFF2-40B4-BE49-F238E27FC236}">
                  <a16:creationId xmlns:a16="http://schemas.microsoft.com/office/drawing/2014/main" id="{911B412A-0D8E-0B13-9CD0-FE2027C36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642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793">
              <a:extLst>
                <a:ext uri="{FF2B5EF4-FFF2-40B4-BE49-F238E27FC236}">
                  <a16:creationId xmlns:a16="http://schemas.microsoft.com/office/drawing/2014/main" id="{826979AC-1BEF-F6F1-1DA4-94AEFB1C1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380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794">
              <a:extLst>
                <a:ext uri="{FF2B5EF4-FFF2-40B4-BE49-F238E27FC236}">
                  <a16:creationId xmlns:a16="http://schemas.microsoft.com/office/drawing/2014/main" id="{41CACE22-63D9-1C20-41A5-16BBDD84E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665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795">
              <a:extLst>
                <a:ext uri="{FF2B5EF4-FFF2-40B4-BE49-F238E27FC236}">
                  <a16:creationId xmlns:a16="http://schemas.microsoft.com/office/drawing/2014/main" id="{7709026C-A3B4-4419-BDC2-DEDCF6F8D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51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796">
              <a:extLst>
                <a:ext uri="{FF2B5EF4-FFF2-40B4-BE49-F238E27FC236}">
                  <a16:creationId xmlns:a16="http://schemas.microsoft.com/office/drawing/2014/main" id="{AB4F7DAA-7A38-9FCB-221A-2B5E2442A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3689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797">
              <a:extLst>
                <a:ext uri="{FF2B5EF4-FFF2-40B4-BE49-F238E27FC236}">
                  <a16:creationId xmlns:a16="http://schemas.microsoft.com/office/drawing/2014/main" id="{90C609CB-86A7-B926-BFA4-7F000331F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5975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798">
              <a:extLst>
                <a:ext uri="{FF2B5EF4-FFF2-40B4-BE49-F238E27FC236}">
                  <a16:creationId xmlns:a16="http://schemas.microsoft.com/office/drawing/2014/main" id="{A6F1D189-77B1-736B-ABCD-2703AEB7B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8260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799">
              <a:extLst>
                <a:ext uri="{FF2B5EF4-FFF2-40B4-BE49-F238E27FC236}">
                  <a16:creationId xmlns:a16="http://schemas.microsoft.com/office/drawing/2014/main" id="{3113AFEE-53C6-1689-20B8-B15421C53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998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800">
              <a:extLst>
                <a:ext uri="{FF2B5EF4-FFF2-40B4-BE49-F238E27FC236}">
                  <a16:creationId xmlns:a16="http://schemas.microsoft.com/office/drawing/2014/main" id="{82A9E0F0-D207-BC15-C258-F1D09CDF3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619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801">
              <a:extLst>
                <a:ext uri="{FF2B5EF4-FFF2-40B4-BE49-F238E27FC236}">
                  <a16:creationId xmlns:a16="http://schemas.microsoft.com/office/drawing/2014/main" id="{FBCA6CE3-26C8-7D81-FB7A-1D890D73F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904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802">
              <a:extLst>
                <a:ext uri="{FF2B5EF4-FFF2-40B4-BE49-F238E27FC236}">
                  <a16:creationId xmlns:a16="http://schemas.microsoft.com/office/drawing/2014/main" id="{F6A1BE6C-BF24-14CA-187A-D22C378B9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951" y="4511748"/>
              <a:ext cx="24691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803">
              <a:extLst>
                <a:ext uri="{FF2B5EF4-FFF2-40B4-BE49-F238E27FC236}">
                  <a16:creationId xmlns:a16="http://schemas.microsoft.com/office/drawing/2014/main" id="{530C1EB0-2270-8211-D66B-51E663AE5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9237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804">
              <a:extLst>
                <a:ext uri="{FF2B5EF4-FFF2-40B4-BE49-F238E27FC236}">
                  <a16:creationId xmlns:a16="http://schemas.microsoft.com/office/drawing/2014/main" id="{F945FE04-97F2-601E-257E-07C7D3D14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1522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805">
              <a:extLst>
                <a:ext uri="{FF2B5EF4-FFF2-40B4-BE49-F238E27FC236}">
                  <a16:creationId xmlns:a16="http://schemas.microsoft.com/office/drawing/2014/main" id="{EE291F3C-F91C-F7B1-DF95-B2247FBD9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5261" y="4511748"/>
              <a:ext cx="24691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806">
              <a:extLst>
                <a:ext uri="{FF2B5EF4-FFF2-40B4-BE49-F238E27FC236}">
                  <a16:creationId xmlns:a16="http://schemas.microsoft.com/office/drawing/2014/main" id="{24AC39D7-5832-B48C-B449-87C37A002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855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807">
              <a:extLst>
                <a:ext uri="{FF2B5EF4-FFF2-40B4-BE49-F238E27FC236}">
                  <a16:creationId xmlns:a16="http://schemas.microsoft.com/office/drawing/2014/main" id="{7C5326AE-BFF5-89A1-D06F-D707C8695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570" y="4511748"/>
              <a:ext cx="24691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809">
              <a:extLst>
                <a:ext uri="{FF2B5EF4-FFF2-40B4-BE49-F238E27FC236}">
                  <a16:creationId xmlns:a16="http://schemas.microsoft.com/office/drawing/2014/main" id="{8FD96F20-520B-530C-D93D-5B6CFB27B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8141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810">
              <a:extLst>
                <a:ext uri="{FF2B5EF4-FFF2-40B4-BE49-F238E27FC236}">
                  <a16:creationId xmlns:a16="http://schemas.microsoft.com/office/drawing/2014/main" id="{03CCFBD0-7B40-F85F-0836-74A616BFD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642" y="4564034"/>
              <a:ext cx="13361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9693CCC-536A-C145-E582-73EDAAD3C95C}"/>
              </a:ext>
            </a:extLst>
          </p:cNvPr>
          <p:cNvGrpSpPr/>
          <p:nvPr/>
        </p:nvGrpSpPr>
        <p:grpSpPr>
          <a:xfrm>
            <a:off x="3769483" y="2175784"/>
            <a:ext cx="570108" cy="590242"/>
            <a:chOff x="7064735" y="4186415"/>
            <a:chExt cx="781379" cy="808974"/>
          </a:xfrm>
          <a:solidFill>
            <a:schemeClr val="accent2"/>
          </a:solidFill>
        </p:grpSpPr>
        <p:sp>
          <p:nvSpPr>
            <p:cNvPr id="85" name="Freeform 533">
              <a:extLst>
                <a:ext uri="{FF2B5EF4-FFF2-40B4-BE49-F238E27FC236}">
                  <a16:creationId xmlns:a16="http://schemas.microsoft.com/office/drawing/2014/main" id="{903D7B18-166A-2682-1D0D-17CC73E6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735" y="4279367"/>
              <a:ext cx="598380" cy="716022"/>
            </a:xfrm>
            <a:custGeom>
              <a:avLst/>
              <a:gdLst>
                <a:gd name="T0" fmla="*/ 412 w 412"/>
                <a:gd name="T1" fmla="*/ 493 h 493"/>
                <a:gd name="T2" fmla="*/ 0 w 412"/>
                <a:gd name="T3" fmla="*/ 493 h 493"/>
                <a:gd name="T4" fmla="*/ 0 w 412"/>
                <a:gd name="T5" fmla="*/ 0 h 493"/>
                <a:gd name="T6" fmla="*/ 412 w 412"/>
                <a:gd name="T7" fmla="*/ 0 h 493"/>
                <a:gd name="T8" fmla="*/ 412 w 412"/>
                <a:gd name="T9" fmla="*/ 19 h 493"/>
                <a:gd name="T10" fmla="*/ 19 w 412"/>
                <a:gd name="T11" fmla="*/ 19 h 493"/>
                <a:gd name="T12" fmla="*/ 19 w 412"/>
                <a:gd name="T13" fmla="*/ 475 h 493"/>
                <a:gd name="T14" fmla="*/ 412 w 412"/>
                <a:gd name="T15" fmla="*/ 475 h 493"/>
                <a:gd name="T16" fmla="*/ 412 w 412"/>
                <a:gd name="T17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493">
                  <a:moveTo>
                    <a:pt x="412" y="493"/>
                  </a:moveTo>
                  <a:lnTo>
                    <a:pt x="0" y="493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19" y="19"/>
                  </a:lnTo>
                  <a:lnTo>
                    <a:pt x="19" y="475"/>
                  </a:lnTo>
                  <a:lnTo>
                    <a:pt x="412" y="475"/>
                  </a:lnTo>
                  <a:lnTo>
                    <a:pt x="412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34">
              <a:extLst>
                <a:ext uri="{FF2B5EF4-FFF2-40B4-BE49-F238E27FC236}">
                  <a16:creationId xmlns:a16="http://schemas.microsoft.com/office/drawing/2014/main" id="{E56D65DE-8B6E-0184-D4D2-C03CBEF5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735" y="4186415"/>
              <a:ext cx="598380" cy="120548"/>
            </a:xfrm>
            <a:custGeom>
              <a:avLst/>
              <a:gdLst>
                <a:gd name="T0" fmla="*/ 412 w 412"/>
                <a:gd name="T1" fmla="*/ 83 h 83"/>
                <a:gd name="T2" fmla="*/ 0 w 412"/>
                <a:gd name="T3" fmla="*/ 83 h 83"/>
                <a:gd name="T4" fmla="*/ 0 w 412"/>
                <a:gd name="T5" fmla="*/ 0 h 83"/>
                <a:gd name="T6" fmla="*/ 412 w 412"/>
                <a:gd name="T7" fmla="*/ 0 h 83"/>
                <a:gd name="T8" fmla="*/ 412 w 412"/>
                <a:gd name="T9" fmla="*/ 19 h 83"/>
                <a:gd name="T10" fmla="*/ 19 w 412"/>
                <a:gd name="T11" fmla="*/ 19 h 83"/>
                <a:gd name="T12" fmla="*/ 19 w 412"/>
                <a:gd name="T13" fmla="*/ 64 h 83"/>
                <a:gd name="T14" fmla="*/ 412 w 412"/>
                <a:gd name="T15" fmla="*/ 64 h 83"/>
                <a:gd name="T16" fmla="*/ 412 w 412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83">
                  <a:moveTo>
                    <a:pt x="412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19" y="19"/>
                  </a:lnTo>
                  <a:lnTo>
                    <a:pt x="19" y="64"/>
                  </a:lnTo>
                  <a:lnTo>
                    <a:pt x="412" y="64"/>
                  </a:lnTo>
                  <a:lnTo>
                    <a:pt x="412" y="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535">
              <a:extLst>
                <a:ext uri="{FF2B5EF4-FFF2-40B4-BE49-F238E27FC236}">
                  <a16:creationId xmlns:a16="http://schemas.microsoft.com/office/drawing/2014/main" id="{D7363189-4DCF-A25B-7B92-4300B31AA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8854" y="4232891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536">
              <a:extLst>
                <a:ext uri="{FF2B5EF4-FFF2-40B4-BE49-F238E27FC236}">
                  <a16:creationId xmlns:a16="http://schemas.microsoft.com/office/drawing/2014/main" id="{59AF449C-FB54-5A3D-6E95-81BE4442B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116" y="4232891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537">
              <a:extLst>
                <a:ext uri="{FF2B5EF4-FFF2-40B4-BE49-F238E27FC236}">
                  <a16:creationId xmlns:a16="http://schemas.microsoft.com/office/drawing/2014/main" id="{FFFB8E6F-4985-826A-98E8-92BDE5E72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925" y="4232891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8">
              <a:extLst>
                <a:ext uri="{FF2B5EF4-FFF2-40B4-BE49-F238E27FC236}">
                  <a16:creationId xmlns:a16="http://schemas.microsoft.com/office/drawing/2014/main" id="{3E94716F-DDE5-945E-84A4-2060587D0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925" y="4336009"/>
              <a:ext cx="543189" cy="602737"/>
            </a:xfrm>
            <a:custGeom>
              <a:avLst/>
              <a:gdLst>
                <a:gd name="T0" fmla="*/ 374 w 374"/>
                <a:gd name="T1" fmla="*/ 415 h 415"/>
                <a:gd name="T2" fmla="*/ 0 w 374"/>
                <a:gd name="T3" fmla="*/ 415 h 415"/>
                <a:gd name="T4" fmla="*/ 0 w 374"/>
                <a:gd name="T5" fmla="*/ 0 h 415"/>
                <a:gd name="T6" fmla="*/ 374 w 374"/>
                <a:gd name="T7" fmla="*/ 0 h 415"/>
                <a:gd name="T8" fmla="*/ 374 w 374"/>
                <a:gd name="T9" fmla="*/ 18 h 415"/>
                <a:gd name="T10" fmla="*/ 19 w 374"/>
                <a:gd name="T11" fmla="*/ 18 h 415"/>
                <a:gd name="T12" fmla="*/ 19 w 374"/>
                <a:gd name="T13" fmla="*/ 396 h 415"/>
                <a:gd name="T14" fmla="*/ 374 w 374"/>
                <a:gd name="T15" fmla="*/ 396 h 415"/>
                <a:gd name="T16" fmla="*/ 374 w 374"/>
                <a:gd name="T17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" h="415">
                  <a:moveTo>
                    <a:pt x="374" y="415"/>
                  </a:moveTo>
                  <a:lnTo>
                    <a:pt x="0" y="415"/>
                  </a:lnTo>
                  <a:lnTo>
                    <a:pt x="0" y="0"/>
                  </a:lnTo>
                  <a:lnTo>
                    <a:pt x="374" y="0"/>
                  </a:lnTo>
                  <a:lnTo>
                    <a:pt x="374" y="18"/>
                  </a:lnTo>
                  <a:lnTo>
                    <a:pt x="19" y="18"/>
                  </a:lnTo>
                  <a:lnTo>
                    <a:pt x="19" y="396"/>
                  </a:lnTo>
                  <a:lnTo>
                    <a:pt x="374" y="396"/>
                  </a:lnTo>
                  <a:lnTo>
                    <a:pt x="374" y="4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539">
              <a:extLst>
                <a:ext uri="{FF2B5EF4-FFF2-40B4-BE49-F238E27FC236}">
                  <a16:creationId xmlns:a16="http://schemas.microsoft.com/office/drawing/2014/main" id="{0C55C657-B06F-6145-8E2B-931500521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414438"/>
              <a:ext cx="277405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540">
              <a:extLst>
                <a:ext uri="{FF2B5EF4-FFF2-40B4-BE49-F238E27FC236}">
                  <a16:creationId xmlns:a16="http://schemas.microsoft.com/office/drawing/2014/main" id="{399F9338-F11D-23CC-F202-917BB4940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473986"/>
              <a:ext cx="13942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41">
              <a:extLst>
                <a:ext uri="{FF2B5EF4-FFF2-40B4-BE49-F238E27FC236}">
                  <a16:creationId xmlns:a16="http://schemas.microsoft.com/office/drawing/2014/main" id="{9C224832-C0BD-D37D-9CE5-CEF88C947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735" y="4420247"/>
              <a:ext cx="110381" cy="84238"/>
            </a:xfrm>
            <a:custGeom>
              <a:avLst/>
              <a:gdLst>
                <a:gd name="T0" fmla="*/ 31 w 76"/>
                <a:gd name="T1" fmla="*/ 58 h 58"/>
                <a:gd name="T2" fmla="*/ 0 w 76"/>
                <a:gd name="T3" fmla="*/ 27 h 58"/>
                <a:gd name="T4" fmla="*/ 13 w 76"/>
                <a:gd name="T5" fmla="*/ 13 h 58"/>
                <a:gd name="T6" fmla="*/ 31 w 76"/>
                <a:gd name="T7" fmla="*/ 31 h 58"/>
                <a:gd name="T8" fmla="*/ 62 w 76"/>
                <a:gd name="T9" fmla="*/ 0 h 58"/>
                <a:gd name="T10" fmla="*/ 76 w 76"/>
                <a:gd name="T11" fmla="*/ 13 h 58"/>
                <a:gd name="T12" fmla="*/ 31 w 76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58">
                  <a:moveTo>
                    <a:pt x="31" y="58"/>
                  </a:moveTo>
                  <a:lnTo>
                    <a:pt x="0" y="27"/>
                  </a:lnTo>
                  <a:lnTo>
                    <a:pt x="13" y="13"/>
                  </a:lnTo>
                  <a:lnTo>
                    <a:pt x="31" y="31"/>
                  </a:lnTo>
                  <a:lnTo>
                    <a:pt x="62" y="0"/>
                  </a:lnTo>
                  <a:lnTo>
                    <a:pt x="76" y="13"/>
                  </a:lnTo>
                  <a:lnTo>
                    <a:pt x="31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542">
              <a:extLst>
                <a:ext uri="{FF2B5EF4-FFF2-40B4-BE49-F238E27FC236}">
                  <a16:creationId xmlns:a16="http://schemas.microsoft.com/office/drawing/2014/main" id="{EA2B4E64-6260-CF74-9791-996792996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533533"/>
              <a:ext cx="277405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543">
              <a:extLst>
                <a:ext uri="{FF2B5EF4-FFF2-40B4-BE49-F238E27FC236}">
                  <a16:creationId xmlns:a16="http://schemas.microsoft.com/office/drawing/2014/main" id="{563916F1-824F-D6C9-451F-074A450D7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594533"/>
              <a:ext cx="13942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44">
              <a:extLst>
                <a:ext uri="{FF2B5EF4-FFF2-40B4-BE49-F238E27FC236}">
                  <a16:creationId xmlns:a16="http://schemas.microsoft.com/office/drawing/2014/main" id="{653C4766-4177-90AA-BB6A-967FDBD08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735" y="4540795"/>
              <a:ext cx="110381" cy="82786"/>
            </a:xfrm>
            <a:custGeom>
              <a:avLst/>
              <a:gdLst>
                <a:gd name="T0" fmla="*/ 31 w 76"/>
                <a:gd name="T1" fmla="*/ 57 h 57"/>
                <a:gd name="T2" fmla="*/ 0 w 76"/>
                <a:gd name="T3" fmla="*/ 26 h 57"/>
                <a:gd name="T4" fmla="*/ 13 w 76"/>
                <a:gd name="T5" fmla="*/ 13 h 57"/>
                <a:gd name="T6" fmla="*/ 31 w 76"/>
                <a:gd name="T7" fmla="*/ 31 h 57"/>
                <a:gd name="T8" fmla="*/ 62 w 76"/>
                <a:gd name="T9" fmla="*/ 0 h 57"/>
                <a:gd name="T10" fmla="*/ 76 w 76"/>
                <a:gd name="T11" fmla="*/ 13 h 57"/>
                <a:gd name="T12" fmla="*/ 31 w 76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57">
                  <a:moveTo>
                    <a:pt x="31" y="57"/>
                  </a:moveTo>
                  <a:lnTo>
                    <a:pt x="0" y="26"/>
                  </a:lnTo>
                  <a:lnTo>
                    <a:pt x="13" y="13"/>
                  </a:lnTo>
                  <a:lnTo>
                    <a:pt x="31" y="31"/>
                  </a:lnTo>
                  <a:lnTo>
                    <a:pt x="62" y="0"/>
                  </a:lnTo>
                  <a:lnTo>
                    <a:pt x="76" y="13"/>
                  </a:lnTo>
                  <a:lnTo>
                    <a:pt x="31" y="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545">
              <a:extLst>
                <a:ext uri="{FF2B5EF4-FFF2-40B4-BE49-F238E27FC236}">
                  <a16:creationId xmlns:a16="http://schemas.microsoft.com/office/drawing/2014/main" id="{E1105367-8DBB-1208-5D2B-192B6565A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654080"/>
              <a:ext cx="277405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546">
              <a:extLst>
                <a:ext uri="{FF2B5EF4-FFF2-40B4-BE49-F238E27FC236}">
                  <a16:creationId xmlns:a16="http://schemas.microsoft.com/office/drawing/2014/main" id="{7066AB27-FDE0-3A05-F311-C520FD598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715080"/>
              <a:ext cx="13942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547">
              <a:extLst>
                <a:ext uri="{FF2B5EF4-FFF2-40B4-BE49-F238E27FC236}">
                  <a16:creationId xmlns:a16="http://schemas.microsoft.com/office/drawing/2014/main" id="{34CE3179-6CD2-7F0E-61A0-599ECA114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8354" y="4654080"/>
              <a:ext cx="88595" cy="87143"/>
            </a:xfrm>
            <a:custGeom>
              <a:avLst/>
              <a:gdLst>
                <a:gd name="T0" fmla="*/ 61 w 61"/>
                <a:gd name="T1" fmla="*/ 60 h 60"/>
                <a:gd name="T2" fmla="*/ 0 w 61"/>
                <a:gd name="T3" fmla="*/ 60 h 60"/>
                <a:gd name="T4" fmla="*/ 0 w 61"/>
                <a:gd name="T5" fmla="*/ 0 h 60"/>
                <a:gd name="T6" fmla="*/ 61 w 61"/>
                <a:gd name="T7" fmla="*/ 0 h 60"/>
                <a:gd name="T8" fmla="*/ 61 w 61"/>
                <a:gd name="T9" fmla="*/ 60 h 60"/>
                <a:gd name="T10" fmla="*/ 19 w 61"/>
                <a:gd name="T11" fmla="*/ 42 h 60"/>
                <a:gd name="T12" fmla="*/ 42 w 61"/>
                <a:gd name="T13" fmla="*/ 42 h 60"/>
                <a:gd name="T14" fmla="*/ 42 w 61"/>
                <a:gd name="T15" fmla="*/ 19 h 60"/>
                <a:gd name="T16" fmla="*/ 19 w 61"/>
                <a:gd name="T17" fmla="*/ 19 h 60"/>
                <a:gd name="T18" fmla="*/ 19 w 61"/>
                <a:gd name="T19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61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60"/>
                  </a:lnTo>
                  <a:close/>
                  <a:moveTo>
                    <a:pt x="19" y="42"/>
                  </a:moveTo>
                  <a:lnTo>
                    <a:pt x="42" y="42"/>
                  </a:lnTo>
                  <a:lnTo>
                    <a:pt x="42" y="19"/>
                  </a:lnTo>
                  <a:lnTo>
                    <a:pt x="19" y="19"/>
                  </a:lnTo>
                  <a:lnTo>
                    <a:pt x="19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548">
              <a:extLst>
                <a:ext uri="{FF2B5EF4-FFF2-40B4-BE49-F238E27FC236}">
                  <a16:creationId xmlns:a16="http://schemas.microsoft.com/office/drawing/2014/main" id="{49E68AFD-F65A-17F5-0DC5-6F4F5F484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774627"/>
              <a:ext cx="277405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549">
              <a:extLst>
                <a:ext uri="{FF2B5EF4-FFF2-40B4-BE49-F238E27FC236}">
                  <a16:creationId xmlns:a16="http://schemas.microsoft.com/office/drawing/2014/main" id="{C181E2B4-251E-888C-DCB2-A8BDE9214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834175"/>
              <a:ext cx="13942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50">
              <a:extLst>
                <a:ext uri="{FF2B5EF4-FFF2-40B4-BE49-F238E27FC236}">
                  <a16:creationId xmlns:a16="http://schemas.microsoft.com/office/drawing/2014/main" id="{5D598EA0-F980-3AAA-1048-0874F4F76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8354" y="4774627"/>
              <a:ext cx="88595" cy="87143"/>
            </a:xfrm>
            <a:custGeom>
              <a:avLst/>
              <a:gdLst>
                <a:gd name="T0" fmla="*/ 61 w 61"/>
                <a:gd name="T1" fmla="*/ 60 h 60"/>
                <a:gd name="T2" fmla="*/ 0 w 61"/>
                <a:gd name="T3" fmla="*/ 60 h 60"/>
                <a:gd name="T4" fmla="*/ 0 w 61"/>
                <a:gd name="T5" fmla="*/ 0 h 60"/>
                <a:gd name="T6" fmla="*/ 61 w 61"/>
                <a:gd name="T7" fmla="*/ 0 h 60"/>
                <a:gd name="T8" fmla="*/ 61 w 61"/>
                <a:gd name="T9" fmla="*/ 60 h 60"/>
                <a:gd name="T10" fmla="*/ 19 w 61"/>
                <a:gd name="T11" fmla="*/ 41 h 60"/>
                <a:gd name="T12" fmla="*/ 42 w 61"/>
                <a:gd name="T13" fmla="*/ 41 h 60"/>
                <a:gd name="T14" fmla="*/ 42 w 61"/>
                <a:gd name="T15" fmla="*/ 19 h 60"/>
                <a:gd name="T16" fmla="*/ 19 w 61"/>
                <a:gd name="T17" fmla="*/ 19 h 60"/>
                <a:gd name="T18" fmla="*/ 19 w 61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61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60"/>
                  </a:lnTo>
                  <a:close/>
                  <a:moveTo>
                    <a:pt x="19" y="41"/>
                  </a:moveTo>
                  <a:lnTo>
                    <a:pt x="42" y="41"/>
                  </a:lnTo>
                  <a:lnTo>
                    <a:pt x="42" y="19"/>
                  </a:lnTo>
                  <a:lnTo>
                    <a:pt x="19" y="19"/>
                  </a:lnTo>
                  <a:lnTo>
                    <a:pt x="19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551">
              <a:extLst>
                <a:ext uri="{FF2B5EF4-FFF2-40B4-BE49-F238E27FC236}">
                  <a16:creationId xmlns:a16="http://schemas.microsoft.com/office/drawing/2014/main" id="{1AB0C3C0-6F06-4EF7-BA0C-0F270855D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4781" y="4293891"/>
              <a:ext cx="26143" cy="5228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52">
              <a:extLst>
                <a:ext uri="{FF2B5EF4-FFF2-40B4-BE49-F238E27FC236}">
                  <a16:creationId xmlns:a16="http://schemas.microsoft.com/office/drawing/2014/main" id="{9FD1A8FF-96C0-4104-0F37-E92F94A21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9591" y="4293891"/>
              <a:ext cx="136523" cy="700046"/>
            </a:xfrm>
            <a:custGeom>
              <a:avLst/>
              <a:gdLst>
                <a:gd name="T0" fmla="*/ 47 w 94"/>
                <a:gd name="T1" fmla="*/ 482 h 482"/>
                <a:gd name="T2" fmla="*/ 0 w 94"/>
                <a:gd name="T3" fmla="*/ 400 h 482"/>
                <a:gd name="T4" fmla="*/ 0 w 94"/>
                <a:gd name="T5" fmla="*/ 0 h 482"/>
                <a:gd name="T6" fmla="*/ 19 w 94"/>
                <a:gd name="T7" fmla="*/ 0 h 482"/>
                <a:gd name="T8" fmla="*/ 19 w 94"/>
                <a:gd name="T9" fmla="*/ 395 h 482"/>
                <a:gd name="T10" fmla="*/ 47 w 94"/>
                <a:gd name="T11" fmla="*/ 444 h 482"/>
                <a:gd name="T12" fmla="*/ 75 w 94"/>
                <a:gd name="T13" fmla="*/ 395 h 482"/>
                <a:gd name="T14" fmla="*/ 75 w 94"/>
                <a:gd name="T15" fmla="*/ 0 h 482"/>
                <a:gd name="T16" fmla="*/ 94 w 94"/>
                <a:gd name="T17" fmla="*/ 0 h 482"/>
                <a:gd name="T18" fmla="*/ 94 w 94"/>
                <a:gd name="T19" fmla="*/ 400 h 482"/>
                <a:gd name="T20" fmla="*/ 47 w 94"/>
                <a:gd name="T2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482">
                  <a:moveTo>
                    <a:pt x="47" y="482"/>
                  </a:moveTo>
                  <a:lnTo>
                    <a:pt x="0" y="400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395"/>
                  </a:lnTo>
                  <a:lnTo>
                    <a:pt x="47" y="444"/>
                  </a:lnTo>
                  <a:lnTo>
                    <a:pt x="75" y="395"/>
                  </a:lnTo>
                  <a:lnTo>
                    <a:pt x="75" y="0"/>
                  </a:lnTo>
                  <a:lnTo>
                    <a:pt x="94" y="0"/>
                  </a:lnTo>
                  <a:lnTo>
                    <a:pt x="94" y="400"/>
                  </a:lnTo>
                  <a:lnTo>
                    <a:pt x="47" y="4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53">
              <a:extLst>
                <a:ext uri="{FF2B5EF4-FFF2-40B4-BE49-F238E27FC236}">
                  <a16:creationId xmlns:a16="http://schemas.microsoft.com/office/drawing/2014/main" id="{EB1362FA-7A84-53A8-08DC-E82C131E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948" y="4799318"/>
              <a:ext cx="127809" cy="81333"/>
            </a:xfrm>
            <a:custGeom>
              <a:avLst/>
              <a:gdLst>
                <a:gd name="T0" fmla="*/ 75 w 88"/>
                <a:gd name="T1" fmla="*/ 56 h 56"/>
                <a:gd name="T2" fmla="*/ 44 w 88"/>
                <a:gd name="T3" fmla="*/ 25 h 56"/>
                <a:gd name="T4" fmla="*/ 13 w 88"/>
                <a:gd name="T5" fmla="*/ 56 h 56"/>
                <a:gd name="T6" fmla="*/ 0 w 88"/>
                <a:gd name="T7" fmla="*/ 43 h 56"/>
                <a:gd name="T8" fmla="*/ 44 w 88"/>
                <a:gd name="T9" fmla="*/ 0 h 56"/>
                <a:gd name="T10" fmla="*/ 88 w 88"/>
                <a:gd name="T11" fmla="*/ 43 h 56"/>
                <a:gd name="T12" fmla="*/ 75 w 88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6">
                  <a:moveTo>
                    <a:pt x="75" y="56"/>
                  </a:moveTo>
                  <a:lnTo>
                    <a:pt x="44" y="25"/>
                  </a:lnTo>
                  <a:lnTo>
                    <a:pt x="13" y="56"/>
                  </a:lnTo>
                  <a:lnTo>
                    <a:pt x="0" y="43"/>
                  </a:lnTo>
                  <a:lnTo>
                    <a:pt x="44" y="0"/>
                  </a:lnTo>
                  <a:lnTo>
                    <a:pt x="88" y="43"/>
                  </a:lnTo>
                  <a:lnTo>
                    <a:pt x="75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54">
              <a:extLst>
                <a:ext uri="{FF2B5EF4-FFF2-40B4-BE49-F238E27FC236}">
                  <a16:creationId xmlns:a16="http://schemas.microsoft.com/office/drawing/2014/main" id="{A6DF7683-F7B7-EB00-FDB0-8C35BBB247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9591" y="4186415"/>
              <a:ext cx="136523" cy="120548"/>
            </a:xfrm>
            <a:custGeom>
              <a:avLst/>
              <a:gdLst>
                <a:gd name="T0" fmla="*/ 90 w 90"/>
                <a:gd name="T1" fmla="*/ 80 h 80"/>
                <a:gd name="T2" fmla="*/ 0 w 90"/>
                <a:gd name="T3" fmla="*/ 80 h 80"/>
                <a:gd name="T4" fmla="*/ 0 w 90"/>
                <a:gd name="T5" fmla="*/ 27 h 80"/>
                <a:gd name="T6" fmla="*/ 8 w 90"/>
                <a:gd name="T7" fmla="*/ 7 h 80"/>
                <a:gd name="T8" fmla="*/ 27 w 90"/>
                <a:gd name="T9" fmla="*/ 0 h 80"/>
                <a:gd name="T10" fmla="*/ 63 w 90"/>
                <a:gd name="T11" fmla="*/ 0 h 80"/>
                <a:gd name="T12" fmla="*/ 82 w 90"/>
                <a:gd name="T13" fmla="*/ 7 h 80"/>
                <a:gd name="T14" fmla="*/ 90 w 90"/>
                <a:gd name="T15" fmla="*/ 27 h 80"/>
                <a:gd name="T16" fmla="*/ 90 w 90"/>
                <a:gd name="T17" fmla="*/ 80 h 80"/>
                <a:gd name="T18" fmla="*/ 18 w 90"/>
                <a:gd name="T19" fmla="*/ 62 h 80"/>
                <a:gd name="T20" fmla="*/ 72 w 90"/>
                <a:gd name="T21" fmla="*/ 62 h 80"/>
                <a:gd name="T22" fmla="*/ 72 w 90"/>
                <a:gd name="T23" fmla="*/ 27 h 80"/>
                <a:gd name="T24" fmla="*/ 69 w 90"/>
                <a:gd name="T25" fmla="*/ 20 h 80"/>
                <a:gd name="T26" fmla="*/ 63 w 90"/>
                <a:gd name="T27" fmla="*/ 18 h 80"/>
                <a:gd name="T28" fmla="*/ 27 w 90"/>
                <a:gd name="T29" fmla="*/ 18 h 80"/>
                <a:gd name="T30" fmla="*/ 21 w 90"/>
                <a:gd name="T31" fmla="*/ 20 h 80"/>
                <a:gd name="T32" fmla="*/ 18 w 90"/>
                <a:gd name="T33" fmla="*/ 27 h 80"/>
                <a:gd name="T34" fmla="*/ 18 w 90"/>
                <a:gd name="T35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80">
                  <a:moveTo>
                    <a:pt x="90" y="8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9"/>
                    <a:pt x="3" y="13"/>
                    <a:pt x="8" y="7"/>
                  </a:cubicBezTo>
                  <a:cubicBezTo>
                    <a:pt x="13" y="2"/>
                    <a:pt x="20" y="0"/>
                    <a:pt x="2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0" y="0"/>
                    <a:pt x="77" y="2"/>
                    <a:pt x="82" y="7"/>
                  </a:cubicBezTo>
                  <a:cubicBezTo>
                    <a:pt x="87" y="13"/>
                    <a:pt x="90" y="19"/>
                    <a:pt x="90" y="27"/>
                  </a:cubicBezTo>
                  <a:lnTo>
                    <a:pt x="90" y="80"/>
                  </a:lnTo>
                  <a:close/>
                  <a:moveTo>
                    <a:pt x="18" y="62"/>
                  </a:moveTo>
                  <a:cubicBezTo>
                    <a:pt x="72" y="62"/>
                    <a:pt x="72" y="62"/>
                    <a:pt x="72" y="62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4"/>
                    <a:pt x="71" y="22"/>
                    <a:pt x="69" y="20"/>
                  </a:cubicBezTo>
                  <a:cubicBezTo>
                    <a:pt x="68" y="18"/>
                    <a:pt x="65" y="18"/>
                    <a:pt x="63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5" y="18"/>
                    <a:pt x="22" y="19"/>
                    <a:pt x="21" y="20"/>
                  </a:cubicBezTo>
                  <a:cubicBezTo>
                    <a:pt x="19" y="22"/>
                    <a:pt x="18" y="24"/>
                    <a:pt x="18" y="27"/>
                  </a:cubicBezTo>
                  <a:lnTo>
                    <a:pt x="18" y="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49A046C-A0AA-132A-5E04-7E5BB0A2C4A0}"/>
              </a:ext>
            </a:extLst>
          </p:cNvPr>
          <p:cNvGrpSpPr/>
          <p:nvPr/>
        </p:nvGrpSpPr>
        <p:grpSpPr>
          <a:xfrm>
            <a:off x="5774433" y="2195707"/>
            <a:ext cx="643134" cy="550396"/>
            <a:chOff x="7067640" y="5551650"/>
            <a:chExt cx="775570" cy="663737"/>
          </a:xfrm>
          <a:solidFill>
            <a:schemeClr val="accent2"/>
          </a:solidFill>
        </p:grpSpPr>
        <p:sp>
          <p:nvSpPr>
            <p:cNvPr id="108" name="Freeform 679">
              <a:extLst>
                <a:ext uri="{FF2B5EF4-FFF2-40B4-BE49-F238E27FC236}">
                  <a16:creationId xmlns:a16="http://schemas.microsoft.com/office/drawing/2014/main" id="{041F932E-6D9C-68C3-5AB2-06180ED9C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640" y="5646055"/>
              <a:ext cx="775570" cy="569332"/>
            </a:xfrm>
            <a:custGeom>
              <a:avLst/>
              <a:gdLst>
                <a:gd name="T0" fmla="*/ 534 w 534"/>
                <a:gd name="T1" fmla="*/ 392 h 392"/>
                <a:gd name="T2" fmla="*/ 0 w 534"/>
                <a:gd name="T3" fmla="*/ 392 h 392"/>
                <a:gd name="T4" fmla="*/ 0 w 534"/>
                <a:gd name="T5" fmla="*/ 0 h 392"/>
                <a:gd name="T6" fmla="*/ 534 w 534"/>
                <a:gd name="T7" fmla="*/ 0 h 392"/>
                <a:gd name="T8" fmla="*/ 534 w 534"/>
                <a:gd name="T9" fmla="*/ 392 h 392"/>
                <a:gd name="T10" fmla="*/ 19 w 534"/>
                <a:gd name="T11" fmla="*/ 373 h 392"/>
                <a:gd name="T12" fmla="*/ 515 w 534"/>
                <a:gd name="T13" fmla="*/ 373 h 392"/>
                <a:gd name="T14" fmla="*/ 515 w 534"/>
                <a:gd name="T15" fmla="*/ 19 h 392"/>
                <a:gd name="T16" fmla="*/ 19 w 534"/>
                <a:gd name="T17" fmla="*/ 19 h 392"/>
                <a:gd name="T18" fmla="*/ 19 w 534"/>
                <a:gd name="T19" fmla="*/ 37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4" h="392">
                  <a:moveTo>
                    <a:pt x="534" y="392"/>
                  </a:moveTo>
                  <a:lnTo>
                    <a:pt x="0" y="392"/>
                  </a:lnTo>
                  <a:lnTo>
                    <a:pt x="0" y="0"/>
                  </a:lnTo>
                  <a:lnTo>
                    <a:pt x="534" y="0"/>
                  </a:lnTo>
                  <a:lnTo>
                    <a:pt x="534" y="392"/>
                  </a:lnTo>
                  <a:close/>
                  <a:moveTo>
                    <a:pt x="19" y="373"/>
                  </a:moveTo>
                  <a:lnTo>
                    <a:pt x="515" y="373"/>
                  </a:lnTo>
                  <a:lnTo>
                    <a:pt x="515" y="19"/>
                  </a:lnTo>
                  <a:lnTo>
                    <a:pt x="19" y="19"/>
                  </a:lnTo>
                  <a:lnTo>
                    <a:pt x="19" y="3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80">
              <a:extLst>
                <a:ext uri="{FF2B5EF4-FFF2-40B4-BE49-F238E27FC236}">
                  <a16:creationId xmlns:a16="http://schemas.microsoft.com/office/drawing/2014/main" id="{01B5BCB0-C63C-2D98-1335-2FF45366A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640" y="5551650"/>
              <a:ext cx="775570" cy="122000"/>
            </a:xfrm>
            <a:custGeom>
              <a:avLst/>
              <a:gdLst>
                <a:gd name="T0" fmla="*/ 534 w 534"/>
                <a:gd name="T1" fmla="*/ 84 h 84"/>
                <a:gd name="T2" fmla="*/ 0 w 534"/>
                <a:gd name="T3" fmla="*/ 84 h 84"/>
                <a:gd name="T4" fmla="*/ 0 w 534"/>
                <a:gd name="T5" fmla="*/ 0 h 84"/>
                <a:gd name="T6" fmla="*/ 534 w 534"/>
                <a:gd name="T7" fmla="*/ 0 h 84"/>
                <a:gd name="T8" fmla="*/ 534 w 534"/>
                <a:gd name="T9" fmla="*/ 84 h 84"/>
                <a:gd name="T10" fmla="*/ 19 w 534"/>
                <a:gd name="T11" fmla="*/ 65 h 84"/>
                <a:gd name="T12" fmla="*/ 515 w 534"/>
                <a:gd name="T13" fmla="*/ 65 h 84"/>
                <a:gd name="T14" fmla="*/ 515 w 534"/>
                <a:gd name="T15" fmla="*/ 19 h 84"/>
                <a:gd name="T16" fmla="*/ 19 w 534"/>
                <a:gd name="T17" fmla="*/ 19 h 84"/>
                <a:gd name="T18" fmla="*/ 19 w 534"/>
                <a:gd name="T19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4" h="84">
                  <a:moveTo>
                    <a:pt x="534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534" y="0"/>
                  </a:lnTo>
                  <a:lnTo>
                    <a:pt x="534" y="84"/>
                  </a:lnTo>
                  <a:close/>
                  <a:moveTo>
                    <a:pt x="19" y="65"/>
                  </a:moveTo>
                  <a:lnTo>
                    <a:pt x="515" y="65"/>
                  </a:lnTo>
                  <a:lnTo>
                    <a:pt x="515" y="19"/>
                  </a:lnTo>
                  <a:lnTo>
                    <a:pt x="19" y="19"/>
                  </a:lnTo>
                  <a:lnTo>
                    <a:pt x="19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681">
              <a:extLst>
                <a:ext uri="{FF2B5EF4-FFF2-40B4-BE49-F238E27FC236}">
                  <a16:creationId xmlns:a16="http://schemas.microsoft.com/office/drawing/2014/main" id="{BF41DD2A-4A1B-0C66-0FC1-466B483D6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735" y="5660579"/>
              <a:ext cx="27596" cy="5402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682">
              <a:extLst>
                <a:ext uri="{FF2B5EF4-FFF2-40B4-BE49-F238E27FC236}">
                  <a16:creationId xmlns:a16="http://schemas.microsoft.com/office/drawing/2014/main" id="{FC928550-135C-C03C-FDD6-AF0667243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7735" y="5599579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683">
              <a:extLst>
                <a:ext uri="{FF2B5EF4-FFF2-40B4-BE49-F238E27FC236}">
                  <a16:creationId xmlns:a16="http://schemas.microsoft.com/office/drawing/2014/main" id="{FADB47A4-70F6-8A84-F779-0DAA942E4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735" y="5599579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684">
              <a:extLst>
                <a:ext uri="{FF2B5EF4-FFF2-40B4-BE49-F238E27FC236}">
                  <a16:creationId xmlns:a16="http://schemas.microsoft.com/office/drawing/2014/main" id="{7E0AA27C-812A-939F-4A66-96002025A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5599579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85">
              <a:extLst>
                <a:ext uri="{FF2B5EF4-FFF2-40B4-BE49-F238E27FC236}">
                  <a16:creationId xmlns:a16="http://schemas.microsoft.com/office/drawing/2014/main" id="{EE15CB1E-3F23-457C-DF32-8FC11950E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973" y="5707055"/>
              <a:ext cx="87143" cy="87143"/>
            </a:xfrm>
            <a:custGeom>
              <a:avLst/>
              <a:gdLst>
                <a:gd name="T0" fmla="*/ 60 w 60"/>
                <a:gd name="T1" fmla="*/ 60 h 60"/>
                <a:gd name="T2" fmla="*/ 0 w 60"/>
                <a:gd name="T3" fmla="*/ 60 h 60"/>
                <a:gd name="T4" fmla="*/ 0 w 60"/>
                <a:gd name="T5" fmla="*/ 0 h 60"/>
                <a:gd name="T6" fmla="*/ 60 w 60"/>
                <a:gd name="T7" fmla="*/ 0 h 60"/>
                <a:gd name="T8" fmla="*/ 60 w 60"/>
                <a:gd name="T9" fmla="*/ 60 h 60"/>
                <a:gd name="T10" fmla="*/ 18 w 60"/>
                <a:gd name="T11" fmla="*/ 41 h 60"/>
                <a:gd name="T12" fmla="*/ 41 w 60"/>
                <a:gd name="T13" fmla="*/ 41 h 60"/>
                <a:gd name="T14" fmla="*/ 41 w 60"/>
                <a:gd name="T15" fmla="*/ 18 h 60"/>
                <a:gd name="T16" fmla="*/ 18 w 60"/>
                <a:gd name="T17" fmla="*/ 18 h 60"/>
                <a:gd name="T18" fmla="*/ 18 w 60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60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0"/>
                  </a:lnTo>
                  <a:close/>
                  <a:moveTo>
                    <a:pt x="18" y="41"/>
                  </a:moveTo>
                  <a:lnTo>
                    <a:pt x="41" y="41"/>
                  </a:lnTo>
                  <a:lnTo>
                    <a:pt x="41" y="18"/>
                  </a:lnTo>
                  <a:lnTo>
                    <a:pt x="18" y="18"/>
                  </a:lnTo>
                  <a:lnTo>
                    <a:pt x="18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86">
              <a:extLst>
                <a:ext uri="{FF2B5EF4-FFF2-40B4-BE49-F238E27FC236}">
                  <a16:creationId xmlns:a16="http://schemas.microsoft.com/office/drawing/2014/main" id="{FE7CB27C-D339-9F54-0E67-04F355F0A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4520" y="5707055"/>
              <a:ext cx="87143" cy="87143"/>
            </a:xfrm>
            <a:custGeom>
              <a:avLst/>
              <a:gdLst>
                <a:gd name="T0" fmla="*/ 60 w 60"/>
                <a:gd name="T1" fmla="*/ 60 h 60"/>
                <a:gd name="T2" fmla="*/ 0 w 60"/>
                <a:gd name="T3" fmla="*/ 60 h 60"/>
                <a:gd name="T4" fmla="*/ 0 w 60"/>
                <a:gd name="T5" fmla="*/ 0 h 60"/>
                <a:gd name="T6" fmla="*/ 60 w 60"/>
                <a:gd name="T7" fmla="*/ 0 h 60"/>
                <a:gd name="T8" fmla="*/ 60 w 60"/>
                <a:gd name="T9" fmla="*/ 60 h 60"/>
                <a:gd name="T10" fmla="*/ 18 w 60"/>
                <a:gd name="T11" fmla="*/ 41 h 60"/>
                <a:gd name="T12" fmla="*/ 41 w 60"/>
                <a:gd name="T13" fmla="*/ 41 h 60"/>
                <a:gd name="T14" fmla="*/ 41 w 60"/>
                <a:gd name="T15" fmla="*/ 18 h 60"/>
                <a:gd name="T16" fmla="*/ 18 w 60"/>
                <a:gd name="T17" fmla="*/ 18 h 60"/>
                <a:gd name="T18" fmla="*/ 18 w 60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60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0"/>
                  </a:lnTo>
                  <a:close/>
                  <a:moveTo>
                    <a:pt x="18" y="41"/>
                  </a:moveTo>
                  <a:lnTo>
                    <a:pt x="41" y="41"/>
                  </a:lnTo>
                  <a:lnTo>
                    <a:pt x="41" y="18"/>
                  </a:lnTo>
                  <a:lnTo>
                    <a:pt x="18" y="18"/>
                  </a:lnTo>
                  <a:lnTo>
                    <a:pt x="18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87">
              <a:extLst>
                <a:ext uri="{FF2B5EF4-FFF2-40B4-BE49-F238E27FC236}">
                  <a16:creationId xmlns:a16="http://schemas.microsoft.com/office/drawing/2014/main" id="{16EAFF22-2018-FE73-3826-495D5ADC1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5067" y="5707055"/>
              <a:ext cx="87143" cy="87143"/>
            </a:xfrm>
            <a:custGeom>
              <a:avLst/>
              <a:gdLst>
                <a:gd name="T0" fmla="*/ 60 w 60"/>
                <a:gd name="T1" fmla="*/ 60 h 60"/>
                <a:gd name="T2" fmla="*/ 0 w 60"/>
                <a:gd name="T3" fmla="*/ 60 h 60"/>
                <a:gd name="T4" fmla="*/ 0 w 60"/>
                <a:gd name="T5" fmla="*/ 0 h 60"/>
                <a:gd name="T6" fmla="*/ 60 w 60"/>
                <a:gd name="T7" fmla="*/ 0 h 60"/>
                <a:gd name="T8" fmla="*/ 60 w 60"/>
                <a:gd name="T9" fmla="*/ 60 h 60"/>
                <a:gd name="T10" fmla="*/ 18 w 60"/>
                <a:gd name="T11" fmla="*/ 41 h 60"/>
                <a:gd name="T12" fmla="*/ 41 w 60"/>
                <a:gd name="T13" fmla="*/ 41 h 60"/>
                <a:gd name="T14" fmla="*/ 41 w 60"/>
                <a:gd name="T15" fmla="*/ 18 h 60"/>
                <a:gd name="T16" fmla="*/ 18 w 60"/>
                <a:gd name="T17" fmla="*/ 18 h 60"/>
                <a:gd name="T18" fmla="*/ 18 w 60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60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0"/>
                  </a:lnTo>
                  <a:close/>
                  <a:moveTo>
                    <a:pt x="18" y="41"/>
                  </a:moveTo>
                  <a:lnTo>
                    <a:pt x="41" y="41"/>
                  </a:lnTo>
                  <a:lnTo>
                    <a:pt x="41" y="18"/>
                  </a:lnTo>
                  <a:lnTo>
                    <a:pt x="18" y="18"/>
                  </a:lnTo>
                  <a:lnTo>
                    <a:pt x="18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88">
              <a:extLst>
                <a:ext uri="{FF2B5EF4-FFF2-40B4-BE49-F238E27FC236}">
                  <a16:creationId xmlns:a16="http://schemas.microsoft.com/office/drawing/2014/main" id="{C8800640-A18E-5803-F9D0-51F54E781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973" y="5827602"/>
              <a:ext cx="328237" cy="87143"/>
            </a:xfrm>
            <a:custGeom>
              <a:avLst/>
              <a:gdLst>
                <a:gd name="T0" fmla="*/ 226 w 226"/>
                <a:gd name="T1" fmla="*/ 60 h 60"/>
                <a:gd name="T2" fmla="*/ 0 w 226"/>
                <a:gd name="T3" fmla="*/ 60 h 60"/>
                <a:gd name="T4" fmla="*/ 0 w 226"/>
                <a:gd name="T5" fmla="*/ 0 h 60"/>
                <a:gd name="T6" fmla="*/ 226 w 226"/>
                <a:gd name="T7" fmla="*/ 0 h 60"/>
                <a:gd name="T8" fmla="*/ 226 w 226"/>
                <a:gd name="T9" fmla="*/ 60 h 60"/>
                <a:gd name="T10" fmla="*/ 18 w 226"/>
                <a:gd name="T11" fmla="*/ 41 h 60"/>
                <a:gd name="T12" fmla="*/ 207 w 226"/>
                <a:gd name="T13" fmla="*/ 41 h 60"/>
                <a:gd name="T14" fmla="*/ 207 w 226"/>
                <a:gd name="T15" fmla="*/ 18 h 60"/>
                <a:gd name="T16" fmla="*/ 18 w 226"/>
                <a:gd name="T17" fmla="*/ 18 h 60"/>
                <a:gd name="T18" fmla="*/ 18 w 226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60">
                  <a:moveTo>
                    <a:pt x="226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26" y="60"/>
                  </a:lnTo>
                  <a:close/>
                  <a:moveTo>
                    <a:pt x="18" y="41"/>
                  </a:moveTo>
                  <a:lnTo>
                    <a:pt x="207" y="41"/>
                  </a:lnTo>
                  <a:lnTo>
                    <a:pt x="207" y="18"/>
                  </a:lnTo>
                  <a:lnTo>
                    <a:pt x="18" y="18"/>
                  </a:lnTo>
                  <a:lnTo>
                    <a:pt x="18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89">
              <a:extLst>
                <a:ext uri="{FF2B5EF4-FFF2-40B4-BE49-F238E27FC236}">
                  <a16:creationId xmlns:a16="http://schemas.microsoft.com/office/drawing/2014/main" id="{8D85D7F1-CA2A-285A-CA71-00E6A6CC9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973" y="5946697"/>
              <a:ext cx="328237" cy="88596"/>
            </a:xfrm>
            <a:custGeom>
              <a:avLst/>
              <a:gdLst>
                <a:gd name="T0" fmla="*/ 226 w 226"/>
                <a:gd name="T1" fmla="*/ 61 h 61"/>
                <a:gd name="T2" fmla="*/ 0 w 226"/>
                <a:gd name="T3" fmla="*/ 61 h 61"/>
                <a:gd name="T4" fmla="*/ 0 w 226"/>
                <a:gd name="T5" fmla="*/ 0 h 61"/>
                <a:gd name="T6" fmla="*/ 226 w 226"/>
                <a:gd name="T7" fmla="*/ 0 h 61"/>
                <a:gd name="T8" fmla="*/ 226 w 226"/>
                <a:gd name="T9" fmla="*/ 61 h 61"/>
                <a:gd name="T10" fmla="*/ 18 w 226"/>
                <a:gd name="T11" fmla="*/ 42 h 61"/>
                <a:gd name="T12" fmla="*/ 207 w 226"/>
                <a:gd name="T13" fmla="*/ 42 h 61"/>
                <a:gd name="T14" fmla="*/ 207 w 226"/>
                <a:gd name="T15" fmla="*/ 19 h 61"/>
                <a:gd name="T16" fmla="*/ 18 w 226"/>
                <a:gd name="T17" fmla="*/ 19 h 61"/>
                <a:gd name="T18" fmla="*/ 18 w 226"/>
                <a:gd name="T19" fmla="*/ 4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61">
                  <a:moveTo>
                    <a:pt x="226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26" y="61"/>
                  </a:lnTo>
                  <a:close/>
                  <a:moveTo>
                    <a:pt x="18" y="42"/>
                  </a:moveTo>
                  <a:lnTo>
                    <a:pt x="207" y="42"/>
                  </a:lnTo>
                  <a:lnTo>
                    <a:pt x="207" y="19"/>
                  </a:lnTo>
                  <a:lnTo>
                    <a:pt x="18" y="19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90">
              <a:extLst>
                <a:ext uri="{FF2B5EF4-FFF2-40B4-BE49-F238E27FC236}">
                  <a16:creationId xmlns:a16="http://schemas.microsoft.com/office/drawing/2014/main" id="{7E58CE17-04B6-75FB-ABED-333417751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973" y="6067245"/>
              <a:ext cx="146691" cy="87143"/>
            </a:xfrm>
            <a:custGeom>
              <a:avLst/>
              <a:gdLst>
                <a:gd name="T0" fmla="*/ 101 w 101"/>
                <a:gd name="T1" fmla="*/ 60 h 60"/>
                <a:gd name="T2" fmla="*/ 0 w 101"/>
                <a:gd name="T3" fmla="*/ 60 h 60"/>
                <a:gd name="T4" fmla="*/ 0 w 101"/>
                <a:gd name="T5" fmla="*/ 0 h 60"/>
                <a:gd name="T6" fmla="*/ 101 w 101"/>
                <a:gd name="T7" fmla="*/ 0 h 60"/>
                <a:gd name="T8" fmla="*/ 101 w 101"/>
                <a:gd name="T9" fmla="*/ 60 h 60"/>
                <a:gd name="T10" fmla="*/ 18 w 101"/>
                <a:gd name="T11" fmla="*/ 42 h 60"/>
                <a:gd name="T12" fmla="*/ 83 w 101"/>
                <a:gd name="T13" fmla="*/ 42 h 60"/>
                <a:gd name="T14" fmla="*/ 83 w 101"/>
                <a:gd name="T15" fmla="*/ 19 h 60"/>
                <a:gd name="T16" fmla="*/ 18 w 101"/>
                <a:gd name="T17" fmla="*/ 19 h 60"/>
                <a:gd name="T18" fmla="*/ 18 w 101"/>
                <a:gd name="T19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60">
                  <a:moveTo>
                    <a:pt x="101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60"/>
                  </a:lnTo>
                  <a:close/>
                  <a:moveTo>
                    <a:pt x="18" y="42"/>
                  </a:moveTo>
                  <a:lnTo>
                    <a:pt x="83" y="42"/>
                  </a:lnTo>
                  <a:lnTo>
                    <a:pt x="83" y="19"/>
                  </a:lnTo>
                  <a:lnTo>
                    <a:pt x="18" y="19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91">
              <a:extLst>
                <a:ext uri="{FF2B5EF4-FFF2-40B4-BE49-F238E27FC236}">
                  <a16:creationId xmlns:a16="http://schemas.microsoft.com/office/drawing/2014/main" id="{554C03A8-2630-040A-C3C3-D341EA518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735" y="5737554"/>
              <a:ext cx="55190" cy="387786"/>
            </a:xfrm>
            <a:custGeom>
              <a:avLst/>
              <a:gdLst>
                <a:gd name="T0" fmla="*/ 38 w 38"/>
                <a:gd name="T1" fmla="*/ 267 h 267"/>
                <a:gd name="T2" fmla="*/ 0 w 38"/>
                <a:gd name="T3" fmla="*/ 267 h 267"/>
                <a:gd name="T4" fmla="*/ 0 w 38"/>
                <a:gd name="T5" fmla="*/ 0 h 267"/>
                <a:gd name="T6" fmla="*/ 38 w 38"/>
                <a:gd name="T7" fmla="*/ 0 h 267"/>
                <a:gd name="T8" fmla="*/ 38 w 38"/>
                <a:gd name="T9" fmla="*/ 18 h 267"/>
                <a:gd name="T10" fmla="*/ 18 w 38"/>
                <a:gd name="T11" fmla="*/ 18 h 267"/>
                <a:gd name="T12" fmla="*/ 18 w 38"/>
                <a:gd name="T13" fmla="*/ 248 h 267"/>
                <a:gd name="T14" fmla="*/ 38 w 38"/>
                <a:gd name="T15" fmla="*/ 248 h 267"/>
                <a:gd name="T16" fmla="*/ 38 w 38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67">
                  <a:moveTo>
                    <a:pt x="38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8"/>
                  </a:lnTo>
                  <a:lnTo>
                    <a:pt x="18" y="18"/>
                  </a:lnTo>
                  <a:lnTo>
                    <a:pt x="18" y="248"/>
                  </a:lnTo>
                  <a:lnTo>
                    <a:pt x="38" y="248"/>
                  </a:lnTo>
                  <a:lnTo>
                    <a:pt x="38" y="2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692">
              <a:extLst>
                <a:ext uri="{FF2B5EF4-FFF2-40B4-BE49-F238E27FC236}">
                  <a16:creationId xmlns:a16="http://schemas.microsoft.com/office/drawing/2014/main" id="{61311940-D902-4454-E75B-197B32117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2806" y="5856649"/>
              <a:ext cx="4211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693">
              <a:extLst>
                <a:ext uri="{FF2B5EF4-FFF2-40B4-BE49-F238E27FC236}">
                  <a16:creationId xmlns:a16="http://schemas.microsoft.com/office/drawing/2014/main" id="{C4C8179D-F208-56E6-5302-6E9B95C58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2806" y="5977197"/>
              <a:ext cx="4211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694">
              <a:extLst>
                <a:ext uri="{FF2B5EF4-FFF2-40B4-BE49-F238E27FC236}">
                  <a16:creationId xmlns:a16="http://schemas.microsoft.com/office/drawing/2014/main" id="{42FB619B-7886-5F0B-48AE-B940DF7AE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3163" y="609774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695">
              <a:extLst>
                <a:ext uri="{FF2B5EF4-FFF2-40B4-BE49-F238E27FC236}">
                  <a16:creationId xmlns:a16="http://schemas.microsoft.com/office/drawing/2014/main" id="{0448EC53-9469-EEE5-1D21-F312665FC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3615" y="609774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696">
              <a:extLst>
                <a:ext uri="{FF2B5EF4-FFF2-40B4-BE49-F238E27FC236}">
                  <a16:creationId xmlns:a16="http://schemas.microsoft.com/office/drawing/2014/main" id="{AFC82BD1-3924-6AFB-F64B-72366A97D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615" y="609774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697">
              <a:extLst>
                <a:ext uri="{FF2B5EF4-FFF2-40B4-BE49-F238E27FC236}">
                  <a16:creationId xmlns:a16="http://schemas.microsoft.com/office/drawing/2014/main" id="{87E3AEC3-7590-FC52-FAA7-F3F569A42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5887150"/>
              <a:ext cx="151047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698">
              <a:extLst>
                <a:ext uri="{FF2B5EF4-FFF2-40B4-BE49-F238E27FC236}">
                  <a16:creationId xmlns:a16="http://schemas.microsoft.com/office/drawing/2014/main" id="{29F866DE-02EA-2203-9D84-5E56BBB64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5946697"/>
              <a:ext cx="151047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699">
              <a:extLst>
                <a:ext uri="{FF2B5EF4-FFF2-40B4-BE49-F238E27FC236}">
                  <a16:creationId xmlns:a16="http://schemas.microsoft.com/office/drawing/2014/main" id="{84647821-12EC-1E98-BF55-B8A2B0BBB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6007697"/>
              <a:ext cx="151047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700">
              <a:extLst>
                <a:ext uri="{FF2B5EF4-FFF2-40B4-BE49-F238E27FC236}">
                  <a16:creationId xmlns:a16="http://schemas.microsoft.com/office/drawing/2014/main" id="{7BA46968-8B1F-9953-6C71-870FFE5F7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6067245"/>
              <a:ext cx="151047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701">
              <a:extLst>
                <a:ext uri="{FF2B5EF4-FFF2-40B4-BE49-F238E27FC236}">
                  <a16:creationId xmlns:a16="http://schemas.microsoft.com/office/drawing/2014/main" id="{A35EC37F-39DC-D58E-DD40-2F7FFFF68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6128245"/>
              <a:ext cx="151047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02">
              <a:extLst>
                <a:ext uri="{FF2B5EF4-FFF2-40B4-BE49-F238E27FC236}">
                  <a16:creationId xmlns:a16="http://schemas.microsoft.com/office/drawing/2014/main" id="{FCC885A3-1C63-2C88-2FF9-E53DA0A7D1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8640" y="5707055"/>
              <a:ext cx="146691" cy="146691"/>
            </a:xfrm>
            <a:custGeom>
              <a:avLst/>
              <a:gdLst>
                <a:gd name="T0" fmla="*/ 101 w 101"/>
                <a:gd name="T1" fmla="*/ 101 h 101"/>
                <a:gd name="T2" fmla="*/ 0 w 101"/>
                <a:gd name="T3" fmla="*/ 101 h 101"/>
                <a:gd name="T4" fmla="*/ 0 w 101"/>
                <a:gd name="T5" fmla="*/ 0 h 101"/>
                <a:gd name="T6" fmla="*/ 101 w 101"/>
                <a:gd name="T7" fmla="*/ 0 h 101"/>
                <a:gd name="T8" fmla="*/ 101 w 101"/>
                <a:gd name="T9" fmla="*/ 101 h 101"/>
                <a:gd name="T10" fmla="*/ 18 w 101"/>
                <a:gd name="T11" fmla="*/ 83 h 101"/>
                <a:gd name="T12" fmla="*/ 83 w 101"/>
                <a:gd name="T13" fmla="*/ 83 h 101"/>
                <a:gd name="T14" fmla="*/ 83 w 101"/>
                <a:gd name="T15" fmla="*/ 18 h 101"/>
                <a:gd name="T16" fmla="*/ 18 w 101"/>
                <a:gd name="T17" fmla="*/ 18 h 101"/>
                <a:gd name="T18" fmla="*/ 18 w 101"/>
                <a:gd name="T1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1">
                  <a:moveTo>
                    <a:pt x="101" y="101"/>
                  </a:moveTo>
                  <a:lnTo>
                    <a:pt x="0" y="101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101"/>
                  </a:lnTo>
                  <a:close/>
                  <a:moveTo>
                    <a:pt x="18" y="83"/>
                  </a:moveTo>
                  <a:lnTo>
                    <a:pt x="83" y="83"/>
                  </a:lnTo>
                  <a:lnTo>
                    <a:pt x="83" y="18"/>
                  </a:lnTo>
                  <a:lnTo>
                    <a:pt x="18" y="18"/>
                  </a:lnTo>
                  <a:lnTo>
                    <a:pt x="18" y="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2" name="Graphic 3">
            <a:extLst>
              <a:ext uri="{FF2B5EF4-FFF2-40B4-BE49-F238E27FC236}">
                <a16:creationId xmlns:a16="http://schemas.microsoft.com/office/drawing/2014/main" id="{1F615994-46B6-6825-AF1A-071495282A3A}"/>
              </a:ext>
            </a:extLst>
          </p:cNvPr>
          <p:cNvGrpSpPr/>
          <p:nvPr/>
        </p:nvGrpSpPr>
        <p:grpSpPr>
          <a:xfrm>
            <a:off x="7892372" y="2132104"/>
            <a:ext cx="490182" cy="677602"/>
            <a:chOff x="2585925" y="3756210"/>
            <a:chExt cx="674251" cy="932053"/>
          </a:xfrm>
          <a:noFill/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2F845DD-CDF2-E2A2-3973-3D64E4B61E07}"/>
                </a:ext>
              </a:extLst>
            </p:cNvPr>
            <p:cNvSpPr/>
            <p:nvPr/>
          </p:nvSpPr>
          <p:spPr>
            <a:xfrm>
              <a:off x="2764403" y="3756210"/>
              <a:ext cx="317294" cy="198309"/>
            </a:xfrm>
            <a:custGeom>
              <a:avLst/>
              <a:gdLst>
                <a:gd name="connsiteX0" fmla="*/ 277633 w 317294"/>
                <a:gd name="connsiteY0" fmla="*/ 79324 h 198309"/>
                <a:gd name="connsiteX1" fmla="*/ 237971 w 317294"/>
                <a:gd name="connsiteY1" fmla="*/ 79324 h 198309"/>
                <a:gd name="connsiteX2" fmla="*/ 158647 w 317294"/>
                <a:gd name="connsiteY2" fmla="*/ 0 h 198309"/>
                <a:gd name="connsiteX3" fmla="*/ 79324 w 317294"/>
                <a:gd name="connsiteY3" fmla="*/ 79324 h 198309"/>
                <a:gd name="connsiteX4" fmla="*/ 39662 w 317294"/>
                <a:gd name="connsiteY4" fmla="*/ 79324 h 198309"/>
                <a:gd name="connsiteX5" fmla="*/ 0 w 317294"/>
                <a:gd name="connsiteY5" fmla="*/ 118986 h 198309"/>
                <a:gd name="connsiteX6" fmla="*/ 0 w 317294"/>
                <a:gd name="connsiteY6" fmla="*/ 178478 h 198309"/>
                <a:gd name="connsiteX7" fmla="*/ 19831 w 317294"/>
                <a:gd name="connsiteY7" fmla="*/ 198309 h 198309"/>
                <a:gd name="connsiteX8" fmla="*/ 297464 w 317294"/>
                <a:gd name="connsiteY8" fmla="*/ 198309 h 198309"/>
                <a:gd name="connsiteX9" fmla="*/ 317295 w 317294"/>
                <a:gd name="connsiteY9" fmla="*/ 178478 h 198309"/>
                <a:gd name="connsiteX10" fmla="*/ 317295 w 317294"/>
                <a:gd name="connsiteY10" fmla="*/ 118986 h 198309"/>
                <a:gd name="connsiteX11" fmla="*/ 277633 w 317294"/>
                <a:gd name="connsiteY11" fmla="*/ 79324 h 198309"/>
                <a:gd name="connsiteX12" fmla="*/ 158647 w 317294"/>
                <a:gd name="connsiteY12" fmla="*/ 118986 h 198309"/>
                <a:gd name="connsiteX13" fmla="*/ 118986 w 317294"/>
                <a:gd name="connsiteY13" fmla="*/ 79324 h 198309"/>
                <a:gd name="connsiteX14" fmla="*/ 158647 w 317294"/>
                <a:gd name="connsiteY14" fmla="*/ 39662 h 198309"/>
                <a:gd name="connsiteX15" fmla="*/ 198309 w 317294"/>
                <a:gd name="connsiteY15" fmla="*/ 79324 h 198309"/>
                <a:gd name="connsiteX16" fmla="*/ 158647 w 317294"/>
                <a:gd name="connsiteY16" fmla="*/ 118986 h 19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294" h="198309">
                  <a:moveTo>
                    <a:pt x="277633" y="79324"/>
                  </a:moveTo>
                  <a:lnTo>
                    <a:pt x="237971" y="79324"/>
                  </a:lnTo>
                  <a:cubicBezTo>
                    <a:pt x="237971" y="35497"/>
                    <a:pt x="202474" y="0"/>
                    <a:pt x="158647" y="0"/>
                  </a:cubicBezTo>
                  <a:cubicBezTo>
                    <a:pt x="114821" y="0"/>
                    <a:pt x="79324" y="35497"/>
                    <a:pt x="79324" y="79324"/>
                  </a:cubicBezTo>
                  <a:lnTo>
                    <a:pt x="39662" y="79324"/>
                  </a:lnTo>
                  <a:cubicBezTo>
                    <a:pt x="17848" y="79324"/>
                    <a:pt x="0" y="97171"/>
                    <a:pt x="0" y="118986"/>
                  </a:cubicBezTo>
                  <a:lnTo>
                    <a:pt x="0" y="178478"/>
                  </a:lnTo>
                  <a:cubicBezTo>
                    <a:pt x="0" y="189385"/>
                    <a:pt x="8924" y="198309"/>
                    <a:pt x="19831" y="198309"/>
                  </a:cubicBezTo>
                  <a:lnTo>
                    <a:pt x="297464" y="198309"/>
                  </a:lnTo>
                  <a:cubicBezTo>
                    <a:pt x="308371" y="198309"/>
                    <a:pt x="317295" y="189385"/>
                    <a:pt x="317295" y="178478"/>
                  </a:cubicBezTo>
                  <a:lnTo>
                    <a:pt x="317295" y="118986"/>
                  </a:lnTo>
                  <a:cubicBezTo>
                    <a:pt x="317295" y="97171"/>
                    <a:pt x="299447" y="79324"/>
                    <a:pt x="277633" y="79324"/>
                  </a:cubicBezTo>
                  <a:close/>
                  <a:moveTo>
                    <a:pt x="158647" y="118986"/>
                  </a:moveTo>
                  <a:cubicBezTo>
                    <a:pt x="136833" y="118986"/>
                    <a:pt x="118986" y="101138"/>
                    <a:pt x="118986" y="79324"/>
                  </a:cubicBezTo>
                  <a:cubicBezTo>
                    <a:pt x="118986" y="57510"/>
                    <a:pt x="136833" y="39662"/>
                    <a:pt x="158647" y="39662"/>
                  </a:cubicBezTo>
                  <a:cubicBezTo>
                    <a:pt x="180461" y="39662"/>
                    <a:pt x="198309" y="57510"/>
                    <a:pt x="198309" y="79324"/>
                  </a:cubicBezTo>
                  <a:cubicBezTo>
                    <a:pt x="198309" y="101138"/>
                    <a:pt x="180461" y="118986"/>
                    <a:pt x="158647" y="118986"/>
                  </a:cubicBezTo>
                  <a:close/>
                </a:path>
              </a:pathLst>
            </a:custGeom>
            <a:grp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C040AAD-9E5B-C22E-C794-D6A6248F9BC7}"/>
                </a:ext>
              </a:extLst>
            </p:cNvPr>
            <p:cNvSpPr/>
            <p:nvPr/>
          </p:nvSpPr>
          <p:spPr>
            <a:xfrm>
              <a:off x="2585925" y="3895026"/>
              <a:ext cx="674251" cy="793237"/>
            </a:xfrm>
            <a:custGeom>
              <a:avLst/>
              <a:gdLst>
                <a:gd name="connsiteX0" fmla="*/ 555266 w 674251"/>
                <a:gd name="connsiteY0" fmla="*/ 0 h 793237"/>
                <a:gd name="connsiteX1" fmla="*/ 634590 w 674251"/>
                <a:gd name="connsiteY1" fmla="*/ 0 h 793237"/>
                <a:gd name="connsiteX2" fmla="*/ 674252 w 674251"/>
                <a:gd name="connsiteY2" fmla="*/ 39662 h 793237"/>
                <a:gd name="connsiteX3" fmla="*/ 674252 w 674251"/>
                <a:gd name="connsiteY3" fmla="*/ 753575 h 793237"/>
                <a:gd name="connsiteX4" fmla="*/ 634590 w 674251"/>
                <a:gd name="connsiteY4" fmla="*/ 793237 h 793237"/>
                <a:gd name="connsiteX5" fmla="*/ 39662 w 674251"/>
                <a:gd name="connsiteY5" fmla="*/ 793237 h 793237"/>
                <a:gd name="connsiteX6" fmla="*/ 0 w 674251"/>
                <a:gd name="connsiteY6" fmla="*/ 753575 h 793237"/>
                <a:gd name="connsiteX7" fmla="*/ 0 w 674251"/>
                <a:gd name="connsiteY7" fmla="*/ 39662 h 793237"/>
                <a:gd name="connsiteX8" fmla="*/ 39662 w 674251"/>
                <a:gd name="connsiteY8" fmla="*/ 0 h 793237"/>
                <a:gd name="connsiteX9" fmla="*/ 118986 w 674251"/>
                <a:gd name="connsiteY9" fmla="*/ 0 h 79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4251" h="793237">
                  <a:moveTo>
                    <a:pt x="555266" y="0"/>
                  </a:moveTo>
                  <a:lnTo>
                    <a:pt x="634590" y="0"/>
                  </a:lnTo>
                  <a:cubicBezTo>
                    <a:pt x="656404" y="0"/>
                    <a:pt x="674252" y="17848"/>
                    <a:pt x="674252" y="39662"/>
                  </a:cubicBezTo>
                  <a:lnTo>
                    <a:pt x="674252" y="753575"/>
                  </a:lnTo>
                  <a:cubicBezTo>
                    <a:pt x="674252" y="775390"/>
                    <a:pt x="656404" y="793237"/>
                    <a:pt x="634590" y="793237"/>
                  </a:cubicBezTo>
                  <a:lnTo>
                    <a:pt x="39662" y="793237"/>
                  </a:lnTo>
                  <a:cubicBezTo>
                    <a:pt x="17848" y="793237"/>
                    <a:pt x="0" y="775390"/>
                    <a:pt x="0" y="753575"/>
                  </a:cubicBezTo>
                  <a:lnTo>
                    <a:pt x="0" y="39662"/>
                  </a:lnTo>
                  <a:cubicBezTo>
                    <a:pt x="0" y="17848"/>
                    <a:pt x="17848" y="0"/>
                    <a:pt x="39662" y="0"/>
                  </a:cubicBezTo>
                  <a:lnTo>
                    <a:pt x="118986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960BECA-AA03-7655-89E6-8BEC664B8ED3}"/>
                </a:ext>
              </a:extLst>
            </p:cNvPr>
            <p:cNvSpPr/>
            <p:nvPr/>
          </p:nvSpPr>
          <p:spPr>
            <a:xfrm>
              <a:off x="2883389" y="4321391"/>
              <a:ext cx="257802" cy="19830"/>
            </a:xfrm>
            <a:custGeom>
              <a:avLst/>
              <a:gdLst>
                <a:gd name="connsiteX0" fmla="*/ 0 w 257802"/>
                <a:gd name="connsiteY0" fmla="*/ 0 h 19830"/>
                <a:gd name="connsiteX1" fmla="*/ 257802 w 257802"/>
                <a:gd name="connsiteY1" fmla="*/ 0 h 1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802" h="19830">
                  <a:moveTo>
                    <a:pt x="0" y="0"/>
                  </a:moveTo>
                  <a:lnTo>
                    <a:pt x="257802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29D9F0C-F30C-47F5-754B-D86E94A74B9C}"/>
                </a:ext>
              </a:extLst>
            </p:cNvPr>
            <p:cNvSpPr/>
            <p:nvPr/>
          </p:nvSpPr>
          <p:spPr>
            <a:xfrm>
              <a:off x="2704911" y="4291645"/>
              <a:ext cx="79323" cy="59492"/>
            </a:xfrm>
            <a:custGeom>
              <a:avLst/>
              <a:gdLst>
                <a:gd name="connsiteX0" fmla="*/ 0 w 79323"/>
                <a:gd name="connsiteY0" fmla="*/ 29746 h 59492"/>
                <a:gd name="connsiteX1" fmla="*/ 15865 w 79323"/>
                <a:gd name="connsiteY1" fmla="*/ 59493 h 59492"/>
                <a:gd name="connsiteX2" fmla="*/ 79324 w 79323"/>
                <a:gd name="connsiteY2" fmla="*/ 0 h 5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23" h="59492">
                  <a:moveTo>
                    <a:pt x="0" y="29746"/>
                  </a:moveTo>
                  <a:lnTo>
                    <a:pt x="15865" y="59493"/>
                  </a:lnTo>
                  <a:lnTo>
                    <a:pt x="79324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A639A00-FCA8-65AD-F16A-9834C12D3780}"/>
                </a:ext>
              </a:extLst>
            </p:cNvPr>
            <p:cNvSpPr/>
            <p:nvPr/>
          </p:nvSpPr>
          <p:spPr>
            <a:xfrm>
              <a:off x="2883389" y="4539532"/>
              <a:ext cx="257802" cy="19830"/>
            </a:xfrm>
            <a:custGeom>
              <a:avLst/>
              <a:gdLst>
                <a:gd name="connsiteX0" fmla="*/ 0 w 257802"/>
                <a:gd name="connsiteY0" fmla="*/ 0 h 19830"/>
                <a:gd name="connsiteX1" fmla="*/ 257802 w 257802"/>
                <a:gd name="connsiteY1" fmla="*/ 0 h 1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802" h="19830">
                  <a:moveTo>
                    <a:pt x="0" y="0"/>
                  </a:moveTo>
                  <a:lnTo>
                    <a:pt x="257802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9363B99-6A49-3DBA-E23F-56E5D6A433E9}"/>
                </a:ext>
              </a:extLst>
            </p:cNvPr>
            <p:cNvSpPr/>
            <p:nvPr/>
          </p:nvSpPr>
          <p:spPr>
            <a:xfrm>
              <a:off x="2704911" y="4509785"/>
              <a:ext cx="79323" cy="59492"/>
            </a:xfrm>
            <a:custGeom>
              <a:avLst/>
              <a:gdLst>
                <a:gd name="connsiteX0" fmla="*/ 0 w 79323"/>
                <a:gd name="connsiteY0" fmla="*/ 29746 h 59492"/>
                <a:gd name="connsiteX1" fmla="*/ 15865 w 79323"/>
                <a:gd name="connsiteY1" fmla="*/ 59493 h 59492"/>
                <a:gd name="connsiteX2" fmla="*/ 79324 w 79323"/>
                <a:gd name="connsiteY2" fmla="*/ 0 h 5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23" h="59492">
                  <a:moveTo>
                    <a:pt x="0" y="29746"/>
                  </a:moveTo>
                  <a:lnTo>
                    <a:pt x="15865" y="59493"/>
                  </a:lnTo>
                  <a:lnTo>
                    <a:pt x="79324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564B819-B01C-7465-7EC5-6D90C67541C2}"/>
                </a:ext>
              </a:extLst>
            </p:cNvPr>
            <p:cNvSpPr/>
            <p:nvPr/>
          </p:nvSpPr>
          <p:spPr>
            <a:xfrm>
              <a:off x="2883389" y="4103251"/>
              <a:ext cx="257802" cy="19830"/>
            </a:xfrm>
            <a:custGeom>
              <a:avLst/>
              <a:gdLst>
                <a:gd name="connsiteX0" fmla="*/ 0 w 257802"/>
                <a:gd name="connsiteY0" fmla="*/ 0 h 19830"/>
                <a:gd name="connsiteX1" fmla="*/ 257802 w 257802"/>
                <a:gd name="connsiteY1" fmla="*/ 0 h 1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802" h="19830">
                  <a:moveTo>
                    <a:pt x="0" y="0"/>
                  </a:moveTo>
                  <a:lnTo>
                    <a:pt x="257802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ED334A0-355F-B69B-87C3-25AC43BB4557}"/>
                </a:ext>
              </a:extLst>
            </p:cNvPr>
            <p:cNvSpPr/>
            <p:nvPr/>
          </p:nvSpPr>
          <p:spPr>
            <a:xfrm>
              <a:off x="2704911" y="4073505"/>
              <a:ext cx="79323" cy="59492"/>
            </a:xfrm>
            <a:custGeom>
              <a:avLst/>
              <a:gdLst>
                <a:gd name="connsiteX0" fmla="*/ 0 w 79323"/>
                <a:gd name="connsiteY0" fmla="*/ 29746 h 59492"/>
                <a:gd name="connsiteX1" fmla="*/ 15865 w 79323"/>
                <a:gd name="connsiteY1" fmla="*/ 59493 h 59492"/>
                <a:gd name="connsiteX2" fmla="*/ 79324 w 79323"/>
                <a:gd name="connsiteY2" fmla="*/ 0 h 5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23" h="59492">
                  <a:moveTo>
                    <a:pt x="0" y="29746"/>
                  </a:moveTo>
                  <a:lnTo>
                    <a:pt x="15865" y="59493"/>
                  </a:lnTo>
                  <a:lnTo>
                    <a:pt x="79324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41" name="Freeform 25">
            <a:extLst>
              <a:ext uri="{FF2B5EF4-FFF2-40B4-BE49-F238E27FC236}">
                <a16:creationId xmlns:a16="http://schemas.microsoft.com/office/drawing/2014/main" id="{2911609E-B92F-CC8D-66C2-DB43A2D3E122}"/>
              </a:ext>
            </a:extLst>
          </p:cNvPr>
          <p:cNvSpPr>
            <a:spLocks noEditPoints="1"/>
          </p:cNvSpPr>
          <p:nvPr/>
        </p:nvSpPr>
        <p:spPr bwMode="auto">
          <a:xfrm>
            <a:off x="9776596" y="2244810"/>
            <a:ext cx="837430" cy="452190"/>
          </a:xfrm>
          <a:custGeom>
            <a:avLst/>
            <a:gdLst>
              <a:gd name="T0" fmla="*/ 2139 w 2437"/>
              <a:gd name="T1" fmla="*/ 41 h 1317"/>
              <a:gd name="T2" fmla="*/ 2072 w 2437"/>
              <a:gd name="T3" fmla="*/ 183 h 1317"/>
              <a:gd name="T4" fmla="*/ 2121 w 2437"/>
              <a:gd name="T5" fmla="*/ 305 h 1317"/>
              <a:gd name="T6" fmla="*/ 1601 w 2437"/>
              <a:gd name="T7" fmla="*/ 882 h 1317"/>
              <a:gd name="T8" fmla="*/ 1455 w 2437"/>
              <a:gd name="T9" fmla="*/ 938 h 1317"/>
              <a:gd name="T10" fmla="*/ 889 w 2437"/>
              <a:gd name="T11" fmla="*/ 569 h 1317"/>
              <a:gd name="T12" fmla="*/ 810 w 2437"/>
              <a:gd name="T13" fmla="*/ 437 h 1317"/>
              <a:gd name="T14" fmla="*/ 671 w 2437"/>
              <a:gd name="T15" fmla="*/ 410 h 1317"/>
              <a:gd name="T16" fmla="*/ 548 w 2437"/>
              <a:gd name="T17" fmla="*/ 501 h 1317"/>
              <a:gd name="T18" fmla="*/ 532 w 2437"/>
              <a:gd name="T19" fmla="*/ 632 h 1317"/>
              <a:gd name="T20" fmla="*/ 261 w 2437"/>
              <a:gd name="T21" fmla="*/ 972 h 1317"/>
              <a:gd name="T22" fmla="*/ 144 w 2437"/>
              <a:gd name="T23" fmla="*/ 957 h 1317"/>
              <a:gd name="T24" fmla="*/ 21 w 2437"/>
              <a:gd name="T25" fmla="*/ 1049 h 1317"/>
              <a:gd name="T26" fmla="*/ 8 w 2437"/>
              <a:gd name="T27" fmla="*/ 1189 h 1317"/>
              <a:gd name="T28" fmla="*/ 110 w 2437"/>
              <a:gd name="T29" fmla="*/ 1303 h 1317"/>
              <a:gd name="T30" fmla="*/ 251 w 2437"/>
              <a:gd name="T31" fmla="*/ 1303 h 1317"/>
              <a:gd name="T32" fmla="*/ 355 w 2437"/>
              <a:gd name="T33" fmla="*/ 1189 h 1317"/>
              <a:gd name="T34" fmla="*/ 348 w 2437"/>
              <a:gd name="T35" fmla="*/ 1064 h 1317"/>
              <a:gd name="T36" fmla="*/ 727 w 2437"/>
              <a:gd name="T37" fmla="*/ 769 h 1317"/>
              <a:gd name="T38" fmla="*/ 1410 w 2437"/>
              <a:gd name="T39" fmla="*/ 1025 h 1317"/>
              <a:gd name="T40" fmla="*/ 1438 w 2437"/>
              <a:gd name="T41" fmla="*/ 1166 h 1317"/>
              <a:gd name="T42" fmla="*/ 1570 w 2437"/>
              <a:gd name="T43" fmla="*/ 1245 h 1317"/>
              <a:gd name="T44" fmla="*/ 1703 w 2437"/>
              <a:gd name="T45" fmla="*/ 1204 h 1317"/>
              <a:gd name="T46" fmla="*/ 1770 w 2437"/>
              <a:gd name="T47" fmla="*/ 1064 h 1317"/>
              <a:gd name="T48" fmla="*/ 1741 w 2437"/>
              <a:gd name="T49" fmla="*/ 965 h 1317"/>
              <a:gd name="T50" fmla="*/ 2291 w 2437"/>
              <a:gd name="T51" fmla="*/ 360 h 1317"/>
              <a:gd name="T52" fmla="*/ 2414 w 2437"/>
              <a:gd name="T53" fmla="*/ 268 h 1317"/>
              <a:gd name="T54" fmla="*/ 2429 w 2437"/>
              <a:gd name="T55" fmla="*/ 128 h 1317"/>
              <a:gd name="T56" fmla="*/ 2325 w 2437"/>
              <a:gd name="T57" fmla="*/ 14 h 1317"/>
              <a:gd name="T58" fmla="*/ 160 w 2437"/>
              <a:gd name="T59" fmla="*/ 1236 h 1317"/>
              <a:gd name="T60" fmla="*/ 89 w 2437"/>
              <a:gd name="T61" fmla="*/ 1185 h 1317"/>
              <a:gd name="T62" fmla="*/ 83 w 2437"/>
              <a:gd name="T63" fmla="*/ 1104 h 1317"/>
              <a:gd name="T64" fmla="*/ 141 w 2437"/>
              <a:gd name="T65" fmla="*/ 1040 h 1317"/>
              <a:gd name="T66" fmla="*/ 222 w 2437"/>
              <a:gd name="T67" fmla="*/ 1040 h 1317"/>
              <a:gd name="T68" fmla="*/ 280 w 2437"/>
              <a:gd name="T69" fmla="*/ 1104 h 1317"/>
              <a:gd name="T70" fmla="*/ 272 w 2437"/>
              <a:gd name="T71" fmla="*/ 1185 h 1317"/>
              <a:gd name="T72" fmla="*/ 202 w 2437"/>
              <a:gd name="T73" fmla="*/ 1236 h 1317"/>
              <a:gd name="T74" fmla="*/ 668 w 2437"/>
              <a:gd name="T75" fmla="*/ 684 h 1317"/>
              <a:gd name="T76" fmla="*/ 608 w 2437"/>
              <a:gd name="T77" fmla="*/ 620 h 1317"/>
              <a:gd name="T78" fmla="*/ 616 w 2437"/>
              <a:gd name="T79" fmla="*/ 539 h 1317"/>
              <a:gd name="T80" fmla="*/ 687 w 2437"/>
              <a:gd name="T81" fmla="*/ 486 h 1317"/>
              <a:gd name="T82" fmla="*/ 766 w 2437"/>
              <a:gd name="T83" fmla="*/ 503 h 1317"/>
              <a:gd name="T84" fmla="*/ 811 w 2437"/>
              <a:gd name="T85" fmla="*/ 577 h 1317"/>
              <a:gd name="T86" fmla="*/ 788 w 2437"/>
              <a:gd name="T87" fmla="*/ 654 h 1317"/>
              <a:gd name="T88" fmla="*/ 708 w 2437"/>
              <a:gd name="T89" fmla="*/ 692 h 1317"/>
              <a:gd name="T90" fmla="*/ 1530 w 2437"/>
              <a:gd name="T91" fmla="*/ 1149 h 1317"/>
              <a:gd name="T92" fmla="*/ 1485 w 2437"/>
              <a:gd name="T93" fmla="*/ 1074 h 1317"/>
              <a:gd name="T94" fmla="*/ 1508 w 2437"/>
              <a:gd name="T95" fmla="*/ 998 h 1317"/>
              <a:gd name="T96" fmla="*/ 1587 w 2437"/>
              <a:gd name="T97" fmla="*/ 960 h 1317"/>
              <a:gd name="T98" fmla="*/ 1661 w 2437"/>
              <a:gd name="T99" fmla="*/ 990 h 1317"/>
              <a:gd name="T100" fmla="*/ 1692 w 2437"/>
              <a:gd name="T101" fmla="*/ 1064 h 1317"/>
              <a:gd name="T102" fmla="*/ 1654 w 2437"/>
              <a:gd name="T103" fmla="*/ 1144 h 1317"/>
              <a:gd name="T104" fmla="*/ 2255 w 2437"/>
              <a:gd name="T105" fmla="*/ 286 h 1317"/>
              <a:gd name="T106" fmla="*/ 2181 w 2437"/>
              <a:gd name="T107" fmla="*/ 255 h 1317"/>
              <a:gd name="T108" fmla="*/ 2151 w 2437"/>
              <a:gd name="T109" fmla="*/ 183 h 1317"/>
              <a:gd name="T110" fmla="*/ 2189 w 2437"/>
              <a:gd name="T111" fmla="*/ 102 h 1317"/>
              <a:gd name="T112" fmla="*/ 2265 w 2437"/>
              <a:gd name="T113" fmla="*/ 79 h 1317"/>
              <a:gd name="T114" fmla="*/ 2340 w 2437"/>
              <a:gd name="T115" fmla="*/ 124 h 1317"/>
              <a:gd name="T116" fmla="*/ 2357 w 2437"/>
              <a:gd name="T117" fmla="*/ 203 h 1317"/>
              <a:gd name="T118" fmla="*/ 2304 w 2437"/>
              <a:gd name="T119" fmla="*/ 274 h 1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37" h="1317">
                <a:moveTo>
                  <a:pt x="2255" y="0"/>
                </a:moveTo>
                <a:lnTo>
                  <a:pt x="2255" y="0"/>
                </a:lnTo>
                <a:lnTo>
                  <a:pt x="2235" y="1"/>
                </a:lnTo>
                <a:lnTo>
                  <a:pt x="2218" y="4"/>
                </a:lnTo>
                <a:lnTo>
                  <a:pt x="2200" y="8"/>
                </a:lnTo>
                <a:lnTo>
                  <a:pt x="2184" y="14"/>
                </a:lnTo>
                <a:lnTo>
                  <a:pt x="2167" y="22"/>
                </a:lnTo>
                <a:lnTo>
                  <a:pt x="2152" y="31"/>
                </a:lnTo>
                <a:lnTo>
                  <a:pt x="2139" y="41"/>
                </a:lnTo>
                <a:lnTo>
                  <a:pt x="2127" y="53"/>
                </a:lnTo>
                <a:lnTo>
                  <a:pt x="2114" y="67"/>
                </a:lnTo>
                <a:lnTo>
                  <a:pt x="2103" y="80"/>
                </a:lnTo>
                <a:lnTo>
                  <a:pt x="2095" y="95"/>
                </a:lnTo>
                <a:lnTo>
                  <a:pt x="2087" y="112"/>
                </a:lnTo>
                <a:lnTo>
                  <a:pt x="2082" y="128"/>
                </a:lnTo>
                <a:lnTo>
                  <a:pt x="2076" y="146"/>
                </a:lnTo>
                <a:lnTo>
                  <a:pt x="2073" y="163"/>
                </a:lnTo>
                <a:lnTo>
                  <a:pt x="2072" y="183"/>
                </a:lnTo>
                <a:lnTo>
                  <a:pt x="2072" y="183"/>
                </a:lnTo>
                <a:lnTo>
                  <a:pt x="2073" y="199"/>
                </a:lnTo>
                <a:lnTo>
                  <a:pt x="2076" y="217"/>
                </a:lnTo>
                <a:lnTo>
                  <a:pt x="2080" y="233"/>
                </a:lnTo>
                <a:lnTo>
                  <a:pt x="2086" y="249"/>
                </a:lnTo>
                <a:lnTo>
                  <a:pt x="2092" y="264"/>
                </a:lnTo>
                <a:lnTo>
                  <a:pt x="2101" y="278"/>
                </a:lnTo>
                <a:lnTo>
                  <a:pt x="2110" y="291"/>
                </a:lnTo>
                <a:lnTo>
                  <a:pt x="2121" y="305"/>
                </a:lnTo>
                <a:lnTo>
                  <a:pt x="1684" y="910"/>
                </a:lnTo>
                <a:lnTo>
                  <a:pt x="1684" y="910"/>
                </a:lnTo>
                <a:lnTo>
                  <a:pt x="1673" y="904"/>
                </a:lnTo>
                <a:lnTo>
                  <a:pt x="1662" y="899"/>
                </a:lnTo>
                <a:lnTo>
                  <a:pt x="1651" y="893"/>
                </a:lnTo>
                <a:lnTo>
                  <a:pt x="1639" y="889"/>
                </a:lnTo>
                <a:lnTo>
                  <a:pt x="1627" y="887"/>
                </a:lnTo>
                <a:lnTo>
                  <a:pt x="1615" y="884"/>
                </a:lnTo>
                <a:lnTo>
                  <a:pt x="1601" y="882"/>
                </a:lnTo>
                <a:lnTo>
                  <a:pt x="1587" y="882"/>
                </a:lnTo>
                <a:lnTo>
                  <a:pt x="1587" y="882"/>
                </a:lnTo>
                <a:lnTo>
                  <a:pt x="1566" y="884"/>
                </a:lnTo>
                <a:lnTo>
                  <a:pt x="1545" y="887"/>
                </a:lnTo>
                <a:lnTo>
                  <a:pt x="1525" y="893"/>
                </a:lnTo>
                <a:lnTo>
                  <a:pt x="1506" y="901"/>
                </a:lnTo>
                <a:lnTo>
                  <a:pt x="1488" y="912"/>
                </a:lnTo>
                <a:lnTo>
                  <a:pt x="1470" y="925"/>
                </a:lnTo>
                <a:lnTo>
                  <a:pt x="1455" y="938"/>
                </a:lnTo>
                <a:lnTo>
                  <a:pt x="1443" y="955"/>
                </a:lnTo>
                <a:lnTo>
                  <a:pt x="881" y="645"/>
                </a:lnTo>
                <a:lnTo>
                  <a:pt x="881" y="645"/>
                </a:lnTo>
                <a:lnTo>
                  <a:pt x="885" y="632"/>
                </a:lnTo>
                <a:lnTo>
                  <a:pt x="887" y="618"/>
                </a:lnTo>
                <a:lnTo>
                  <a:pt x="889" y="603"/>
                </a:lnTo>
                <a:lnTo>
                  <a:pt x="890" y="588"/>
                </a:lnTo>
                <a:lnTo>
                  <a:pt x="890" y="588"/>
                </a:lnTo>
                <a:lnTo>
                  <a:pt x="889" y="569"/>
                </a:lnTo>
                <a:lnTo>
                  <a:pt x="886" y="552"/>
                </a:lnTo>
                <a:lnTo>
                  <a:pt x="882" y="534"/>
                </a:lnTo>
                <a:lnTo>
                  <a:pt x="875" y="518"/>
                </a:lnTo>
                <a:lnTo>
                  <a:pt x="868" y="501"/>
                </a:lnTo>
                <a:lnTo>
                  <a:pt x="859" y="486"/>
                </a:lnTo>
                <a:lnTo>
                  <a:pt x="848" y="473"/>
                </a:lnTo>
                <a:lnTo>
                  <a:pt x="837" y="460"/>
                </a:lnTo>
                <a:lnTo>
                  <a:pt x="823" y="448"/>
                </a:lnTo>
                <a:lnTo>
                  <a:pt x="810" y="437"/>
                </a:lnTo>
                <a:lnTo>
                  <a:pt x="795" y="429"/>
                </a:lnTo>
                <a:lnTo>
                  <a:pt x="778" y="421"/>
                </a:lnTo>
                <a:lnTo>
                  <a:pt x="762" y="414"/>
                </a:lnTo>
                <a:lnTo>
                  <a:pt x="744" y="410"/>
                </a:lnTo>
                <a:lnTo>
                  <a:pt x="727" y="407"/>
                </a:lnTo>
                <a:lnTo>
                  <a:pt x="708" y="406"/>
                </a:lnTo>
                <a:lnTo>
                  <a:pt x="708" y="406"/>
                </a:lnTo>
                <a:lnTo>
                  <a:pt x="690" y="407"/>
                </a:lnTo>
                <a:lnTo>
                  <a:pt x="671" y="410"/>
                </a:lnTo>
                <a:lnTo>
                  <a:pt x="653" y="414"/>
                </a:lnTo>
                <a:lnTo>
                  <a:pt x="637" y="421"/>
                </a:lnTo>
                <a:lnTo>
                  <a:pt x="622" y="429"/>
                </a:lnTo>
                <a:lnTo>
                  <a:pt x="607" y="437"/>
                </a:lnTo>
                <a:lnTo>
                  <a:pt x="592" y="448"/>
                </a:lnTo>
                <a:lnTo>
                  <a:pt x="580" y="460"/>
                </a:lnTo>
                <a:lnTo>
                  <a:pt x="567" y="473"/>
                </a:lnTo>
                <a:lnTo>
                  <a:pt x="556" y="486"/>
                </a:lnTo>
                <a:lnTo>
                  <a:pt x="548" y="501"/>
                </a:lnTo>
                <a:lnTo>
                  <a:pt x="540" y="518"/>
                </a:lnTo>
                <a:lnTo>
                  <a:pt x="535" y="534"/>
                </a:lnTo>
                <a:lnTo>
                  <a:pt x="529" y="552"/>
                </a:lnTo>
                <a:lnTo>
                  <a:pt x="527" y="569"/>
                </a:lnTo>
                <a:lnTo>
                  <a:pt x="527" y="588"/>
                </a:lnTo>
                <a:lnTo>
                  <a:pt x="527" y="588"/>
                </a:lnTo>
                <a:lnTo>
                  <a:pt x="527" y="603"/>
                </a:lnTo>
                <a:lnTo>
                  <a:pt x="528" y="618"/>
                </a:lnTo>
                <a:lnTo>
                  <a:pt x="532" y="632"/>
                </a:lnTo>
                <a:lnTo>
                  <a:pt x="535" y="645"/>
                </a:lnTo>
                <a:lnTo>
                  <a:pt x="540" y="659"/>
                </a:lnTo>
                <a:lnTo>
                  <a:pt x="547" y="671"/>
                </a:lnTo>
                <a:lnTo>
                  <a:pt x="554" y="684"/>
                </a:lnTo>
                <a:lnTo>
                  <a:pt x="561" y="696"/>
                </a:lnTo>
                <a:lnTo>
                  <a:pt x="284" y="986"/>
                </a:lnTo>
                <a:lnTo>
                  <a:pt x="284" y="986"/>
                </a:lnTo>
                <a:lnTo>
                  <a:pt x="273" y="978"/>
                </a:lnTo>
                <a:lnTo>
                  <a:pt x="261" y="972"/>
                </a:lnTo>
                <a:lnTo>
                  <a:pt x="249" y="967"/>
                </a:lnTo>
                <a:lnTo>
                  <a:pt x="236" y="961"/>
                </a:lnTo>
                <a:lnTo>
                  <a:pt x="223" y="959"/>
                </a:lnTo>
                <a:lnTo>
                  <a:pt x="209" y="956"/>
                </a:lnTo>
                <a:lnTo>
                  <a:pt x="196" y="955"/>
                </a:lnTo>
                <a:lnTo>
                  <a:pt x="181" y="953"/>
                </a:lnTo>
                <a:lnTo>
                  <a:pt x="181" y="953"/>
                </a:lnTo>
                <a:lnTo>
                  <a:pt x="163" y="955"/>
                </a:lnTo>
                <a:lnTo>
                  <a:pt x="144" y="957"/>
                </a:lnTo>
                <a:lnTo>
                  <a:pt x="128" y="961"/>
                </a:lnTo>
                <a:lnTo>
                  <a:pt x="110" y="968"/>
                </a:lnTo>
                <a:lnTo>
                  <a:pt x="95" y="975"/>
                </a:lnTo>
                <a:lnTo>
                  <a:pt x="80" y="985"/>
                </a:lnTo>
                <a:lnTo>
                  <a:pt x="65" y="995"/>
                </a:lnTo>
                <a:lnTo>
                  <a:pt x="53" y="1006"/>
                </a:lnTo>
                <a:lnTo>
                  <a:pt x="40" y="1020"/>
                </a:lnTo>
                <a:lnTo>
                  <a:pt x="31" y="1034"/>
                </a:lnTo>
                <a:lnTo>
                  <a:pt x="21" y="1049"/>
                </a:lnTo>
                <a:lnTo>
                  <a:pt x="13" y="1065"/>
                </a:lnTo>
                <a:lnTo>
                  <a:pt x="8" y="1081"/>
                </a:lnTo>
                <a:lnTo>
                  <a:pt x="2" y="1099"/>
                </a:lnTo>
                <a:lnTo>
                  <a:pt x="0" y="1117"/>
                </a:lnTo>
                <a:lnTo>
                  <a:pt x="0" y="1136"/>
                </a:lnTo>
                <a:lnTo>
                  <a:pt x="0" y="1136"/>
                </a:lnTo>
                <a:lnTo>
                  <a:pt x="0" y="1153"/>
                </a:lnTo>
                <a:lnTo>
                  <a:pt x="2" y="1172"/>
                </a:lnTo>
                <a:lnTo>
                  <a:pt x="8" y="1189"/>
                </a:lnTo>
                <a:lnTo>
                  <a:pt x="13" y="1206"/>
                </a:lnTo>
                <a:lnTo>
                  <a:pt x="21" y="1221"/>
                </a:lnTo>
                <a:lnTo>
                  <a:pt x="31" y="1236"/>
                </a:lnTo>
                <a:lnTo>
                  <a:pt x="40" y="1251"/>
                </a:lnTo>
                <a:lnTo>
                  <a:pt x="53" y="1264"/>
                </a:lnTo>
                <a:lnTo>
                  <a:pt x="65" y="1276"/>
                </a:lnTo>
                <a:lnTo>
                  <a:pt x="80" y="1285"/>
                </a:lnTo>
                <a:lnTo>
                  <a:pt x="95" y="1295"/>
                </a:lnTo>
                <a:lnTo>
                  <a:pt x="110" y="1303"/>
                </a:lnTo>
                <a:lnTo>
                  <a:pt x="128" y="1309"/>
                </a:lnTo>
                <a:lnTo>
                  <a:pt x="144" y="1314"/>
                </a:lnTo>
                <a:lnTo>
                  <a:pt x="163" y="1317"/>
                </a:lnTo>
                <a:lnTo>
                  <a:pt x="181" y="1317"/>
                </a:lnTo>
                <a:lnTo>
                  <a:pt x="181" y="1317"/>
                </a:lnTo>
                <a:lnTo>
                  <a:pt x="200" y="1317"/>
                </a:lnTo>
                <a:lnTo>
                  <a:pt x="217" y="1314"/>
                </a:lnTo>
                <a:lnTo>
                  <a:pt x="235" y="1309"/>
                </a:lnTo>
                <a:lnTo>
                  <a:pt x="251" y="1303"/>
                </a:lnTo>
                <a:lnTo>
                  <a:pt x="268" y="1295"/>
                </a:lnTo>
                <a:lnTo>
                  <a:pt x="283" y="1285"/>
                </a:lnTo>
                <a:lnTo>
                  <a:pt x="296" y="1276"/>
                </a:lnTo>
                <a:lnTo>
                  <a:pt x="310" y="1264"/>
                </a:lnTo>
                <a:lnTo>
                  <a:pt x="321" y="1251"/>
                </a:lnTo>
                <a:lnTo>
                  <a:pt x="332" y="1236"/>
                </a:lnTo>
                <a:lnTo>
                  <a:pt x="341" y="1221"/>
                </a:lnTo>
                <a:lnTo>
                  <a:pt x="348" y="1206"/>
                </a:lnTo>
                <a:lnTo>
                  <a:pt x="355" y="1189"/>
                </a:lnTo>
                <a:lnTo>
                  <a:pt x="359" y="1172"/>
                </a:lnTo>
                <a:lnTo>
                  <a:pt x="362" y="1153"/>
                </a:lnTo>
                <a:lnTo>
                  <a:pt x="363" y="1136"/>
                </a:lnTo>
                <a:lnTo>
                  <a:pt x="363" y="1136"/>
                </a:lnTo>
                <a:lnTo>
                  <a:pt x="363" y="1122"/>
                </a:lnTo>
                <a:lnTo>
                  <a:pt x="362" y="1110"/>
                </a:lnTo>
                <a:lnTo>
                  <a:pt x="359" y="1099"/>
                </a:lnTo>
                <a:lnTo>
                  <a:pt x="356" y="1087"/>
                </a:lnTo>
                <a:lnTo>
                  <a:pt x="348" y="1064"/>
                </a:lnTo>
                <a:lnTo>
                  <a:pt x="337" y="1043"/>
                </a:lnTo>
                <a:lnTo>
                  <a:pt x="619" y="748"/>
                </a:lnTo>
                <a:lnTo>
                  <a:pt x="619" y="748"/>
                </a:lnTo>
                <a:lnTo>
                  <a:pt x="640" y="757"/>
                </a:lnTo>
                <a:lnTo>
                  <a:pt x="661" y="764"/>
                </a:lnTo>
                <a:lnTo>
                  <a:pt x="684" y="768"/>
                </a:lnTo>
                <a:lnTo>
                  <a:pt x="708" y="771"/>
                </a:lnTo>
                <a:lnTo>
                  <a:pt x="708" y="771"/>
                </a:lnTo>
                <a:lnTo>
                  <a:pt x="727" y="769"/>
                </a:lnTo>
                <a:lnTo>
                  <a:pt x="746" y="767"/>
                </a:lnTo>
                <a:lnTo>
                  <a:pt x="763" y="761"/>
                </a:lnTo>
                <a:lnTo>
                  <a:pt x="781" y="754"/>
                </a:lnTo>
                <a:lnTo>
                  <a:pt x="798" y="746"/>
                </a:lnTo>
                <a:lnTo>
                  <a:pt x="812" y="737"/>
                </a:lnTo>
                <a:lnTo>
                  <a:pt x="827" y="726"/>
                </a:lnTo>
                <a:lnTo>
                  <a:pt x="840" y="714"/>
                </a:lnTo>
                <a:lnTo>
                  <a:pt x="1410" y="1025"/>
                </a:lnTo>
                <a:lnTo>
                  <a:pt x="1410" y="1025"/>
                </a:lnTo>
                <a:lnTo>
                  <a:pt x="1408" y="1044"/>
                </a:lnTo>
                <a:lnTo>
                  <a:pt x="1406" y="1064"/>
                </a:lnTo>
                <a:lnTo>
                  <a:pt x="1406" y="1064"/>
                </a:lnTo>
                <a:lnTo>
                  <a:pt x="1406" y="1083"/>
                </a:lnTo>
                <a:lnTo>
                  <a:pt x="1409" y="1100"/>
                </a:lnTo>
                <a:lnTo>
                  <a:pt x="1414" y="1118"/>
                </a:lnTo>
                <a:lnTo>
                  <a:pt x="1420" y="1134"/>
                </a:lnTo>
                <a:lnTo>
                  <a:pt x="1428" y="1151"/>
                </a:lnTo>
                <a:lnTo>
                  <a:pt x="1438" y="1166"/>
                </a:lnTo>
                <a:lnTo>
                  <a:pt x="1447" y="1179"/>
                </a:lnTo>
                <a:lnTo>
                  <a:pt x="1459" y="1193"/>
                </a:lnTo>
                <a:lnTo>
                  <a:pt x="1472" y="1204"/>
                </a:lnTo>
                <a:lnTo>
                  <a:pt x="1487" y="1215"/>
                </a:lnTo>
                <a:lnTo>
                  <a:pt x="1502" y="1224"/>
                </a:lnTo>
                <a:lnTo>
                  <a:pt x="1516" y="1231"/>
                </a:lnTo>
                <a:lnTo>
                  <a:pt x="1534" y="1238"/>
                </a:lnTo>
                <a:lnTo>
                  <a:pt x="1551" y="1242"/>
                </a:lnTo>
                <a:lnTo>
                  <a:pt x="1570" y="1245"/>
                </a:lnTo>
                <a:lnTo>
                  <a:pt x="1587" y="1246"/>
                </a:lnTo>
                <a:lnTo>
                  <a:pt x="1587" y="1246"/>
                </a:lnTo>
                <a:lnTo>
                  <a:pt x="1606" y="1245"/>
                </a:lnTo>
                <a:lnTo>
                  <a:pt x="1624" y="1242"/>
                </a:lnTo>
                <a:lnTo>
                  <a:pt x="1642" y="1238"/>
                </a:lnTo>
                <a:lnTo>
                  <a:pt x="1658" y="1231"/>
                </a:lnTo>
                <a:lnTo>
                  <a:pt x="1674" y="1224"/>
                </a:lnTo>
                <a:lnTo>
                  <a:pt x="1689" y="1215"/>
                </a:lnTo>
                <a:lnTo>
                  <a:pt x="1703" y="1204"/>
                </a:lnTo>
                <a:lnTo>
                  <a:pt x="1717" y="1193"/>
                </a:lnTo>
                <a:lnTo>
                  <a:pt x="1728" y="1179"/>
                </a:lnTo>
                <a:lnTo>
                  <a:pt x="1738" y="1166"/>
                </a:lnTo>
                <a:lnTo>
                  <a:pt x="1748" y="1151"/>
                </a:lnTo>
                <a:lnTo>
                  <a:pt x="1755" y="1134"/>
                </a:lnTo>
                <a:lnTo>
                  <a:pt x="1762" y="1118"/>
                </a:lnTo>
                <a:lnTo>
                  <a:pt x="1766" y="1100"/>
                </a:lnTo>
                <a:lnTo>
                  <a:pt x="1768" y="1083"/>
                </a:lnTo>
                <a:lnTo>
                  <a:pt x="1770" y="1064"/>
                </a:lnTo>
                <a:lnTo>
                  <a:pt x="1770" y="1064"/>
                </a:lnTo>
                <a:lnTo>
                  <a:pt x="1770" y="1050"/>
                </a:lnTo>
                <a:lnTo>
                  <a:pt x="1767" y="1038"/>
                </a:lnTo>
                <a:lnTo>
                  <a:pt x="1766" y="1024"/>
                </a:lnTo>
                <a:lnTo>
                  <a:pt x="1762" y="1012"/>
                </a:lnTo>
                <a:lnTo>
                  <a:pt x="1758" y="1000"/>
                </a:lnTo>
                <a:lnTo>
                  <a:pt x="1753" y="987"/>
                </a:lnTo>
                <a:lnTo>
                  <a:pt x="1747" y="976"/>
                </a:lnTo>
                <a:lnTo>
                  <a:pt x="1741" y="965"/>
                </a:lnTo>
                <a:lnTo>
                  <a:pt x="2185" y="350"/>
                </a:lnTo>
                <a:lnTo>
                  <a:pt x="2185" y="350"/>
                </a:lnTo>
                <a:lnTo>
                  <a:pt x="2201" y="355"/>
                </a:lnTo>
                <a:lnTo>
                  <a:pt x="2218" y="360"/>
                </a:lnTo>
                <a:lnTo>
                  <a:pt x="2237" y="362"/>
                </a:lnTo>
                <a:lnTo>
                  <a:pt x="2255" y="364"/>
                </a:lnTo>
                <a:lnTo>
                  <a:pt x="2255" y="364"/>
                </a:lnTo>
                <a:lnTo>
                  <a:pt x="2274" y="362"/>
                </a:lnTo>
                <a:lnTo>
                  <a:pt x="2291" y="360"/>
                </a:lnTo>
                <a:lnTo>
                  <a:pt x="2309" y="355"/>
                </a:lnTo>
                <a:lnTo>
                  <a:pt x="2325" y="350"/>
                </a:lnTo>
                <a:lnTo>
                  <a:pt x="2342" y="342"/>
                </a:lnTo>
                <a:lnTo>
                  <a:pt x="2357" y="332"/>
                </a:lnTo>
                <a:lnTo>
                  <a:pt x="2370" y="323"/>
                </a:lnTo>
                <a:lnTo>
                  <a:pt x="2383" y="311"/>
                </a:lnTo>
                <a:lnTo>
                  <a:pt x="2395" y="297"/>
                </a:lnTo>
                <a:lnTo>
                  <a:pt x="2406" y="283"/>
                </a:lnTo>
                <a:lnTo>
                  <a:pt x="2414" y="268"/>
                </a:lnTo>
                <a:lnTo>
                  <a:pt x="2422" y="252"/>
                </a:lnTo>
                <a:lnTo>
                  <a:pt x="2429" y="236"/>
                </a:lnTo>
                <a:lnTo>
                  <a:pt x="2433" y="218"/>
                </a:lnTo>
                <a:lnTo>
                  <a:pt x="2436" y="200"/>
                </a:lnTo>
                <a:lnTo>
                  <a:pt x="2437" y="183"/>
                </a:lnTo>
                <a:lnTo>
                  <a:pt x="2437" y="183"/>
                </a:lnTo>
                <a:lnTo>
                  <a:pt x="2436" y="163"/>
                </a:lnTo>
                <a:lnTo>
                  <a:pt x="2433" y="146"/>
                </a:lnTo>
                <a:lnTo>
                  <a:pt x="2429" y="128"/>
                </a:lnTo>
                <a:lnTo>
                  <a:pt x="2422" y="112"/>
                </a:lnTo>
                <a:lnTo>
                  <a:pt x="2414" y="95"/>
                </a:lnTo>
                <a:lnTo>
                  <a:pt x="2406" y="80"/>
                </a:lnTo>
                <a:lnTo>
                  <a:pt x="2395" y="67"/>
                </a:lnTo>
                <a:lnTo>
                  <a:pt x="2383" y="53"/>
                </a:lnTo>
                <a:lnTo>
                  <a:pt x="2370" y="41"/>
                </a:lnTo>
                <a:lnTo>
                  <a:pt x="2357" y="31"/>
                </a:lnTo>
                <a:lnTo>
                  <a:pt x="2342" y="22"/>
                </a:lnTo>
                <a:lnTo>
                  <a:pt x="2325" y="14"/>
                </a:lnTo>
                <a:lnTo>
                  <a:pt x="2309" y="8"/>
                </a:lnTo>
                <a:lnTo>
                  <a:pt x="2291" y="4"/>
                </a:lnTo>
                <a:lnTo>
                  <a:pt x="2274" y="1"/>
                </a:lnTo>
                <a:lnTo>
                  <a:pt x="2255" y="0"/>
                </a:lnTo>
                <a:lnTo>
                  <a:pt x="2255" y="0"/>
                </a:lnTo>
                <a:close/>
                <a:moveTo>
                  <a:pt x="181" y="1239"/>
                </a:moveTo>
                <a:lnTo>
                  <a:pt x="181" y="1239"/>
                </a:lnTo>
                <a:lnTo>
                  <a:pt x="171" y="1239"/>
                </a:lnTo>
                <a:lnTo>
                  <a:pt x="160" y="1236"/>
                </a:lnTo>
                <a:lnTo>
                  <a:pt x="151" y="1235"/>
                </a:lnTo>
                <a:lnTo>
                  <a:pt x="141" y="1231"/>
                </a:lnTo>
                <a:lnTo>
                  <a:pt x="132" y="1227"/>
                </a:lnTo>
                <a:lnTo>
                  <a:pt x="123" y="1221"/>
                </a:lnTo>
                <a:lnTo>
                  <a:pt x="115" y="1216"/>
                </a:lnTo>
                <a:lnTo>
                  <a:pt x="107" y="1209"/>
                </a:lnTo>
                <a:lnTo>
                  <a:pt x="102" y="1201"/>
                </a:lnTo>
                <a:lnTo>
                  <a:pt x="95" y="1193"/>
                </a:lnTo>
                <a:lnTo>
                  <a:pt x="89" y="1185"/>
                </a:lnTo>
                <a:lnTo>
                  <a:pt x="85" y="1175"/>
                </a:lnTo>
                <a:lnTo>
                  <a:pt x="83" y="1166"/>
                </a:lnTo>
                <a:lnTo>
                  <a:pt x="80" y="1156"/>
                </a:lnTo>
                <a:lnTo>
                  <a:pt x="77" y="1145"/>
                </a:lnTo>
                <a:lnTo>
                  <a:pt x="77" y="1136"/>
                </a:lnTo>
                <a:lnTo>
                  <a:pt x="77" y="1136"/>
                </a:lnTo>
                <a:lnTo>
                  <a:pt x="77" y="1125"/>
                </a:lnTo>
                <a:lnTo>
                  <a:pt x="80" y="1114"/>
                </a:lnTo>
                <a:lnTo>
                  <a:pt x="83" y="1104"/>
                </a:lnTo>
                <a:lnTo>
                  <a:pt x="85" y="1095"/>
                </a:lnTo>
                <a:lnTo>
                  <a:pt x="89" y="1085"/>
                </a:lnTo>
                <a:lnTo>
                  <a:pt x="95" y="1077"/>
                </a:lnTo>
                <a:lnTo>
                  <a:pt x="102" y="1069"/>
                </a:lnTo>
                <a:lnTo>
                  <a:pt x="107" y="1062"/>
                </a:lnTo>
                <a:lnTo>
                  <a:pt x="115" y="1055"/>
                </a:lnTo>
                <a:lnTo>
                  <a:pt x="123" y="1050"/>
                </a:lnTo>
                <a:lnTo>
                  <a:pt x="132" y="1044"/>
                </a:lnTo>
                <a:lnTo>
                  <a:pt x="141" y="1040"/>
                </a:lnTo>
                <a:lnTo>
                  <a:pt x="151" y="1036"/>
                </a:lnTo>
                <a:lnTo>
                  <a:pt x="160" y="1034"/>
                </a:lnTo>
                <a:lnTo>
                  <a:pt x="171" y="1032"/>
                </a:lnTo>
                <a:lnTo>
                  <a:pt x="181" y="1032"/>
                </a:lnTo>
                <a:lnTo>
                  <a:pt x="181" y="1032"/>
                </a:lnTo>
                <a:lnTo>
                  <a:pt x="192" y="1032"/>
                </a:lnTo>
                <a:lnTo>
                  <a:pt x="202" y="1034"/>
                </a:lnTo>
                <a:lnTo>
                  <a:pt x="212" y="1036"/>
                </a:lnTo>
                <a:lnTo>
                  <a:pt x="222" y="1040"/>
                </a:lnTo>
                <a:lnTo>
                  <a:pt x="231" y="1044"/>
                </a:lnTo>
                <a:lnTo>
                  <a:pt x="239" y="1050"/>
                </a:lnTo>
                <a:lnTo>
                  <a:pt x="247" y="1055"/>
                </a:lnTo>
                <a:lnTo>
                  <a:pt x="254" y="1062"/>
                </a:lnTo>
                <a:lnTo>
                  <a:pt x="261" y="1069"/>
                </a:lnTo>
                <a:lnTo>
                  <a:pt x="266" y="1077"/>
                </a:lnTo>
                <a:lnTo>
                  <a:pt x="272" y="1085"/>
                </a:lnTo>
                <a:lnTo>
                  <a:pt x="277" y="1095"/>
                </a:lnTo>
                <a:lnTo>
                  <a:pt x="280" y="1104"/>
                </a:lnTo>
                <a:lnTo>
                  <a:pt x="283" y="1114"/>
                </a:lnTo>
                <a:lnTo>
                  <a:pt x="284" y="1125"/>
                </a:lnTo>
                <a:lnTo>
                  <a:pt x="286" y="1136"/>
                </a:lnTo>
                <a:lnTo>
                  <a:pt x="286" y="1136"/>
                </a:lnTo>
                <a:lnTo>
                  <a:pt x="284" y="1145"/>
                </a:lnTo>
                <a:lnTo>
                  <a:pt x="283" y="1156"/>
                </a:lnTo>
                <a:lnTo>
                  <a:pt x="280" y="1166"/>
                </a:lnTo>
                <a:lnTo>
                  <a:pt x="277" y="1175"/>
                </a:lnTo>
                <a:lnTo>
                  <a:pt x="272" y="1185"/>
                </a:lnTo>
                <a:lnTo>
                  <a:pt x="266" y="1193"/>
                </a:lnTo>
                <a:lnTo>
                  <a:pt x="261" y="1201"/>
                </a:lnTo>
                <a:lnTo>
                  <a:pt x="254" y="1209"/>
                </a:lnTo>
                <a:lnTo>
                  <a:pt x="247" y="1216"/>
                </a:lnTo>
                <a:lnTo>
                  <a:pt x="239" y="1221"/>
                </a:lnTo>
                <a:lnTo>
                  <a:pt x="231" y="1227"/>
                </a:lnTo>
                <a:lnTo>
                  <a:pt x="222" y="1231"/>
                </a:lnTo>
                <a:lnTo>
                  <a:pt x="212" y="1235"/>
                </a:lnTo>
                <a:lnTo>
                  <a:pt x="202" y="1236"/>
                </a:lnTo>
                <a:lnTo>
                  <a:pt x="192" y="1239"/>
                </a:lnTo>
                <a:lnTo>
                  <a:pt x="181" y="1239"/>
                </a:lnTo>
                <a:lnTo>
                  <a:pt x="181" y="1239"/>
                </a:lnTo>
                <a:close/>
                <a:moveTo>
                  <a:pt x="708" y="692"/>
                </a:moveTo>
                <a:lnTo>
                  <a:pt x="708" y="692"/>
                </a:lnTo>
                <a:lnTo>
                  <a:pt x="697" y="692"/>
                </a:lnTo>
                <a:lnTo>
                  <a:pt x="687" y="690"/>
                </a:lnTo>
                <a:lnTo>
                  <a:pt x="678" y="688"/>
                </a:lnTo>
                <a:lnTo>
                  <a:pt x="668" y="684"/>
                </a:lnTo>
                <a:lnTo>
                  <a:pt x="659" y="680"/>
                </a:lnTo>
                <a:lnTo>
                  <a:pt x="650" y="674"/>
                </a:lnTo>
                <a:lnTo>
                  <a:pt x="642" y="669"/>
                </a:lnTo>
                <a:lnTo>
                  <a:pt x="634" y="662"/>
                </a:lnTo>
                <a:lnTo>
                  <a:pt x="627" y="654"/>
                </a:lnTo>
                <a:lnTo>
                  <a:pt x="622" y="647"/>
                </a:lnTo>
                <a:lnTo>
                  <a:pt x="616" y="637"/>
                </a:lnTo>
                <a:lnTo>
                  <a:pt x="612" y="629"/>
                </a:lnTo>
                <a:lnTo>
                  <a:pt x="608" y="620"/>
                </a:lnTo>
                <a:lnTo>
                  <a:pt x="607" y="609"/>
                </a:lnTo>
                <a:lnTo>
                  <a:pt x="604" y="599"/>
                </a:lnTo>
                <a:lnTo>
                  <a:pt x="604" y="588"/>
                </a:lnTo>
                <a:lnTo>
                  <a:pt x="604" y="588"/>
                </a:lnTo>
                <a:lnTo>
                  <a:pt x="604" y="577"/>
                </a:lnTo>
                <a:lnTo>
                  <a:pt x="607" y="568"/>
                </a:lnTo>
                <a:lnTo>
                  <a:pt x="608" y="557"/>
                </a:lnTo>
                <a:lnTo>
                  <a:pt x="612" y="547"/>
                </a:lnTo>
                <a:lnTo>
                  <a:pt x="616" y="539"/>
                </a:lnTo>
                <a:lnTo>
                  <a:pt x="622" y="530"/>
                </a:lnTo>
                <a:lnTo>
                  <a:pt x="627" y="523"/>
                </a:lnTo>
                <a:lnTo>
                  <a:pt x="634" y="515"/>
                </a:lnTo>
                <a:lnTo>
                  <a:pt x="642" y="508"/>
                </a:lnTo>
                <a:lnTo>
                  <a:pt x="650" y="503"/>
                </a:lnTo>
                <a:lnTo>
                  <a:pt x="659" y="497"/>
                </a:lnTo>
                <a:lnTo>
                  <a:pt x="668" y="493"/>
                </a:lnTo>
                <a:lnTo>
                  <a:pt x="678" y="489"/>
                </a:lnTo>
                <a:lnTo>
                  <a:pt x="687" y="486"/>
                </a:lnTo>
                <a:lnTo>
                  <a:pt x="697" y="485"/>
                </a:lnTo>
                <a:lnTo>
                  <a:pt x="708" y="485"/>
                </a:lnTo>
                <a:lnTo>
                  <a:pt x="708" y="485"/>
                </a:lnTo>
                <a:lnTo>
                  <a:pt x="719" y="485"/>
                </a:lnTo>
                <a:lnTo>
                  <a:pt x="729" y="486"/>
                </a:lnTo>
                <a:lnTo>
                  <a:pt x="739" y="489"/>
                </a:lnTo>
                <a:lnTo>
                  <a:pt x="748" y="493"/>
                </a:lnTo>
                <a:lnTo>
                  <a:pt x="757" y="497"/>
                </a:lnTo>
                <a:lnTo>
                  <a:pt x="766" y="503"/>
                </a:lnTo>
                <a:lnTo>
                  <a:pt x="774" y="508"/>
                </a:lnTo>
                <a:lnTo>
                  <a:pt x="781" y="515"/>
                </a:lnTo>
                <a:lnTo>
                  <a:pt x="788" y="523"/>
                </a:lnTo>
                <a:lnTo>
                  <a:pt x="793" y="530"/>
                </a:lnTo>
                <a:lnTo>
                  <a:pt x="799" y="539"/>
                </a:lnTo>
                <a:lnTo>
                  <a:pt x="803" y="547"/>
                </a:lnTo>
                <a:lnTo>
                  <a:pt x="807" y="557"/>
                </a:lnTo>
                <a:lnTo>
                  <a:pt x="810" y="568"/>
                </a:lnTo>
                <a:lnTo>
                  <a:pt x="811" y="577"/>
                </a:lnTo>
                <a:lnTo>
                  <a:pt x="811" y="588"/>
                </a:lnTo>
                <a:lnTo>
                  <a:pt x="811" y="588"/>
                </a:lnTo>
                <a:lnTo>
                  <a:pt x="811" y="599"/>
                </a:lnTo>
                <a:lnTo>
                  <a:pt x="810" y="609"/>
                </a:lnTo>
                <a:lnTo>
                  <a:pt x="807" y="620"/>
                </a:lnTo>
                <a:lnTo>
                  <a:pt x="803" y="629"/>
                </a:lnTo>
                <a:lnTo>
                  <a:pt x="799" y="637"/>
                </a:lnTo>
                <a:lnTo>
                  <a:pt x="793" y="647"/>
                </a:lnTo>
                <a:lnTo>
                  <a:pt x="788" y="654"/>
                </a:lnTo>
                <a:lnTo>
                  <a:pt x="781" y="662"/>
                </a:lnTo>
                <a:lnTo>
                  <a:pt x="774" y="669"/>
                </a:lnTo>
                <a:lnTo>
                  <a:pt x="766" y="674"/>
                </a:lnTo>
                <a:lnTo>
                  <a:pt x="757" y="680"/>
                </a:lnTo>
                <a:lnTo>
                  <a:pt x="748" y="684"/>
                </a:lnTo>
                <a:lnTo>
                  <a:pt x="739" y="688"/>
                </a:lnTo>
                <a:lnTo>
                  <a:pt x="729" y="690"/>
                </a:lnTo>
                <a:lnTo>
                  <a:pt x="719" y="692"/>
                </a:lnTo>
                <a:lnTo>
                  <a:pt x="708" y="692"/>
                </a:lnTo>
                <a:lnTo>
                  <a:pt x="708" y="692"/>
                </a:lnTo>
                <a:close/>
                <a:moveTo>
                  <a:pt x="1587" y="1168"/>
                </a:moveTo>
                <a:lnTo>
                  <a:pt x="1587" y="1168"/>
                </a:lnTo>
                <a:lnTo>
                  <a:pt x="1578" y="1167"/>
                </a:lnTo>
                <a:lnTo>
                  <a:pt x="1567" y="1166"/>
                </a:lnTo>
                <a:lnTo>
                  <a:pt x="1557" y="1163"/>
                </a:lnTo>
                <a:lnTo>
                  <a:pt x="1548" y="1160"/>
                </a:lnTo>
                <a:lnTo>
                  <a:pt x="1538" y="1155"/>
                </a:lnTo>
                <a:lnTo>
                  <a:pt x="1530" y="1149"/>
                </a:lnTo>
                <a:lnTo>
                  <a:pt x="1522" y="1144"/>
                </a:lnTo>
                <a:lnTo>
                  <a:pt x="1514" y="1137"/>
                </a:lnTo>
                <a:lnTo>
                  <a:pt x="1508" y="1130"/>
                </a:lnTo>
                <a:lnTo>
                  <a:pt x="1502" y="1122"/>
                </a:lnTo>
                <a:lnTo>
                  <a:pt x="1496" y="1114"/>
                </a:lnTo>
                <a:lnTo>
                  <a:pt x="1492" y="1104"/>
                </a:lnTo>
                <a:lnTo>
                  <a:pt x="1489" y="1095"/>
                </a:lnTo>
                <a:lnTo>
                  <a:pt x="1487" y="1085"/>
                </a:lnTo>
                <a:lnTo>
                  <a:pt x="1485" y="1074"/>
                </a:lnTo>
                <a:lnTo>
                  <a:pt x="1484" y="1064"/>
                </a:lnTo>
                <a:lnTo>
                  <a:pt x="1484" y="1064"/>
                </a:lnTo>
                <a:lnTo>
                  <a:pt x="1485" y="1053"/>
                </a:lnTo>
                <a:lnTo>
                  <a:pt x="1487" y="1043"/>
                </a:lnTo>
                <a:lnTo>
                  <a:pt x="1489" y="1034"/>
                </a:lnTo>
                <a:lnTo>
                  <a:pt x="1492" y="1024"/>
                </a:lnTo>
                <a:lnTo>
                  <a:pt x="1496" y="1014"/>
                </a:lnTo>
                <a:lnTo>
                  <a:pt x="1502" y="1006"/>
                </a:lnTo>
                <a:lnTo>
                  <a:pt x="1508" y="998"/>
                </a:lnTo>
                <a:lnTo>
                  <a:pt x="1514" y="990"/>
                </a:lnTo>
                <a:lnTo>
                  <a:pt x="1522" y="983"/>
                </a:lnTo>
                <a:lnTo>
                  <a:pt x="1530" y="978"/>
                </a:lnTo>
                <a:lnTo>
                  <a:pt x="1538" y="972"/>
                </a:lnTo>
                <a:lnTo>
                  <a:pt x="1548" y="968"/>
                </a:lnTo>
                <a:lnTo>
                  <a:pt x="1557" y="965"/>
                </a:lnTo>
                <a:lnTo>
                  <a:pt x="1567" y="963"/>
                </a:lnTo>
                <a:lnTo>
                  <a:pt x="1578" y="960"/>
                </a:lnTo>
                <a:lnTo>
                  <a:pt x="1587" y="960"/>
                </a:lnTo>
                <a:lnTo>
                  <a:pt x="1587" y="960"/>
                </a:lnTo>
                <a:lnTo>
                  <a:pt x="1598" y="960"/>
                </a:lnTo>
                <a:lnTo>
                  <a:pt x="1609" y="963"/>
                </a:lnTo>
                <a:lnTo>
                  <a:pt x="1619" y="965"/>
                </a:lnTo>
                <a:lnTo>
                  <a:pt x="1628" y="968"/>
                </a:lnTo>
                <a:lnTo>
                  <a:pt x="1638" y="972"/>
                </a:lnTo>
                <a:lnTo>
                  <a:pt x="1646" y="978"/>
                </a:lnTo>
                <a:lnTo>
                  <a:pt x="1654" y="983"/>
                </a:lnTo>
                <a:lnTo>
                  <a:pt x="1661" y="990"/>
                </a:lnTo>
                <a:lnTo>
                  <a:pt x="1668" y="998"/>
                </a:lnTo>
                <a:lnTo>
                  <a:pt x="1674" y="1006"/>
                </a:lnTo>
                <a:lnTo>
                  <a:pt x="1679" y="1014"/>
                </a:lnTo>
                <a:lnTo>
                  <a:pt x="1684" y="1024"/>
                </a:lnTo>
                <a:lnTo>
                  <a:pt x="1687" y="1034"/>
                </a:lnTo>
                <a:lnTo>
                  <a:pt x="1689" y="1043"/>
                </a:lnTo>
                <a:lnTo>
                  <a:pt x="1691" y="1053"/>
                </a:lnTo>
                <a:lnTo>
                  <a:pt x="1692" y="1064"/>
                </a:lnTo>
                <a:lnTo>
                  <a:pt x="1692" y="1064"/>
                </a:lnTo>
                <a:lnTo>
                  <a:pt x="1691" y="1074"/>
                </a:lnTo>
                <a:lnTo>
                  <a:pt x="1689" y="1085"/>
                </a:lnTo>
                <a:lnTo>
                  <a:pt x="1687" y="1095"/>
                </a:lnTo>
                <a:lnTo>
                  <a:pt x="1684" y="1104"/>
                </a:lnTo>
                <a:lnTo>
                  <a:pt x="1679" y="1114"/>
                </a:lnTo>
                <a:lnTo>
                  <a:pt x="1674" y="1122"/>
                </a:lnTo>
                <a:lnTo>
                  <a:pt x="1668" y="1130"/>
                </a:lnTo>
                <a:lnTo>
                  <a:pt x="1661" y="1137"/>
                </a:lnTo>
                <a:lnTo>
                  <a:pt x="1654" y="1144"/>
                </a:lnTo>
                <a:lnTo>
                  <a:pt x="1646" y="1149"/>
                </a:lnTo>
                <a:lnTo>
                  <a:pt x="1638" y="1155"/>
                </a:lnTo>
                <a:lnTo>
                  <a:pt x="1628" y="1160"/>
                </a:lnTo>
                <a:lnTo>
                  <a:pt x="1619" y="1163"/>
                </a:lnTo>
                <a:lnTo>
                  <a:pt x="1609" y="1166"/>
                </a:lnTo>
                <a:lnTo>
                  <a:pt x="1598" y="1167"/>
                </a:lnTo>
                <a:lnTo>
                  <a:pt x="1587" y="1168"/>
                </a:lnTo>
                <a:lnTo>
                  <a:pt x="1587" y="1168"/>
                </a:lnTo>
                <a:close/>
                <a:moveTo>
                  <a:pt x="2255" y="286"/>
                </a:moveTo>
                <a:lnTo>
                  <a:pt x="2255" y="286"/>
                </a:lnTo>
                <a:lnTo>
                  <a:pt x="2244" y="285"/>
                </a:lnTo>
                <a:lnTo>
                  <a:pt x="2234" y="283"/>
                </a:lnTo>
                <a:lnTo>
                  <a:pt x="2223" y="281"/>
                </a:lnTo>
                <a:lnTo>
                  <a:pt x="2214" y="278"/>
                </a:lnTo>
                <a:lnTo>
                  <a:pt x="2206" y="274"/>
                </a:lnTo>
                <a:lnTo>
                  <a:pt x="2196" y="268"/>
                </a:lnTo>
                <a:lnTo>
                  <a:pt x="2189" y="262"/>
                </a:lnTo>
                <a:lnTo>
                  <a:pt x="2181" y="255"/>
                </a:lnTo>
                <a:lnTo>
                  <a:pt x="2174" y="248"/>
                </a:lnTo>
                <a:lnTo>
                  <a:pt x="2169" y="240"/>
                </a:lnTo>
                <a:lnTo>
                  <a:pt x="2163" y="232"/>
                </a:lnTo>
                <a:lnTo>
                  <a:pt x="2159" y="222"/>
                </a:lnTo>
                <a:lnTo>
                  <a:pt x="2155" y="212"/>
                </a:lnTo>
                <a:lnTo>
                  <a:pt x="2152" y="203"/>
                </a:lnTo>
                <a:lnTo>
                  <a:pt x="2151" y="192"/>
                </a:lnTo>
                <a:lnTo>
                  <a:pt x="2151" y="183"/>
                </a:lnTo>
                <a:lnTo>
                  <a:pt x="2151" y="183"/>
                </a:lnTo>
                <a:lnTo>
                  <a:pt x="2151" y="172"/>
                </a:lnTo>
                <a:lnTo>
                  <a:pt x="2152" y="161"/>
                </a:lnTo>
                <a:lnTo>
                  <a:pt x="2155" y="151"/>
                </a:lnTo>
                <a:lnTo>
                  <a:pt x="2159" y="142"/>
                </a:lnTo>
                <a:lnTo>
                  <a:pt x="2163" y="132"/>
                </a:lnTo>
                <a:lnTo>
                  <a:pt x="2169" y="124"/>
                </a:lnTo>
                <a:lnTo>
                  <a:pt x="2174" y="116"/>
                </a:lnTo>
                <a:lnTo>
                  <a:pt x="2181" y="109"/>
                </a:lnTo>
                <a:lnTo>
                  <a:pt x="2189" y="102"/>
                </a:lnTo>
                <a:lnTo>
                  <a:pt x="2196" y="95"/>
                </a:lnTo>
                <a:lnTo>
                  <a:pt x="2206" y="91"/>
                </a:lnTo>
                <a:lnTo>
                  <a:pt x="2214" y="86"/>
                </a:lnTo>
                <a:lnTo>
                  <a:pt x="2223" y="83"/>
                </a:lnTo>
                <a:lnTo>
                  <a:pt x="2234" y="80"/>
                </a:lnTo>
                <a:lnTo>
                  <a:pt x="2244" y="79"/>
                </a:lnTo>
                <a:lnTo>
                  <a:pt x="2255" y="78"/>
                </a:lnTo>
                <a:lnTo>
                  <a:pt x="2255" y="78"/>
                </a:lnTo>
                <a:lnTo>
                  <a:pt x="2265" y="79"/>
                </a:lnTo>
                <a:lnTo>
                  <a:pt x="2275" y="80"/>
                </a:lnTo>
                <a:lnTo>
                  <a:pt x="2286" y="83"/>
                </a:lnTo>
                <a:lnTo>
                  <a:pt x="2295" y="86"/>
                </a:lnTo>
                <a:lnTo>
                  <a:pt x="2304" y="91"/>
                </a:lnTo>
                <a:lnTo>
                  <a:pt x="2313" y="95"/>
                </a:lnTo>
                <a:lnTo>
                  <a:pt x="2321" y="102"/>
                </a:lnTo>
                <a:lnTo>
                  <a:pt x="2328" y="109"/>
                </a:lnTo>
                <a:lnTo>
                  <a:pt x="2335" y="116"/>
                </a:lnTo>
                <a:lnTo>
                  <a:pt x="2340" y="124"/>
                </a:lnTo>
                <a:lnTo>
                  <a:pt x="2346" y="132"/>
                </a:lnTo>
                <a:lnTo>
                  <a:pt x="2350" y="142"/>
                </a:lnTo>
                <a:lnTo>
                  <a:pt x="2354" y="151"/>
                </a:lnTo>
                <a:lnTo>
                  <a:pt x="2357" y="161"/>
                </a:lnTo>
                <a:lnTo>
                  <a:pt x="2358" y="172"/>
                </a:lnTo>
                <a:lnTo>
                  <a:pt x="2358" y="183"/>
                </a:lnTo>
                <a:lnTo>
                  <a:pt x="2358" y="183"/>
                </a:lnTo>
                <a:lnTo>
                  <a:pt x="2358" y="192"/>
                </a:lnTo>
                <a:lnTo>
                  <a:pt x="2357" y="203"/>
                </a:lnTo>
                <a:lnTo>
                  <a:pt x="2354" y="212"/>
                </a:lnTo>
                <a:lnTo>
                  <a:pt x="2350" y="222"/>
                </a:lnTo>
                <a:lnTo>
                  <a:pt x="2346" y="232"/>
                </a:lnTo>
                <a:lnTo>
                  <a:pt x="2340" y="240"/>
                </a:lnTo>
                <a:lnTo>
                  <a:pt x="2335" y="248"/>
                </a:lnTo>
                <a:lnTo>
                  <a:pt x="2328" y="255"/>
                </a:lnTo>
                <a:lnTo>
                  <a:pt x="2321" y="262"/>
                </a:lnTo>
                <a:lnTo>
                  <a:pt x="2313" y="268"/>
                </a:lnTo>
                <a:lnTo>
                  <a:pt x="2304" y="274"/>
                </a:lnTo>
                <a:lnTo>
                  <a:pt x="2295" y="278"/>
                </a:lnTo>
                <a:lnTo>
                  <a:pt x="2286" y="281"/>
                </a:lnTo>
                <a:lnTo>
                  <a:pt x="2275" y="283"/>
                </a:lnTo>
                <a:lnTo>
                  <a:pt x="2265" y="285"/>
                </a:lnTo>
                <a:lnTo>
                  <a:pt x="2255" y="286"/>
                </a:lnTo>
                <a:lnTo>
                  <a:pt x="2255" y="2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35F96C70-52A7-2F93-5686-8E241E56E0E1}"/>
              </a:ext>
            </a:extLst>
          </p:cNvPr>
          <p:cNvSpPr/>
          <p:nvPr/>
        </p:nvSpPr>
        <p:spPr bwMode="auto">
          <a:xfrm>
            <a:off x="658813" y="5267325"/>
            <a:ext cx="10874375" cy="438150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The goal is not attendance. The goal is a practical growth plan your team can start executing.</a:t>
            </a:r>
          </a:p>
        </p:txBody>
      </p:sp>
    </p:spTree>
    <p:extLst>
      <p:ext uri="{BB962C8B-B14F-4D97-AF65-F5344CB8AC3E}">
        <p14:creationId xmlns:p14="http://schemas.microsoft.com/office/powerpoint/2010/main" val="5787529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D9AF5-7EE4-32C4-6BA5-4748D1B4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097C91E-B907-4E96-53AE-56C9B5C1AE92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974366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 panose="020B0604020202020204" pitchFamily="34" charset="0"/>
              </a:rPr>
              <a:t>YOUR BUSINESS GETS MATCHED SUPPORT</a:t>
            </a: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Different growth priorities need different experts, tools, and execution support.</a:t>
            </a:r>
            <a:endParaRPr lang="en-US"/>
          </a:p>
          <a:p>
            <a:pPr lvl="0">
              <a:lnSpc>
                <a:spcPct val="100000"/>
              </a:lnSpc>
              <a:defRPr/>
            </a:pPr>
            <a:endParaRPr lang="en-US" sz="16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8680B0-E2AC-29C4-F5F3-2A561AE5F81B}"/>
              </a:ext>
            </a:extLst>
          </p:cNvPr>
          <p:cNvSpPr/>
          <p:nvPr/>
        </p:nvSpPr>
        <p:spPr bwMode="auto">
          <a:xfrm>
            <a:off x="658813" y="1581150"/>
            <a:ext cx="2650058" cy="42862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>
                <a:solidFill>
                  <a:schemeClr val="bg1"/>
                </a:solidFill>
                <a:latin typeface="Barlow"/>
                <a:ea typeface="Segoe UI" pitchFamily="34" charset="0"/>
                <a:cs typeface="Segoe UI"/>
              </a:rPr>
              <a:t>Growth Pathway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ECE215-C60B-0D6D-0D1F-83AB6E162F6A}"/>
              </a:ext>
            </a:extLst>
          </p:cNvPr>
          <p:cNvSpPr/>
          <p:nvPr/>
        </p:nvSpPr>
        <p:spPr bwMode="auto">
          <a:xfrm>
            <a:off x="3456200" y="1581150"/>
            <a:ext cx="3064071" cy="428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>
                <a:solidFill>
                  <a:schemeClr val="bg1"/>
                </a:solidFill>
                <a:latin typeface="Barlow"/>
                <a:ea typeface="Segoe UI" pitchFamily="34" charset="0"/>
                <a:cs typeface="Segoe UI"/>
              </a:rPr>
              <a:t>Likely Support Needed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4922A9-6CEA-37E6-79E1-2563B166D491}"/>
              </a:ext>
            </a:extLst>
          </p:cNvPr>
          <p:cNvSpPr/>
          <p:nvPr/>
        </p:nvSpPr>
        <p:spPr bwMode="auto">
          <a:xfrm>
            <a:off x="6667600" y="1581150"/>
            <a:ext cx="4865588" cy="4286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1440" rIns="72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>
                <a:solidFill>
                  <a:schemeClr val="bg1"/>
                </a:solidFill>
                <a:latin typeface="Barlow"/>
                <a:ea typeface="Segoe UI" pitchFamily="34" charset="0"/>
                <a:cs typeface="Segoe UI"/>
              </a:rPr>
              <a:t>Expert Connects</a:t>
            </a:r>
            <a:endParaRPr lang="en-IN" sz="1600" b="1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E6859-07A4-1210-579E-C3D2BC6B7A26}"/>
              </a:ext>
            </a:extLst>
          </p:cNvPr>
          <p:cNvSpPr txBox="1"/>
          <p:nvPr/>
        </p:nvSpPr>
        <p:spPr>
          <a:xfrm>
            <a:off x="658813" y="2132849"/>
            <a:ext cx="2650058" cy="30777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 b="1">
                <a:solidFill>
                  <a:schemeClr val="accent1"/>
                </a:solidFill>
                <a:latin typeface="Barlow"/>
              </a:rPr>
              <a:t>Domestic Expansion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AF027-FC08-1498-7004-4DAC7D652254}"/>
              </a:ext>
            </a:extLst>
          </p:cNvPr>
          <p:cNvSpPr txBox="1"/>
          <p:nvPr/>
        </p:nvSpPr>
        <p:spPr>
          <a:xfrm>
            <a:off x="3456200" y="2040517"/>
            <a:ext cx="3064070" cy="52322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>
                <a:latin typeface="Barlow"/>
              </a:rPr>
              <a:t>Market entry, GTM strategy, channel planning</a:t>
            </a:r>
            <a:endParaRPr lang="en-IN" sz="1400">
              <a:latin typeface="Barlow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504BE-2796-32E2-AA65-AB3984C4C20F}"/>
              </a:ext>
            </a:extLst>
          </p:cNvPr>
          <p:cNvSpPr txBox="1"/>
          <p:nvPr/>
        </p:nvSpPr>
        <p:spPr>
          <a:xfrm>
            <a:off x="6667599" y="2040517"/>
            <a:ext cx="4865587" cy="52322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1400">
                <a:latin typeface="Barlow"/>
              </a:rPr>
              <a:t>Founder or operator who has successfully expanded into new markets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A8BA86-D1CF-08BB-BDF3-0658AFECC1EE}"/>
              </a:ext>
            </a:extLst>
          </p:cNvPr>
          <p:cNvCxnSpPr/>
          <p:nvPr/>
        </p:nvCxnSpPr>
        <p:spPr>
          <a:xfrm>
            <a:off x="658813" y="2660637"/>
            <a:ext cx="265005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2673E4-88FC-77B3-98C0-6CDC9DB83E5B}"/>
              </a:ext>
            </a:extLst>
          </p:cNvPr>
          <p:cNvCxnSpPr>
            <a:cxnSpLocks/>
          </p:cNvCxnSpPr>
          <p:nvPr/>
        </p:nvCxnSpPr>
        <p:spPr>
          <a:xfrm>
            <a:off x="3456200" y="2660637"/>
            <a:ext cx="2997866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1780C6-C378-AF5B-0E61-3B2482F2B5EA}"/>
              </a:ext>
            </a:extLst>
          </p:cNvPr>
          <p:cNvCxnSpPr>
            <a:cxnSpLocks/>
          </p:cNvCxnSpPr>
          <p:nvPr/>
        </p:nvCxnSpPr>
        <p:spPr>
          <a:xfrm>
            <a:off x="6667600" y="2660637"/>
            <a:ext cx="486558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7B9BCE-3439-2470-DD9E-A43BA1B1B725}"/>
              </a:ext>
            </a:extLst>
          </p:cNvPr>
          <p:cNvSpPr txBox="1"/>
          <p:nvPr/>
        </p:nvSpPr>
        <p:spPr>
          <a:xfrm>
            <a:off x="658813" y="2865259"/>
            <a:ext cx="2650058" cy="30777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 b="1">
                <a:solidFill>
                  <a:schemeClr val="accent1"/>
                </a:solidFill>
                <a:latin typeface="Barlow"/>
              </a:rPr>
              <a:t>Export Growth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430474-0FC3-D081-D421-FDC65FFEB5CA}"/>
              </a:ext>
            </a:extLst>
          </p:cNvPr>
          <p:cNvSpPr txBox="1"/>
          <p:nvPr/>
        </p:nvSpPr>
        <p:spPr>
          <a:xfrm>
            <a:off x="3456200" y="2757538"/>
            <a:ext cx="3064070" cy="52322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>
                <a:latin typeface="Barlow"/>
              </a:rPr>
              <a:t>Export readiness, compliance, pricing, trade finance</a:t>
            </a:r>
            <a:endParaRPr lang="en-IN" sz="1400">
              <a:latin typeface="Barlow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985C8F-BC42-8788-22AC-E1E3151B3A88}"/>
              </a:ext>
            </a:extLst>
          </p:cNvPr>
          <p:cNvSpPr txBox="1"/>
          <p:nvPr/>
        </p:nvSpPr>
        <p:spPr>
          <a:xfrm>
            <a:off x="6667599" y="2865259"/>
            <a:ext cx="4865587" cy="30777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1400">
                <a:latin typeface="Barlow"/>
              </a:rPr>
              <a:t>Experienced exporter, compliance specialist, trade expert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007513-BF62-CE00-CD0B-E4CDF0F00531}"/>
              </a:ext>
            </a:extLst>
          </p:cNvPr>
          <p:cNvCxnSpPr/>
          <p:nvPr/>
        </p:nvCxnSpPr>
        <p:spPr>
          <a:xfrm>
            <a:off x="658813" y="3377658"/>
            <a:ext cx="265005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FAC0C8-30E1-27D6-DA4D-14D416FB7011}"/>
              </a:ext>
            </a:extLst>
          </p:cNvPr>
          <p:cNvCxnSpPr>
            <a:cxnSpLocks/>
          </p:cNvCxnSpPr>
          <p:nvPr/>
        </p:nvCxnSpPr>
        <p:spPr>
          <a:xfrm>
            <a:off x="3456200" y="3377658"/>
            <a:ext cx="2997866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83C672-A667-D786-BA38-5F78475738DA}"/>
              </a:ext>
            </a:extLst>
          </p:cNvPr>
          <p:cNvCxnSpPr>
            <a:cxnSpLocks/>
          </p:cNvCxnSpPr>
          <p:nvPr/>
        </p:nvCxnSpPr>
        <p:spPr>
          <a:xfrm>
            <a:off x="6667600" y="3377658"/>
            <a:ext cx="486558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21A3629-252C-1118-99FF-F6C376D61045}"/>
              </a:ext>
            </a:extLst>
          </p:cNvPr>
          <p:cNvSpPr txBox="1"/>
          <p:nvPr/>
        </p:nvSpPr>
        <p:spPr>
          <a:xfrm>
            <a:off x="658813" y="3582280"/>
            <a:ext cx="2650058" cy="30777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 b="1">
                <a:solidFill>
                  <a:schemeClr val="accent1"/>
                </a:solidFill>
                <a:latin typeface="Barlow"/>
              </a:rPr>
              <a:t>New Sales Channels</a:t>
            </a:r>
            <a:endParaRPr lang="en-US" sz="1400" b="1">
              <a:solidFill>
                <a:schemeClr val="accent1"/>
              </a:solidFill>
              <a:latin typeface="Barlow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3315D7-CF66-BCAA-3669-949797D38EEF}"/>
              </a:ext>
            </a:extLst>
          </p:cNvPr>
          <p:cNvSpPr txBox="1"/>
          <p:nvPr/>
        </p:nvSpPr>
        <p:spPr>
          <a:xfrm>
            <a:off x="3456200" y="3551503"/>
            <a:ext cx="3064070" cy="52322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>
                <a:latin typeface="Barlow"/>
              </a:rPr>
              <a:t>Channel strategy, buyer access, sales enablement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93062E-0FBB-54C4-F791-73D62AF3AA6B}"/>
              </a:ext>
            </a:extLst>
          </p:cNvPr>
          <p:cNvSpPr txBox="1"/>
          <p:nvPr/>
        </p:nvSpPr>
        <p:spPr>
          <a:xfrm>
            <a:off x="6667599" y="3582280"/>
            <a:ext cx="4865587" cy="30777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>
                <a:latin typeface="Barlow"/>
              </a:rPr>
              <a:t>Channel leader, enterprise buyer, sales expert</a:t>
            </a:r>
            <a:endParaRPr lang="en-US" sz="1400">
              <a:latin typeface="Barlow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B83A90-A7D1-30AB-AB36-C1EB0690E1DB}"/>
              </a:ext>
            </a:extLst>
          </p:cNvPr>
          <p:cNvCxnSpPr/>
          <p:nvPr/>
        </p:nvCxnSpPr>
        <p:spPr>
          <a:xfrm>
            <a:off x="658813" y="4094679"/>
            <a:ext cx="265005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47F264-55E2-5A32-1CA9-387210A097EE}"/>
              </a:ext>
            </a:extLst>
          </p:cNvPr>
          <p:cNvCxnSpPr>
            <a:cxnSpLocks/>
          </p:cNvCxnSpPr>
          <p:nvPr/>
        </p:nvCxnSpPr>
        <p:spPr>
          <a:xfrm>
            <a:off x="3456200" y="4094679"/>
            <a:ext cx="2997866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BCB2ACB-281B-27A3-3248-E3BD2364252A}"/>
              </a:ext>
            </a:extLst>
          </p:cNvPr>
          <p:cNvCxnSpPr>
            <a:cxnSpLocks/>
          </p:cNvCxnSpPr>
          <p:nvPr/>
        </p:nvCxnSpPr>
        <p:spPr>
          <a:xfrm>
            <a:off x="6667600" y="4094679"/>
            <a:ext cx="486558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CB399D-D02A-A37E-06DE-575B715CD271}"/>
              </a:ext>
            </a:extLst>
          </p:cNvPr>
          <p:cNvSpPr txBox="1"/>
          <p:nvPr/>
        </p:nvSpPr>
        <p:spPr>
          <a:xfrm>
            <a:off x="658813" y="4299301"/>
            <a:ext cx="2650058" cy="30777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 b="1">
                <a:solidFill>
                  <a:schemeClr val="accent1"/>
                </a:solidFill>
                <a:latin typeface="Barlow"/>
              </a:rPr>
              <a:t>New Product Launches</a:t>
            </a:r>
            <a:endParaRPr lang="en-IN" sz="1400" b="1">
              <a:solidFill>
                <a:schemeClr val="accent1"/>
              </a:solidFill>
              <a:latin typeface="Barlow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6FC80C-87E5-4C4E-B2BE-7F1E67262021}"/>
              </a:ext>
            </a:extLst>
          </p:cNvPr>
          <p:cNvSpPr txBox="1"/>
          <p:nvPr/>
        </p:nvSpPr>
        <p:spPr>
          <a:xfrm>
            <a:off x="3456200" y="4191580"/>
            <a:ext cx="3064070" cy="52322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>
                <a:latin typeface="Barlow"/>
              </a:rPr>
              <a:t>Product validation, positioning, go-to-market</a:t>
            </a:r>
            <a:endParaRPr lang="en-IN" sz="1400">
              <a:latin typeface="Barlow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0BF90D-4CC9-C925-B8C9-41D2DBA144D6}"/>
              </a:ext>
            </a:extLst>
          </p:cNvPr>
          <p:cNvSpPr txBox="1"/>
          <p:nvPr/>
        </p:nvSpPr>
        <p:spPr>
          <a:xfrm>
            <a:off x="6667599" y="4191580"/>
            <a:ext cx="4865587" cy="52322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1400">
                <a:latin typeface="Barlow"/>
              </a:rPr>
              <a:t>Product leader, GTM expert, founder who has launched new products</a:t>
            </a:r>
            <a:endParaRPr lang="en-IN" sz="1400">
              <a:latin typeface="Barlow" panose="00000500000000000000" pitchFamily="2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3DA401-4242-2970-2A85-CF54C8786C6B}"/>
              </a:ext>
            </a:extLst>
          </p:cNvPr>
          <p:cNvCxnSpPr/>
          <p:nvPr/>
        </p:nvCxnSpPr>
        <p:spPr>
          <a:xfrm>
            <a:off x="658813" y="4811697"/>
            <a:ext cx="265005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AEB501-CF02-3505-36D6-563F691F9A93}"/>
              </a:ext>
            </a:extLst>
          </p:cNvPr>
          <p:cNvCxnSpPr>
            <a:cxnSpLocks/>
          </p:cNvCxnSpPr>
          <p:nvPr/>
        </p:nvCxnSpPr>
        <p:spPr>
          <a:xfrm>
            <a:off x="3456200" y="4811697"/>
            <a:ext cx="2997866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F03BE9E-179C-A29F-810A-A5848E6F888B}"/>
              </a:ext>
            </a:extLst>
          </p:cNvPr>
          <p:cNvCxnSpPr>
            <a:cxnSpLocks/>
          </p:cNvCxnSpPr>
          <p:nvPr/>
        </p:nvCxnSpPr>
        <p:spPr>
          <a:xfrm>
            <a:off x="6667600" y="4811697"/>
            <a:ext cx="486558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B07656-BE6B-1A94-F90F-5E8253A95240}"/>
              </a:ext>
            </a:extLst>
          </p:cNvPr>
          <p:cNvSpPr/>
          <p:nvPr/>
        </p:nvSpPr>
        <p:spPr bwMode="auto">
          <a:xfrm>
            <a:off x="658813" y="5267325"/>
            <a:ext cx="10874375" cy="438150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bg1"/>
                </a:solidFill>
                <a:latin typeface="Barlow"/>
                <a:cs typeface="Segoe UI"/>
              </a:rPr>
              <a:t>The</a:t>
            </a:r>
            <a:r>
              <a:rPr lang="en-US" sz="1400" b="1">
                <a:solidFill>
                  <a:schemeClr val="bg1"/>
                </a:solidFill>
                <a:latin typeface="Barlow"/>
                <a:ea typeface="+mn-lt"/>
                <a:cs typeface="Segoe UI"/>
              </a:rPr>
              <a:t> match is practical: people who have done what you are trying to do.</a:t>
            </a:r>
            <a:endParaRPr lang="en-US">
              <a:solidFill>
                <a:schemeClr val="bg1"/>
              </a:solidFill>
              <a:latin typeface="Arial" panose="020B0604020202020204"/>
              <a:ea typeface="+mn-lt"/>
              <a:cs typeface="Arial" panose="020B0604020202020204"/>
            </a:endParaRPr>
          </a:p>
          <a:p>
            <a:pPr algn="ctr" defTabSz="914099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chemeClr val="bg1"/>
              </a:solidFill>
              <a:latin typeface="Barlow" panose="00000500000000000000" pitchFamily="2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323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CFD74-AAF9-1E60-A752-6CC098DD8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5C30985-FD63-52CC-78A7-67546E6D92BB}"/>
              </a:ext>
            </a:extLst>
          </p:cNvPr>
          <p:cNvSpPr/>
          <p:nvPr/>
        </p:nvSpPr>
        <p:spPr>
          <a:xfrm>
            <a:off x="2277708" y="-4686570"/>
            <a:ext cx="30489562" cy="23846682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BA20B96-9178-DE31-0986-D8E596F73620}"/>
              </a:ext>
            </a:extLst>
          </p:cNvPr>
          <p:cNvSpPr txBox="1">
            <a:spLocks/>
          </p:cNvSpPr>
          <p:nvPr/>
        </p:nvSpPr>
        <p:spPr>
          <a:xfrm>
            <a:off x="641756" y="488580"/>
            <a:ext cx="683219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800">
                <a:solidFill>
                  <a:srgbClr val="F58720"/>
                </a:solidFill>
                <a:cs typeface="Arial"/>
              </a:rPr>
              <a:t>QUICK REFLECTION</a:t>
            </a:r>
            <a:endParaRPr lang="en-US"/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chemeClr val="tx1"/>
                </a:solidFill>
                <a:cs typeface="Arial"/>
              </a:rPr>
              <a:t>A quick look at what the program offers and what it does not.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03A6A-4BBA-F194-2AA6-0AC048B0A3BC}"/>
              </a:ext>
            </a:extLst>
          </p:cNvPr>
          <p:cNvSpPr txBox="1"/>
          <p:nvPr/>
        </p:nvSpPr>
        <p:spPr>
          <a:xfrm>
            <a:off x="658813" y="1939501"/>
            <a:ext cx="543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>
                <a:solidFill>
                  <a:schemeClr val="accent1"/>
                </a:solidFill>
                <a:latin typeface="Barlow" panose="00000500000000000000" pitchFamily="2" charset="0"/>
              </a:rPr>
              <a:t>This 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9A01A-B117-6E91-0D6F-DDF1CBFB7BA6}"/>
              </a:ext>
            </a:extLst>
          </p:cNvPr>
          <p:cNvSpPr txBox="1"/>
          <p:nvPr/>
        </p:nvSpPr>
        <p:spPr>
          <a:xfrm>
            <a:off x="6096000" y="1939501"/>
            <a:ext cx="543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>
                <a:solidFill>
                  <a:schemeClr val="accent3"/>
                </a:solidFill>
                <a:latin typeface="Barlow" panose="00000500000000000000" pitchFamily="2" charset="0"/>
              </a:rPr>
              <a:t>This is not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287B75-E9E7-4981-2628-4F451F4A3772}"/>
              </a:ext>
            </a:extLst>
          </p:cNvPr>
          <p:cNvGrpSpPr/>
          <p:nvPr/>
        </p:nvGrpSpPr>
        <p:grpSpPr>
          <a:xfrm>
            <a:off x="728663" y="2556861"/>
            <a:ext cx="5077333" cy="461639"/>
            <a:chOff x="728663" y="2032986"/>
            <a:chExt cx="5077333" cy="4616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B76F008-FF2A-492D-0BB3-BAA8D6811DD7}"/>
                </a:ext>
              </a:extLst>
            </p:cNvPr>
            <p:cNvSpPr/>
            <p:nvPr/>
          </p:nvSpPr>
          <p:spPr bwMode="auto">
            <a:xfrm>
              <a:off x="949911" y="2032986"/>
              <a:ext cx="4856085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Business growth support built around your specific move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F574A9A-4E0C-235D-1D46-F194D52DD2D2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9" name="Graphic 8" descr="Checkmark with solid fill">
              <a:extLst>
                <a:ext uri="{FF2B5EF4-FFF2-40B4-BE49-F238E27FC236}">
                  <a16:creationId xmlns:a16="http://schemas.microsoft.com/office/drawing/2014/main" id="{E2206695-DD89-54C9-AB6B-30AEBD9225A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0D7C25-6216-0E9F-D19A-F0E62AF868ED}"/>
              </a:ext>
            </a:extLst>
          </p:cNvPr>
          <p:cNvGrpSpPr/>
          <p:nvPr/>
        </p:nvGrpSpPr>
        <p:grpSpPr>
          <a:xfrm>
            <a:off x="728663" y="3193711"/>
            <a:ext cx="5077333" cy="461639"/>
            <a:chOff x="728663" y="2032986"/>
            <a:chExt cx="5077333" cy="4616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16B7F82-516A-0B27-58E4-5923976D965F}"/>
                </a:ext>
              </a:extLst>
            </p:cNvPr>
            <p:cNvSpPr/>
            <p:nvPr/>
          </p:nvSpPr>
          <p:spPr bwMode="auto">
            <a:xfrm>
              <a:off x="949911" y="2032986"/>
              <a:ext cx="4856085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Practical execution help with real challenges and solutions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FAF016-B8F5-C365-689E-AC21A65204FA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4" name="Graphic 13" descr="Checkmark with solid fill">
              <a:extLst>
                <a:ext uri="{FF2B5EF4-FFF2-40B4-BE49-F238E27FC236}">
                  <a16:creationId xmlns:a16="http://schemas.microsoft.com/office/drawing/2014/main" id="{D15CAE12-2A63-F059-FE03-A004FCADABA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1C0646-7F30-6D3F-51D0-A45808FF9EFF}"/>
              </a:ext>
            </a:extLst>
          </p:cNvPr>
          <p:cNvGrpSpPr/>
          <p:nvPr/>
        </p:nvGrpSpPr>
        <p:grpSpPr>
          <a:xfrm>
            <a:off x="728663" y="3830561"/>
            <a:ext cx="5077333" cy="461639"/>
            <a:chOff x="728663" y="2032986"/>
            <a:chExt cx="5077333" cy="4616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670B161-0174-A715-7C50-1D440828859A}"/>
                </a:ext>
              </a:extLst>
            </p:cNvPr>
            <p:cNvSpPr/>
            <p:nvPr/>
          </p:nvSpPr>
          <p:spPr bwMode="auto">
            <a:xfrm>
              <a:off x="949911" y="2032986"/>
              <a:ext cx="4856085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chemeClr val="tx1"/>
                  </a:solidFill>
                  <a:latin typeface="Barlow"/>
                  <a:ea typeface="+mn-lt"/>
                  <a:cs typeface="+mn-lt"/>
                </a:rPr>
                <a:t>Guidance from experts who have scaled before</a:t>
              </a:r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A3B79C6-EFBE-E6CD-EE96-CAC8A1437431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8" name="Graphic 17" descr="Checkmark with solid fill">
              <a:extLst>
                <a:ext uri="{FF2B5EF4-FFF2-40B4-BE49-F238E27FC236}">
                  <a16:creationId xmlns:a16="http://schemas.microsoft.com/office/drawing/2014/main" id="{12904BF9-3711-2A74-5F3E-0B07CF4F25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44A231-9BD9-CA83-BD53-3E88A11A324B}"/>
              </a:ext>
            </a:extLst>
          </p:cNvPr>
          <p:cNvGrpSpPr/>
          <p:nvPr/>
        </p:nvGrpSpPr>
        <p:grpSpPr>
          <a:xfrm>
            <a:off x="728663" y="4467411"/>
            <a:ext cx="5077333" cy="461639"/>
            <a:chOff x="728663" y="2032986"/>
            <a:chExt cx="5077333" cy="46163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C2C0067-BE21-1B03-3D55-5F7E88DBF629}"/>
                </a:ext>
              </a:extLst>
            </p:cNvPr>
            <p:cNvSpPr/>
            <p:nvPr/>
          </p:nvSpPr>
          <p:spPr bwMode="auto">
            <a:xfrm>
              <a:off x="949911" y="2032986"/>
              <a:ext cx="4856085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A 90-day plan your team can act on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75CE560-F4D3-D129-EB8F-D120EB9DD749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Graphic 21" descr="Checkmark with solid fill">
              <a:extLst>
                <a:ext uri="{FF2B5EF4-FFF2-40B4-BE49-F238E27FC236}">
                  <a16:creationId xmlns:a16="http://schemas.microsoft.com/office/drawing/2014/main" id="{7C3876EE-4B71-4083-AEF4-AA5335D596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98BF68-4410-26C2-561C-CC71DFC282E1}"/>
              </a:ext>
            </a:extLst>
          </p:cNvPr>
          <p:cNvGrpSpPr/>
          <p:nvPr/>
        </p:nvGrpSpPr>
        <p:grpSpPr>
          <a:xfrm>
            <a:off x="728663" y="5104260"/>
            <a:ext cx="5077333" cy="461639"/>
            <a:chOff x="728663" y="2032986"/>
            <a:chExt cx="5077333" cy="46163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2A80B00-DE61-AADF-83A7-0273E8E26DB4}"/>
                </a:ext>
              </a:extLst>
            </p:cNvPr>
            <p:cNvSpPr/>
            <p:nvPr/>
          </p:nvSpPr>
          <p:spPr bwMode="auto">
            <a:xfrm>
              <a:off x="949911" y="2032986"/>
              <a:ext cx="4856085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chemeClr val="tx1"/>
                  </a:solidFill>
                  <a:latin typeface="Barlow"/>
                  <a:ea typeface="Segoe UI" pitchFamily="34" charset="0"/>
                  <a:cs typeface="Segoe UI"/>
                </a:rPr>
                <a:t>Support that continues through your 12-week journey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0833C5F-7F6B-9E19-D058-C891F57E8398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6" name="Graphic 25" descr="Checkmark with solid fill">
              <a:extLst>
                <a:ext uri="{FF2B5EF4-FFF2-40B4-BE49-F238E27FC236}">
                  <a16:creationId xmlns:a16="http://schemas.microsoft.com/office/drawing/2014/main" id="{402431F6-8E0A-867C-8861-53888D81F5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3E97475-6F39-7FFA-8102-5CA9547C646D}"/>
              </a:ext>
            </a:extLst>
          </p:cNvPr>
          <p:cNvSpPr/>
          <p:nvPr/>
        </p:nvSpPr>
        <p:spPr bwMode="auto">
          <a:xfrm>
            <a:off x="6569476" y="2556861"/>
            <a:ext cx="4856085" cy="461639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Another lecture series or generic business course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F0BB811-B4B0-048B-4871-7A6F6F677DDF}"/>
              </a:ext>
            </a:extLst>
          </p:cNvPr>
          <p:cNvSpPr/>
          <p:nvPr/>
        </p:nvSpPr>
        <p:spPr bwMode="auto">
          <a:xfrm>
            <a:off x="6348228" y="2575749"/>
            <a:ext cx="423862" cy="423862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7694D4-2C9F-B61A-DBFB-D055543C73B1}"/>
              </a:ext>
            </a:extLst>
          </p:cNvPr>
          <p:cNvSpPr/>
          <p:nvPr/>
        </p:nvSpPr>
        <p:spPr bwMode="auto">
          <a:xfrm>
            <a:off x="6569476" y="3193711"/>
            <a:ext cx="4856085" cy="461639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Generic consulting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6F2449-1F81-FC5D-46B6-0A9EA60D5E9E}"/>
              </a:ext>
            </a:extLst>
          </p:cNvPr>
          <p:cNvSpPr/>
          <p:nvPr/>
        </p:nvSpPr>
        <p:spPr bwMode="auto">
          <a:xfrm>
            <a:off x="6348228" y="3212599"/>
            <a:ext cx="423862" cy="423862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0A6D576-E252-A1D9-F200-7E325FA4FFCB}"/>
              </a:ext>
            </a:extLst>
          </p:cNvPr>
          <p:cNvSpPr/>
          <p:nvPr/>
        </p:nvSpPr>
        <p:spPr bwMode="auto">
          <a:xfrm>
            <a:off x="6569476" y="3830561"/>
            <a:ext cx="4856085" cy="461639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 fundraising platform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0468A0C-2300-F272-568C-CDED133FF449}"/>
              </a:ext>
            </a:extLst>
          </p:cNvPr>
          <p:cNvSpPr/>
          <p:nvPr/>
        </p:nvSpPr>
        <p:spPr bwMode="auto">
          <a:xfrm>
            <a:off x="6348228" y="3849449"/>
            <a:ext cx="423862" cy="423862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2B44649-C805-2099-18EE-C8843FD4F438}"/>
              </a:ext>
            </a:extLst>
          </p:cNvPr>
          <p:cNvSpPr/>
          <p:nvPr/>
        </p:nvSpPr>
        <p:spPr bwMode="auto">
          <a:xfrm>
            <a:off x="6569476" y="4467411"/>
            <a:ext cx="4856085" cy="461639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/>
                <a:ea typeface="Segoe UI" pitchFamily="34" charset="0"/>
                <a:cs typeface="Segoe UI"/>
              </a:rPr>
              <a:t>A certificate program</a:t>
            </a:r>
            <a:endParaRPr lang="en-US" sz="1200">
              <a:solidFill>
                <a:schemeClr val="tx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FFDCBD-3B7A-FAEC-BED8-AAF7BDF36D9E}"/>
              </a:ext>
            </a:extLst>
          </p:cNvPr>
          <p:cNvSpPr/>
          <p:nvPr/>
        </p:nvSpPr>
        <p:spPr bwMode="auto">
          <a:xfrm>
            <a:off x="6348228" y="4486299"/>
            <a:ext cx="423862" cy="423862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57FF11D-AC06-6758-C7F0-768B51DEF902}"/>
              </a:ext>
            </a:extLst>
          </p:cNvPr>
          <p:cNvSpPr/>
          <p:nvPr/>
        </p:nvSpPr>
        <p:spPr bwMode="auto">
          <a:xfrm>
            <a:off x="6569476" y="5104260"/>
            <a:ext cx="4856085" cy="461639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 rescue program for businesses without a clear opportunity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B1FC3B0-9471-715B-8F6F-47B7B1C8278F}"/>
              </a:ext>
            </a:extLst>
          </p:cNvPr>
          <p:cNvSpPr/>
          <p:nvPr/>
        </p:nvSpPr>
        <p:spPr bwMode="auto">
          <a:xfrm>
            <a:off x="6348228" y="5123148"/>
            <a:ext cx="423862" cy="423862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8" name="Graphic 47" descr="Close with solid fill">
            <a:extLst>
              <a:ext uri="{FF2B5EF4-FFF2-40B4-BE49-F238E27FC236}">
                <a16:creationId xmlns:a16="http://schemas.microsoft.com/office/drawing/2014/main" id="{56C9A8C9-525F-43D8-B5FF-BA096D73EB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6951" y="2644471"/>
            <a:ext cx="286416" cy="286416"/>
          </a:xfrm>
          <a:prstGeom prst="rect">
            <a:avLst/>
          </a:prstGeom>
        </p:spPr>
      </p:pic>
      <p:pic>
        <p:nvPicPr>
          <p:cNvPr id="49" name="Graphic 48" descr="Close with solid fill">
            <a:extLst>
              <a:ext uri="{FF2B5EF4-FFF2-40B4-BE49-F238E27FC236}">
                <a16:creationId xmlns:a16="http://schemas.microsoft.com/office/drawing/2014/main" id="{8BBC1050-B915-B4A7-503C-F8DC8A9620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6951" y="3284152"/>
            <a:ext cx="286416" cy="286416"/>
          </a:xfrm>
          <a:prstGeom prst="rect">
            <a:avLst/>
          </a:prstGeom>
        </p:spPr>
      </p:pic>
      <p:pic>
        <p:nvPicPr>
          <p:cNvPr id="50" name="Graphic 49" descr="Close with solid fill">
            <a:extLst>
              <a:ext uri="{FF2B5EF4-FFF2-40B4-BE49-F238E27FC236}">
                <a16:creationId xmlns:a16="http://schemas.microsoft.com/office/drawing/2014/main" id="{160E3E9C-87DA-FA83-68F8-96823B34B9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6951" y="3913076"/>
            <a:ext cx="286416" cy="286416"/>
          </a:xfrm>
          <a:prstGeom prst="rect">
            <a:avLst/>
          </a:prstGeom>
        </p:spPr>
      </p:pic>
      <p:pic>
        <p:nvPicPr>
          <p:cNvPr id="51" name="Graphic 50" descr="Close with solid fill">
            <a:extLst>
              <a:ext uri="{FF2B5EF4-FFF2-40B4-BE49-F238E27FC236}">
                <a16:creationId xmlns:a16="http://schemas.microsoft.com/office/drawing/2014/main" id="{272C0E5C-6EE1-6503-5B14-DBAFFFC05B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6951" y="4555021"/>
            <a:ext cx="286416" cy="286416"/>
          </a:xfrm>
          <a:prstGeom prst="rect">
            <a:avLst/>
          </a:prstGeom>
        </p:spPr>
      </p:pic>
      <p:pic>
        <p:nvPicPr>
          <p:cNvPr id="52" name="Graphic 51" descr="Close with solid fill">
            <a:extLst>
              <a:ext uri="{FF2B5EF4-FFF2-40B4-BE49-F238E27FC236}">
                <a16:creationId xmlns:a16="http://schemas.microsoft.com/office/drawing/2014/main" id="{C86ABF66-FBF2-3278-4227-3B5E503F1D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6951" y="5190815"/>
            <a:ext cx="286416" cy="2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428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WADHWANI THEME" val="0b1YG6ut"/>
  <p:tag name="ARTICULATE_PROJECT_OPEN" val="0"/>
  <p:tag name="ARTICULATE_SLIDE_COUNT" val="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dhwani Theme">
  <a:themeElements>
    <a:clrScheme name="Romesh Color Scheme">
      <a:dk1>
        <a:srgbClr val="000000"/>
      </a:dk1>
      <a:lt1>
        <a:sysClr val="window" lastClr="FFFFFF"/>
      </a:lt1>
      <a:dk2>
        <a:srgbClr val="BF2025"/>
      </a:dk2>
      <a:lt2>
        <a:srgbClr val="DDDDDD"/>
      </a:lt2>
      <a:accent1>
        <a:srgbClr val="BF2025"/>
      </a:accent1>
      <a:accent2>
        <a:srgbClr val="DF5327"/>
      </a:accent2>
      <a:accent3>
        <a:srgbClr val="F68720"/>
      </a:accent3>
      <a:accent4>
        <a:srgbClr val="E9B201"/>
      </a:accent4>
      <a:accent5>
        <a:srgbClr val="418AB3"/>
      </a:accent5>
      <a:accent6>
        <a:srgbClr val="A6B727"/>
      </a:accent6>
      <a:hlink>
        <a:srgbClr val="0070C0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1200" dirty="0" smtClean="0">
            <a:solidFill>
              <a:schemeClr val="bg1"/>
            </a:solidFill>
            <a:latin typeface="Barlow" panose="00000500000000000000" pitchFamily="2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 anchor="ctr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.Wadhwani.Colorful" id="{3FF6ADEF-E3D5-4BD3-B64B-0D0256DE80D3}" vid="{C0059A51-6129-4F61-82FD-F09902B796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Wadhwani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Debdarshan Panda</dc:creator>
  <cp:revision>35</cp:revision>
  <dcterms:created xsi:type="dcterms:W3CDTF">2024-07-25T13:31:27Z</dcterms:created>
  <dcterms:modified xsi:type="dcterms:W3CDTF">2026-07-08T14:32:46Z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364EA231-BFD6-4479-8DED-6B252429D911</vt:lpwstr>
  </property>
  <property fmtid="{D5CDD505-2E9C-101B-9397-08002B2CF9AE}" pid="3" name="ArticulatePath">
    <vt:lpwstr>https://moreslides-my.sharepoint.com/personal/ishraq_www_moreslides_com/Documents/Work/hitesh/13-08-2024/WF_Skilling_Employers</vt:lpwstr>
  </property>
</Properties>
</file>