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147481926" r:id="rId2"/>
    <p:sldId id="2147481927" r:id="rId3"/>
    <p:sldId id="2147481944" r:id="rId4"/>
    <p:sldId id="2147481931" r:id="rId5"/>
    <p:sldId id="2147481932" r:id="rId6"/>
    <p:sldId id="2147481945" r:id="rId7"/>
    <p:sldId id="2147481934" r:id="rId8"/>
    <p:sldId id="2147481935" r:id="rId9"/>
    <p:sldId id="2147481936" r:id="rId10"/>
    <p:sldId id="2147481937" r:id="rId11"/>
    <p:sldId id="2147481938" r:id="rId12"/>
    <p:sldId id="2147481940" r:id="rId13"/>
    <p:sldId id="2147481942" r:id="rId14"/>
    <p:sldId id="2147481943" r:id="rId15"/>
    <p:sldId id="2147481939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pos="7265" userDrawn="1">
          <p15:clr>
            <a:srgbClr val="A4A3A4"/>
          </p15:clr>
        </p15:guide>
        <p15:guide id="5" orient="horz" pos="336" userDrawn="1">
          <p15:clr>
            <a:srgbClr val="A4A3A4"/>
          </p15:clr>
        </p15:guide>
        <p15:guide id="6" orient="horz" pos="3952" userDrawn="1">
          <p15:clr>
            <a:srgbClr val="A4A3A4"/>
          </p15:clr>
        </p15:guide>
        <p15:guide id="7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2FF016D-AFE6-8DB6-0173-9BB7952A6B9B}" name="Debdarshan Panda" initials="DP" userId="S::debdarshan.panda@wfglobal.org::54704d66-f4ff-4835-a5ae-30ba75d29374" providerId="AD"/>
  <p188:author id="{7C147DE7-D4A0-6CAF-883C-DE7101E69314}" name="Debdarshan Panda" initials="DP" userId="S::debdarshan.panda@wadhwanifoundation.org::54704d66-f4ff-4835-a5ae-30ba75d293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3E8"/>
    <a:srgbClr val="C6373B"/>
    <a:srgbClr val="ED7D31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C4AC73-5F63-9E97-77D0-64DC929AC5BE}" v="17" dt="2026-06-17T15:20:36.9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19" autoAdjust="0"/>
    <p:restoredTop sz="95611" autoAdjust="0"/>
  </p:normalViewPr>
  <p:slideViewPr>
    <p:cSldViewPr snapToGrid="0">
      <p:cViewPr>
        <p:scale>
          <a:sx n="100" d="100"/>
          <a:sy n="100" d="100"/>
        </p:scale>
        <p:origin x="144" y="318"/>
      </p:cViewPr>
      <p:guideLst>
        <p:guide orient="horz" pos="2160"/>
        <p:guide pos="415"/>
        <p:guide pos="7265"/>
        <p:guide orient="horz" pos="336"/>
        <p:guide orient="horz" pos="395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riharsha Nallamilli" userId="S::sriharsha.nallamilli@wadhwanifoundation.org::2e173fad-3973-4a0d-bf47-7e9614b14e8e" providerId="AD" clId="Web-{C4C4AC73-5F63-9E97-77D0-64DC929AC5BE}"/>
    <pc:docChg chg="modSld">
      <pc:chgData name="Sriharsha Nallamilli" userId="S::sriharsha.nallamilli@wadhwanifoundation.org::2e173fad-3973-4a0d-bf47-7e9614b14e8e" providerId="AD" clId="Web-{C4C4AC73-5F63-9E97-77D0-64DC929AC5BE}" dt="2026-06-17T15:20:35.452" v="7" actId="20577"/>
      <pc:docMkLst>
        <pc:docMk/>
      </pc:docMkLst>
      <pc:sldChg chg="modSp">
        <pc:chgData name="Sriharsha Nallamilli" userId="S::sriharsha.nallamilli@wadhwanifoundation.org::2e173fad-3973-4a0d-bf47-7e9614b14e8e" providerId="AD" clId="Web-{C4C4AC73-5F63-9E97-77D0-64DC929AC5BE}" dt="2026-06-17T15:20:35.452" v="7" actId="20577"/>
        <pc:sldMkLst>
          <pc:docMk/>
          <pc:sldMk cId="4282885432" sldId="2147481931"/>
        </pc:sldMkLst>
        <pc:spChg chg="mod">
          <ac:chgData name="Sriharsha Nallamilli" userId="S::sriharsha.nallamilli@wadhwanifoundation.org::2e173fad-3973-4a0d-bf47-7e9614b14e8e" providerId="AD" clId="Web-{C4C4AC73-5F63-9E97-77D0-64DC929AC5BE}" dt="2026-06-17T15:20:35.452" v="7" actId="20577"/>
          <ac:spMkLst>
            <pc:docMk/>
            <pc:sldMk cId="4282885432" sldId="2147481931"/>
            <ac:spMk id="28" creationId="{DB42E80F-C279-14C9-62C5-D435ED90B7D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35C39-C289-464A-BB2D-3422D2DFB16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24F89-2064-4CBA-954E-9735B3677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05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 Non-Bullete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73B0220-F9E3-0FA1-AB43-A6D33FF137D8}"/>
              </a:ext>
            </a:extLst>
          </p:cNvPr>
          <p:cNvGrpSpPr/>
          <p:nvPr userDrawn="1"/>
        </p:nvGrpSpPr>
        <p:grpSpPr>
          <a:xfrm>
            <a:off x="-1" y="0"/>
            <a:ext cx="12192000" cy="6858000"/>
            <a:chOff x="0" y="0"/>
            <a:chExt cx="12162622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E22BB8E-0DDC-08CE-4F6B-3098B1C63A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0" y="0"/>
              <a:ext cx="12162622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49A8465-AB04-0559-EBFC-DE607F14B53C}"/>
                </a:ext>
              </a:extLst>
            </p:cNvPr>
            <p:cNvSpPr/>
            <p:nvPr userDrawn="1"/>
          </p:nvSpPr>
          <p:spPr bwMode="auto">
            <a:xfrm>
              <a:off x="10258697" y="635726"/>
              <a:ext cx="1750423" cy="966651"/>
            </a:xfrm>
            <a:prstGeom prst="rect">
              <a:avLst/>
            </a:prstGeom>
            <a:solidFill>
              <a:srgbClr val="BF2025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1200" spc="-50">
                <a:solidFill>
                  <a:schemeClr val="tx1"/>
                </a:solidFill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DA880A3-73D4-5F85-5328-FF9910518ECB}"/>
              </a:ext>
            </a:extLst>
          </p:cNvPr>
          <p:cNvSpPr/>
          <p:nvPr userDrawn="1"/>
        </p:nvSpPr>
        <p:spPr bwMode="auto">
          <a:xfrm>
            <a:off x="0" y="0"/>
            <a:ext cx="12192001" cy="6858000"/>
          </a:xfrm>
          <a:prstGeom prst="rect">
            <a:avLst/>
          </a:prstGeom>
          <a:solidFill>
            <a:srgbClr val="000000">
              <a:alpha val="7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1800" spc="-5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2562" y="3873621"/>
            <a:ext cx="6726878" cy="683264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732562" y="4550967"/>
            <a:ext cx="6726878" cy="598352"/>
          </a:xfrm>
          <a:prstGeom prst="rect">
            <a:avLst/>
          </a:prstGeom>
        </p:spPr>
        <p:txBody>
          <a:bodyPr vert="horz" wrap="square" lIns="146304" tIns="91440" rIns="146304" bIns="91440" rtlCol="0" anchor="ctr" anchorCtr="0">
            <a:noAutofit/>
          </a:bodyPr>
          <a:lstStyle>
            <a:lvl1pPr algn="ctr">
              <a:defRPr lang="en-US" sz="2800" b="0" cap="none" spc="-102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Subtitle</a:t>
            </a:r>
          </a:p>
        </p:txBody>
      </p:sp>
      <p:pic>
        <p:nvPicPr>
          <p:cNvPr id="4" name="Picture 2" descr="nbsp→ Wadhwani Advantage">
            <a:extLst>
              <a:ext uri="{FF2B5EF4-FFF2-40B4-BE49-F238E27FC236}">
                <a16:creationId xmlns:a16="http://schemas.microsoft.com/office/drawing/2014/main" id="{9093C92C-ED0F-0B93-B34A-CC68CBA8AB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4254" y="2028301"/>
            <a:ext cx="2203490" cy="109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577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663817"/>
            <a:ext cx="9144000" cy="1846146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E6D1-A202-C740-90A1-A12FD08AD03B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BB36-D290-BE41-BE75-84CEA77AF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51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DF84C94-72A7-4293-B77A-3E1FD3D76D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4676" y="404202"/>
            <a:ext cx="2926725" cy="6453798"/>
          </a:xfrm>
          <a:custGeom>
            <a:avLst/>
            <a:gdLst>
              <a:gd name="connsiteX0" fmla="*/ 0 w 3709080"/>
              <a:gd name="connsiteY0" fmla="*/ 0 h 6453798"/>
              <a:gd name="connsiteX1" fmla="*/ 3709080 w 3709080"/>
              <a:gd name="connsiteY1" fmla="*/ 0 h 6453798"/>
              <a:gd name="connsiteX2" fmla="*/ 3709080 w 3709080"/>
              <a:gd name="connsiteY2" fmla="*/ 6453798 h 6453798"/>
              <a:gd name="connsiteX3" fmla="*/ 0 w 3709080"/>
              <a:gd name="connsiteY3" fmla="*/ 6453798 h 645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9080" h="6453798">
                <a:moveTo>
                  <a:pt x="0" y="0"/>
                </a:moveTo>
                <a:lnTo>
                  <a:pt x="3709080" y="0"/>
                </a:lnTo>
                <a:lnTo>
                  <a:pt x="3709080" y="6453798"/>
                </a:lnTo>
                <a:lnTo>
                  <a:pt x="0" y="645379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7C772-5CA6-4F1C-889D-6BE1028A9085}" type="datetime1">
              <a:rPr lang="en-US" smtClean="0"/>
              <a:t>6/17/2026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98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7DD0152-1737-4BF1-E53B-6318781563D1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91580" y="346337"/>
            <a:ext cx="490053" cy="24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68403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A8491-D60F-940C-10D3-5F3E31F48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86594"/>
            <a:ext cx="3932237" cy="1070806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6CA41-8938-7849-7DCC-E4DCF95D4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6FA69-271B-044B-0046-13AD53070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6D74A-BD1B-6BDC-03A3-25B27BF05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A4E81-B952-4243-EADB-D0680A02F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DE579-8644-5AE3-98BD-92FE7EED5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D9BF-5EC5-4D99-A4D3-A79A541E9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07860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FFB484B-CA23-DE3E-CCBD-4D86776A1B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525" y="10509"/>
            <a:ext cx="12201525" cy="684304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51CC69-BF7B-4F92-104D-8000A4BA6743}"/>
              </a:ext>
            </a:extLst>
          </p:cNvPr>
          <p:cNvSpPr/>
          <p:nvPr userDrawn="1"/>
        </p:nvSpPr>
        <p:spPr>
          <a:xfrm>
            <a:off x="0" y="4713891"/>
            <a:ext cx="12192000" cy="2144110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4AE16-E711-86CE-2549-66FE40292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1599D-B0AF-A240-A0DE-404081AF688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F7CE3D-5EC0-94B0-7D18-DED82F21CD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60" y="4946602"/>
            <a:ext cx="1241975" cy="19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75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4AE16-E711-86CE-2549-66FE40292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1599D-B0AF-A240-A0DE-404081AF688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D79123-E457-E5D4-4FD4-BF11E4AC2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308292"/>
            <a:ext cx="11484000" cy="49244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lnSpc>
                <a:spcPct val="100000"/>
              </a:lnSpc>
              <a:defRPr lang="en-US" sz="3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4D70F9-3063-7CBC-5684-0058796AD352}"/>
              </a:ext>
            </a:extLst>
          </p:cNvPr>
          <p:cNvSpPr/>
          <p:nvPr userDrawn="1"/>
        </p:nvSpPr>
        <p:spPr>
          <a:xfrm>
            <a:off x="359998" y="977410"/>
            <a:ext cx="5400000" cy="72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51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 Non-Bullete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2973A7-67B8-A497-60F5-0C165CDF1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"/>
            <a:ext cx="12192000" cy="685545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9688C3-E737-53F6-DC1F-21610B410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284" y="4004420"/>
            <a:ext cx="6726878" cy="683264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D7B64CF-3104-753A-AE24-BC4065C4C5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285" y="4670806"/>
            <a:ext cx="6726878" cy="598352"/>
          </a:xfrm>
          <a:prstGeom prst="rect">
            <a:avLst/>
          </a:prstGeom>
        </p:spPr>
        <p:txBody>
          <a:bodyPr vert="horz" wrap="square" lIns="146304" tIns="91440" rIns="146304" bIns="91440" rtlCol="0" anchor="ctr" anchorCtr="0">
            <a:noAutofit/>
          </a:bodyPr>
          <a:lstStyle>
            <a:lvl1pPr algn="ctr">
              <a:defRPr lang="en-US" sz="2400" b="0" cap="none" spc="-102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Subtitle</a:t>
            </a:r>
          </a:p>
        </p:txBody>
      </p:sp>
      <p:pic>
        <p:nvPicPr>
          <p:cNvPr id="6" name="Picture 2" descr="nbsp→ Wadhwani Advantage">
            <a:extLst>
              <a:ext uri="{FF2B5EF4-FFF2-40B4-BE49-F238E27FC236}">
                <a16:creationId xmlns:a16="http://schemas.microsoft.com/office/drawing/2014/main" id="{28C5CA02-DBD2-7C33-90DB-D066D00F90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6978" y="2150222"/>
            <a:ext cx="2203490" cy="109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802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5AF92-F997-45C8-88CA-064DD8B27E79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7CAF951-4665-B40A-4CEC-637A72C403B9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1580" y="346337"/>
            <a:ext cx="490053" cy="242651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82E04C9-3391-AC68-9ECA-2EE363E27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68" y="202278"/>
            <a:ext cx="10266580" cy="461665"/>
          </a:xfrm>
          <a:prstGeom prst="rect">
            <a:avLst/>
          </a:prstGeom>
        </p:spPr>
        <p:txBody>
          <a:bodyPr vert="horz" wrap="square" lIns="146304" tIns="91440" rIns="146304" bIns="91440" rtlCol="0" anchor="t" anchorCtr="0">
            <a:spAutoFit/>
          </a:bodyPr>
          <a:lstStyle/>
          <a:p>
            <a:pPr lvl="0" defTabSz="932462"/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4749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5AF92-F997-45C8-88CA-064DD8B27E7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82E04C9-3391-AC68-9ECA-2EE363E27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68" y="202278"/>
            <a:ext cx="10266580" cy="461665"/>
          </a:xfrm>
          <a:prstGeom prst="rect">
            <a:avLst/>
          </a:prstGeom>
        </p:spPr>
        <p:txBody>
          <a:bodyPr vert="horz" wrap="square" lIns="146304" tIns="91440" rIns="146304" bIns="91440" rtlCol="0" anchor="t" anchorCtr="0">
            <a:spAutoFit/>
          </a:bodyPr>
          <a:lstStyle/>
          <a:p>
            <a:pPr lvl="0" defTabSz="932462"/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99897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678317" y="1660341"/>
            <a:ext cx="8707912" cy="26486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600">
                <a:solidFill>
                  <a:schemeClr val="tx1"/>
                </a:solidFill>
                <a:latin typeface="+mn-lt"/>
              </a:defRPr>
            </a:lvl2pPr>
            <a:lvl3pPr>
              <a:defRPr sz="1600">
                <a:solidFill>
                  <a:schemeClr val="tx1"/>
                </a:solidFill>
                <a:latin typeface="+mn-lt"/>
              </a:defRPr>
            </a:lvl3pPr>
            <a:lvl4pPr>
              <a:defRPr sz="1600">
                <a:solidFill>
                  <a:schemeClr val="tx1"/>
                </a:solidFill>
                <a:latin typeface="+mn-lt"/>
              </a:defRPr>
            </a:lvl4pPr>
            <a:lvl5pPr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A95AF92-F997-45C8-88CA-064DD8B27E79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62CD000-56BD-589F-44FE-9BF3DA9634C7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91580" y="346337"/>
            <a:ext cx="490053" cy="242651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A391B73-2E28-2F45-24CE-9BBE8C120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68" y="202278"/>
            <a:ext cx="10266580" cy="461665"/>
          </a:xfrm>
          <a:prstGeom prst="rect">
            <a:avLst/>
          </a:prstGeom>
        </p:spPr>
        <p:txBody>
          <a:bodyPr vert="horz" wrap="square" lIns="146304" tIns="91440" rIns="146304" bIns="91440" rtlCol="0" anchor="t" anchorCtr="0">
            <a:spAutoFit/>
          </a:bodyPr>
          <a:lstStyle/>
          <a:p>
            <a:pPr lvl="0" defTabSz="932462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819363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A95AF92-F997-45C8-88CA-064DD8B27E79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D498BB-F492-AEDE-42A8-09AA91BE2ABD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91580" y="346337"/>
            <a:ext cx="490053" cy="24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9258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313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E6D1-A202-C740-90A1-A12FD08AD03B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BB36-D290-BE41-BE75-84CEA77AF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9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4AE16-E711-86CE-2549-66FE40292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1599D-B0AF-A240-A0DE-404081AF688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8D04E-BDD5-1F64-6209-2F4B4F200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575" y="229118"/>
            <a:ext cx="11704852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lnSpc>
                <a:spcPct val="100000"/>
              </a:lnSpc>
              <a:defRPr lang="en-US" sz="1999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66DC1-0A46-17FB-3C06-5A8693D2D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575" y="616895"/>
            <a:ext cx="11600426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>
                    <a:lumMod val="75000"/>
                  </a:schemeClr>
                </a:solidFill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B8B1D39-94D6-A64C-2203-909F6DF805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575" y="1237131"/>
            <a:ext cx="11704851" cy="51338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9"/>
            </a:lvl1pPr>
            <a:lvl2pPr marL="457063" indent="0">
              <a:buNone/>
              <a:defRPr sz="1799"/>
            </a:lvl2pPr>
            <a:lvl3pPr marL="914126" indent="0">
              <a:buNone/>
              <a:defRPr sz="1600"/>
            </a:lvl3pPr>
            <a:lvl4pPr marL="1371189" indent="0">
              <a:buNone/>
              <a:defRPr sz="1400"/>
            </a:lvl4pPr>
            <a:lvl5pPr marL="1828251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000806-3394-B700-08C7-0395FC025959}"/>
              </a:ext>
            </a:extLst>
          </p:cNvPr>
          <p:cNvSpPr/>
          <p:nvPr userDrawn="1"/>
        </p:nvSpPr>
        <p:spPr>
          <a:xfrm>
            <a:off x="-28093" y="7032814"/>
            <a:ext cx="645459" cy="64545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A2C5B7-1172-DF12-9C83-A39D16D6A6D3}"/>
              </a:ext>
            </a:extLst>
          </p:cNvPr>
          <p:cNvSpPr/>
          <p:nvPr userDrawn="1"/>
        </p:nvSpPr>
        <p:spPr>
          <a:xfrm>
            <a:off x="738389" y="7032814"/>
            <a:ext cx="645459" cy="6454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5ECA1B-4015-18E7-2711-4CEA1B364F79}"/>
              </a:ext>
            </a:extLst>
          </p:cNvPr>
          <p:cNvSpPr/>
          <p:nvPr userDrawn="1"/>
        </p:nvSpPr>
        <p:spPr>
          <a:xfrm>
            <a:off x="1504872" y="7032814"/>
            <a:ext cx="645459" cy="6454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333440-30EE-084C-4A76-0095DDFA038E}"/>
              </a:ext>
            </a:extLst>
          </p:cNvPr>
          <p:cNvSpPr/>
          <p:nvPr userDrawn="1"/>
        </p:nvSpPr>
        <p:spPr>
          <a:xfrm>
            <a:off x="2271354" y="7032814"/>
            <a:ext cx="645459" cy="6454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5E82D2-0159-9672-7FE4-1F83FD038A11}"/>
              </a:ext>
            </a:extLst>
          </p:cNvPr>
          <p:cNvSpPr/>
          <p:nvPr userDrawn="1"/>
        </p:nvSpPr>
        <p:spPr>
          <a:xfrm>
            <a:off x="3037836" y="7032814"/>
            <a:ext cx="645459" cy="6454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F94F74C-7E02-674F-489B-1B448CAE8B62}"/>
              </a:ext>
            </a:extLst>
          </p:cNvPr>
          <p:cNvSpPr/>
          <p:nvPr userDrawn="1"/>
        </p:nvSpPr>
        <p:spPr>
          <a:xfrm>
            <a:off x="3804318" y="7032814"/>
            <a:ext cx="645459" cy="6454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334A96-FDF5-BADE-3AEF-B5BB1F6736A9}"/>
              </a:ext>
            </a:extLst>
          </p:cNvPr>
          <p:cNvSpPr/>
          <p:nvPr userDrawn="1"/>
        </p:nvSpPr>
        <p:spPr>
          <a:xfrm>
            <a:off x="4570801" y="7032814"/>
            <a:ext cx="645459" cy="6454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B4AAC4-6AD9-EA98-C1E3-FE289903A0D5}"/>
              </a:ext>
            </a:extLst>
          </p:cNvPr>
          <p:cNvSpPr/>
          <p:nvPr userDrawn="1"/>
        </p:nvSpPr>
        <p:spPr>
          <a:xfrm>
            <a:off x="5337283" y="7032814"/>
            <a:ext cx="645459" cy="64545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5BE3E4-5411-2505-BCFE-13F754AD3FFC}"/>
              </a:ext>
            </a:extLst>
          </p:cNvPr>
          <p:cNvSpPr/>
          <p:nvPr userDrawn="1"/>
        </p:nvSpPr>
        <p:spPr>
          <a:xfrm>
            <a:off x="6103765" y="7032814"/>
            <a:ext cx="645459" cy="6454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BD5A30-1E8E-D4F1-C27A-D64E9CF2BA9F}"/>
              </a:ext>
            </a:extLst>
          </p:cNvPr>
          <p:cNvSpPr/>
          <p:nvPr userDrawn="1"/>
        </p:nvSpPr>
        <p:spPr>
          <a:xfrm>
            <a:off x="6870247" y="7032814"/>
            <a:ext cx="645459" cy="64545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3E6299-8F5C-38B6-91C6-DC69B540291C}"/>
              </a:ext>
            </a:extLst>
          </p:cNvPr>
          <p:cNvSpPr/>
          <p:nvPr userDrawn="1"/>
        </p:nvSpPr>
        <p:spPr>
          <a:xfrm>
            <a:off x="7636729" y="7032814"/>
            <a:ext cx="645459" cy="64545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D410434-C080-2E6D-0ADB-6224285DAD31}"/>
              </a:ext>
            </a:extLst>
          </p:cNvPr>
          <p:cNvSpPr/>
          <p:nvPr userDrawn="1"/>
        </p:nvSpPr>
        <p:spPr>
          <a:xfrm>
            <a:off x="9169693" y="7032814"/>
            <a:ext cx="645459" cy="64545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9B7EEC5-AB82-5E13-6E42-AA3F5535F754}"/>
              </a:ext>
            </a:extLst>
          </p:cNvPr>
          <p:cNvSpPr/>
          <p:nvPr userDrawn="1"/>
        </p:nvSpPr>
        <p:spPr>
          <a:xfrm>
            <a:off x="8403211" y="7032814"/>
            <a:ext cx="645459" cy="6454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387389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0938578" y="6564824"/>
            <a:ext cx="1008283" cy="2179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5AF92-F997-45C8-88CA-064DD8B27E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85C248B-F00B-681C-5302-1880545A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68" y="202278"/>
            <a:ext cx="10266580" cy="461665"/>
          </a:xfrm>
          <a:prstGeom prst="rect">
            <a:avLst/>
          </a:prstGeom>
        </p:spPr>
        <p:txBody>
          <a:bodyPr vert="horz" wrap="square" lIns="146304" tIns="91440" rIns="146304" bIns="91440" rtlCol="0" anchor="t" anchorCtr="0">
            <a:spAutoFit/>
          </a:bodyPr>
          <a:lstStyle/>
          <a:p>
            <a:pPr lvl="0" defTabSz="932462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124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7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  <p:transition>
    <p:fade/>
  </p:transition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2000" b="0" i="0" kern="1200" cap="none" spc="-102" baseline="0" dirty="0">
          <a:ln w="3175">
            <a:noFill/>
          </a:ln>
          <a:solidFill>
            <a:schemeClr val="accent1"/>
          </a:solidFill>
          <a:effectLst/>
          <a:latin typeface="+mj-lt"/>
          <a:ea typeface="+mn-ea"/>
          <a:cs typeface="Arial" panose="020B0604020202020204" pitchFamily="34" charset="0"/>
        </a:defRPr>
      </a:lvl1pPr>
    </p:titleStyle>
    <p:bodyStyle>
      <a:lvl1pPr marL="234950" indent="-234950" algn="l" defTabSz="914363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800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1pPr>
      <a:lvl2pPr marL="568325" indent="-222250" algn="l" defTabSz="914363" rtl="0" eaLnBrk="1" latinLnBrk="0" hangingPunct="1">
        <a:lnSpc>
          <a:spcPct val="100000"/>
        </a:lnSpc>
        <a:spcBef>
          <a:spcPts val="480"/>
        </a:spcBef>
        <a:buClr>
          <a:schemeClr val="accent1"/>
        </a:buClr>
        <a:buSzPct val="90000"/>
        <a:buFont typeface="Arial" panose="020B0604020202020204" pitchFamily="34" charset="0"/>
        <a:buChar char="-"/>
        <a:tabLst>
          <a:tab pos="630238" algn="l"/>
        </a:tabLst>
        <a:defRPr sz="2000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2pPr>
      <a:lvl3pPr marL="852488" indent="-222250" algn="l" defTabSz="914363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90000"/>
        <a:buFont typeface="Arial" panose="020B0604020202020204" pitchFamily="34" charset="0"/>
        <a:buChar char="o"/>
        <a:defRPr sz="2000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3pPr>
      <a:lvl4pPr marL="1198563" indent="-223838" algn="l" defTabSz="914363" rtl="0" eaLnBrk="1" latinLnBrk="0" hangingPunct="1">
        <a:lnSpc>
          <a:spcPct val="100000"/>
        </a:lnSpc>
        <a:spcBef>
          <a:spcPts val="480"/>
        </a:spcBef>
        <a:buClr>
          <a:schemeClr val="accent1"/>
        </a:buClr>
        <a:buSzPct val="90000"/>
        <a:buFont typeface="Arial" pitchFamily="34" charset="0"/>
        <a:buChar char="•"/>
        <a:tabLst>
          <a:tab pos="914400" algn="l"/>
        </a:tabLst>
        <a:defRPr sz="2000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4pPr>
      <a:lvl5pPr marL="1482725" indent="-230188" algn="l" defTabSz="914363" rtl="0" eaLnBrk="1" latinLnBrk="0" hangingPunct="1">
        <a:lnSpc>
          <a:spcPct val="100000"/>
        </a:lnSpc>
        <a:spcBef>
          <a:spcPts val="480"/>
        </a:spcBef>
        <a:buClr>
          <a:schemeClr val="accent1"/>
        </a:buClr>
        <a:buSzPct val="50000"/>
        <a:buFont typeface="Wingdings" panose="05000000000000000000" pitchFamily="2" charset="2"/>
        <a:buChar char="o"/>
        <a:defRPr sz="2000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A8AC15-119B-B0B9-4A43-89300158C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27667A-B5D0-4AB7-7559-12E1C289DF80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IN" sz="1200" spc="-50" dirty="0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9DCDDE-C843-4D8B-FD66-A13B75871FE4}"/>
              </a:ext>
            </a:extLst>
          </p:cNvPr>
          <p:cNvSpPr txBox="1"/>
          <p:nvPr/>
        </p:nvSpPr>
        <p:spPr>
          <a:xfrm>
            <a:off x="785003" y="1220613"/>
            <a:ext cx="4330461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4"/>
                </a:solidFill>
                <a:latin typeface="Barlow" panose="00000500000000000000" pitchFamily="2" charset="0"/>
              </a:rPr>
              <a:t>FUNDED GROWTH EXECUTION PROGRAM FOR MSMES READY </a:t>
            </a:r>
          </a:p>
          <a:p>
            <a:r>
              <a:rPr lang="en-US" sz="4000" b="1" dirty="0">
                <a:solidFill>
                  <a:schemeClr val="accent4"/>
                </a:solidFill>
                <a:latin typeface="Barlow" panose="00000500000000000000" pitchFamily="2" charset="0"/>
              </a:rPr>
              <a:t>TO SCALE</a:t>
            </a:r>
          </a:p>
          <a:p>
            <a:r>
              <a:rPr lang="en-US" dirty="0">
                <a:solidFill>
                  <a:schemeClr val="bg1"/>
                </a:solidFill>
                <a:latin typeface="Barlow" panose="00000500000000000000" pitchFamily="2" charset="0"/>
              </a:rPr>
              <a:t>Expert Connects | Dedicated Growth Advisors | AI-Powered Support </a:t>
            </a:r>
          </a:p>
          <a:p>
            <a:r>
              <a:rPr lang="en-US" dirty="0">
                <a:solidFill>
                  <a:schemeClr val="bg1"/>
                </a:solidFill>
                <a:latin typeface="Barlow" panose="00000500000000000000" pitchFamily="2" charset="0"/>
              </a:rPr>
              <a:t>| 90-Day Growth Plan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CE639E-2065-2D72-A867-ACF683313F8E}"/>
              </a:ext>
            </a:extLst>
          </p:cNvPr>
          <p:cNvSpPr/>
          <p:nvPr/>
        </p:nvSpPr>
        <p:spPr bwMode="auto">
          <a:xfrm>
            <a:off x="7269695" y="17503"/>
            <a:ext cx="1865680" cy="1865678"/>
          </a:xfrm>
          <a:prstGeom prst="ellipse">
            <a:avLst/>
          </a:prstGeom>
          <a:solidFill>
            <a:schemeClr val="accent3"/>
          </a:solidFill>
          <a:ln w="2222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 spc="-5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For member businesses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pc="-5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₹5 Cr to ₹25 Cr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400" spc="-5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Revenue</a:t>
            </a:r>
            <a:endParaRPr lang="en-IN" spc="-50" dirty="0">
              <a:solidFill>
                <a:schemeClr val="bg1"/>
              </a:solidFill>
              <a:latin typeface="Barlow" panose="00000500000000000000" pitchFamily="2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7D6064-650E-A28E-2CC8-F81225B25469}"/>
              </a:ext>
            </a:extLst>
          </p:cNvPr>
          <p:cNvSpPr/>
          <p:nvPr/>
        </p:nvSpPr>
        <p:spPr bwMode="auto">
          <a:xfrm>
            <a:off x="8650050" y="1486331"/>
            <a:ext cx="2128176" cy="2128176"/>
          </a:xfrm>
          <a:prstGeom prst="ellipse">
            <a:avLst/>
          </a:prstGeom>
          <a:solidFill>
            <a:schemeClr val="accent2"/>
          </a:solidFill>
          <a:ln w="2222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2400" b="1" spc="-5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1 hour/ week 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400" spc="-5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for 12 weeks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B77B6DC-C54D-1C9E-DF00-4A158DB14022}"/>
              </a:ext>
            </a:extLst>
          </p:cNvPr>
          <p:cNvSpPr/>
          <p:nvPr/>
        </p:nvSpPr>
        <p:spPr bwMode="auto">
          <a:xfrm>
            <a:off x="8797153" y="3750691"/>
            <a:ext cx="1578747" cy="1578745"/>
          </a:xfrm>
          <a:prstGeom prst="ellipse">
            <a:avLst/>
          </a:prstGeom>
          <a:solidFill>
            <a:schemeClr val="accent3"/>
          </a:solidFill>
          <a:ln w="2222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9144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2400" b="1" spc="-5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Fully funded by WF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B1174FD-624E-98EA-91A9-E84850DEE497}"/>
              </a:ext>
            </a:extLst>
          </p:cNvPr>
          <p:cNvSpPr/>
          <p:nvPr/>
        </p:nvSpPr>
        <p:spPr bwMode="auto">
          <a:xfrm>
            <a:off x="8001740" y="5349966"/>
            <a:ext cx="1672085" cy="1672085"/>
          </a:xfrm>
          <a:prstGeom prst="ellipse">
            <a:avLst/>
          </a:prstGeom>
          <a:solidFill>
            <a:schemeClr val="accent2"/>
          </a:solidFill>
          <a:ln w="2222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2400" b="1" spc="-5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No fees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A111FA4-9387-E02C-70D3-FC18CBA2E97B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9756" y="507520"/>
            <a:ext cx="1387881" cy="6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33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0FA8E-B5D8-694A-40D6-50E5C3D69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AA7B306-B102-A396-3E25-417BDD1ED056}"/>
              </a:ext>
            </a:extLst>
          </p:cNvPr>
          <p:cNvSpPr/>
          <p:nvPr/>
        </p:nvSpPr>
        <p:spPr>
          <a:xfrm>
            <a:off x="-22871845" y="-4955458"/>
            <a:ext cx="34492116" cy="26977184"/>
          </a:xfrm>
          <a:custGeom>
            <a:avLst/>
            <a:gdLst>
              <a:gd name="connsiteX0" fmla="*/ 633032 w 633031"/>
              <a:gd name="connsiteY0" fmla="*/ 0 h 495109"/>
              <a:gd name="connsiteX1" fmla="*/ 426720 w 633031"/>
              <a:gd name="connsiteY1" fmla="*/ 97727 h 495109"/>
              <a:gd name="connsiteX2" fmla="*/ 388239 w 633031"/>
              <a:gd name="connsiteY2" fmla="*/ 252413 h 495109"/>
              <a:gd name="connsiteX3" fmla="*/ 316516 w 633031"/>
              <a:gd name="connsiteY3" fmla="*/ 111062 h 495109"/>
              <a:gd name="connsiteX4" fmla="*/ 244412 w 633031"/>
              <a:gd name="connsiteY4" fmla="*/ 252413 h 495109"/>
              <a:gd name="connsiteX5" fmla="*/ 206216 w 633031"/>
              <a:gd name="connsiteY5" fmla="*/ 97727 h 495109"/>
              <a:gd name="connsiteX6" fmla="*/ 0 w 633031"/>
              <a:gd name="connsiteY6" fmla="*/ 0 h 495109"/>
              <a:gd name="connsiteX7" fmla="*/ 316516 w 633031"/>
              <a:gd name="connsiteY7" fmla="*/ 495110 h 495109"/>
              <a:gd name="connsiteX8" fmla="*/ 633032 w 633031"/>
              <a:gd name="connsiteY8" fmla="*/ 0 h 49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031" h="495109">
                <a:moveTo>
                  <a:pt x="633032" y="0"/>
                </a:moveTo>
                <a:lnTo>
                  <a:pt x="426720" y="97727"/>
                </a:lnTo>
                <a:lnTo>
                  <a:pt x="388239" y="252413"/>
                </a:lnTo>
                <a:lnTo>
                  <a:pt x="316516" y="111062"/>
                </a:lnTo>
                <a:lnTo>
                  <a:pt x="244412" y="252413"/>
                </a:lnTo>
                <a:lnTo>
                  <a:pt x="206216" y="97727"/>
                </a:lnTo>
                <a:lnTo>
                  <a:pt x="0" y="0"/>
                </a:lnTo>
                <a:lnTo>
                  <a:pt x="316516" y="495110"/>
                </a:lnTo>
                <a:lnTo>
                  <a:pt x="633032" y="0"/>
                </a:lnTo>
                <a:close/>
              </a:path>
            </a:pathLst>
          </a:custGeom>
          <a:solidFill>
            <a:schemeClr val="tx2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7737DD9B-5AA3-1A3A-E471-319689A4CA02}"/>
              </a:ext>
            </a:extLst>
          </p:cNvPr>
          <p:cNvSpPr txBox="1">
            <a:spLocks/>
          </p:cNvSpPr>
          <p:nvPr/>
        </p:nvSpPr>
        <p:spPr>
          <a:xfrm>
            <a:off x="590956" y="488580"/>
            <a:ext cx="92769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 dirty="0">
                <a:solidFill>
                  <a:srgbClr val="F58720"/>
                </a:solidFill>
                <a:cs typeface="Arial" panose="020B0604020202020204" pitchFamily="34" charset="0"/>
              </a:rPr>
              <a:t>AFTER 12 WEEKS, PARTNER IMPACT CONTINUES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The 12-week program ends. Growth tracking and network support continue.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E3F1631-6DD1-C13A-3003-750ACDEB53FE}"/>
              </a:ext>
            </a:extLst>
          </p:cNvPr>
          <p:cNvGrpSpPr/>
          <p:nvPr/>
        </p:nvGrpSpPr>
        <p:grpSpPr>
          <a:xfrm>
            <a:off x="658813" y="1600198"/>
            <a:ext cx="5190444" cy="4408715"/>
            <a:chOff x="658813" y="1600199"/>
            <a:chExt cx="5561012" cy="3562350"/>
          </a:xfrm>
          <a:solidFill>
            <a:schemeClr val="bg1"/>
          </a:solidFill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D2EAED7-16F5-E1C8-FA23-183B9B1D52E7}"/>
                </a:ext>
              </a:extLst>
            </p:cNvPr>
            <p:cNvGrpSpPr/>
            <p:nvPr/>
          </p:nvGrpSpPr>
          <p:grpSpPr>
            <a:xfrm>
              <a:off x="658813" y="1600199"/>
              <a:ext cx="5561012" cy="1666875"/>
              <a:chOff x="658813" y="1600200"/>
              <a:chExt cx="4858067" cy="1584960"/>
            </a:xfrm>
            <a:grpFill/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2DFE96E-A160-8086-4496-69F1D9FD5C94}"/>
                  </a:ext>
                </a:extLst>
              </p:cNvPr>
              <p:cNvSpPr/>
              <p:nvPr/>
            </p:nvSpPr>
            <p:spPr bwMode="auto">
              <a:xfrm>
                <a:off x="658813" y="1600200"/>
                <a:ext cx="2328227" cy="1584960"/>
              </a:xfrm>
              <a:prstGeom prst="roundRect">
                <a:avLst>
                  <a:gd name="adj" fmla="val 5497"/>
                </a:avLst>
              </a:prstGeom>
              <a:grpFill/>
              <a:ln>
                <a:noFill/>
                <a:headEnd type="none" w="med" len="med"/>
                <a:tailEnd type="none" w="med" len="med"/>
              </a:ln>
              <a:effectLst>
                <a:outerShdw blurRad="317500" dist="317500" dir="5400000" sx="108000" sy="108000" algn="ctr" rotWithShape="0">
                  <a:srgbClr val="000000">
                    <a:alpha val="1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16000" tIns="216000" rIns="216000" bIns="9144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b="1" dirty="0">
                    <a:solidFill>
                      <a:schemeClr val="tx2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M3</a:t>
                </a:r>
              </a:p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b="1" dirty="0">
                    <a:solidFill>
                      <a:schemeClr val="tx2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First check-in</a:t>
                </a:r>
              </a:p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chemeClr val="tx1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Review 30, 60, 90 day milestones. Identify </a:t>
                </a:r>
              </a:p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chemeClr val="tx1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what is stuck.</a:t>
                </a: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7B593189-1B08-7428-8AB2-6AEF5041D5DD}"/>
                  </a:ext>
                </a:extLst>
              </p:cNvPr>
              <p:cNvSpPr/>
              <p:nvPr/>
            </p:nvSpPr>
            <p:spPr bwMode="auto">
              <a:xfrm>
                <a:off x="3188653" y="1600200"/>
                <a:ext cx="2328227" cy="1584960"/>
              </a:xfrm>
              <a:prstGeom prst="roundRect">
                <a:avLst>
                  <a:gd name="adj" fmla="val 5497"/>
                </a:avLst>
              </a:prstGeom>
              <a:grpFill/>
              <a:ln>
                <a:noFill/>
                <a:headEnd type="none" w="med" len="med"/>
                <a:tailEnd type="none" w="med" len="med"/>
              </a:ln>
              <a:effectLst>
                <a:outerShdw blurRad="317500" dist="317500" dir="5400000" sx="108000" sy="108000" algn="ctr" rotWithShape="0">
                  <a:srgbClr val="000000">
                    <a:alpha val="1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16000" tIns="216000" rIns="216000" bIns="9144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b="1" dirty="0">
                    <a:solidFill>
                      <a:schemeClr val="tx2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M6</a:t>
                </a:r>
              </a:p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b="1" dirty="0">
                    <a:solidFill>
                      <a:schemeClr val="tx2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Second check-in</a:t>
                </a:r>
              </a:p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chemeClr val="tx1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Review execution progress and make new introductions.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A36A4D3-9AE6-6C8B-CF41-ECC26F0306D3}"/>
                </a:ext>
              </a:extLst>
            </p:cNvPr>
            <p:cNvGrpSpPr/>
            <p:nvPr/>
          </p:nvGrpSpPr>
          <p:grpSpPr>
            <a:xfrm>
              <a:off x="658813" y="3495674"/>
              <a:ext cx="5561012" cy="1666875"/>
              <a:chOff x="658813" y="1600200"/>
              <a:chExt cx="4858067" cy="1584960"/>
            </a:xfrm>
            <a:grpFill/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2EB95DA2-4271-9E16-052D-195B11887729}"/>
                  </a:ext>
                </a:extLst>
              </p:cNvPr>
              <p:cNvSpPr/>
              <p:nvPr/>
            </p:nvSpPr>
            <p:spPr bwMode="auto">
              <a:xfrm>
                <a:off x="658813" y="1600200"/>
                <a:ext cx="2328227" cy="1584960"/>
              </a:xfrm>
              <a:prstGeom prst="roundRect">
                <a:avLst>
                  <a:gd name="adj" fmla="val 5497"/>
                </a:avLst>
              </a:prstGeom>
              <a:grpFill/>
              <a:ln>
                <a:noFill/>
                <a:headEnd type="none" w="med" len="med"/>
                <a:tailEnd type="none" w="med" len="med"/>
              </a:ln>
              <a:effectLst>
                <a:outerShdw blurRad="317500" dist="317500" dir="5400000" sx="108000" sy="108000" algn="ctr" rotWithShape="0">
                  <a:srgbClr val="000000">
                    <a:alpha val="1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16000" tIns="216000" rIns="216000" bIns="9144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b="1" dirty="0">
                    <a:solidFill>
                      <a:schemeClr val="tx2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M9</a:t>
                </a:r>
              </a:p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b="1" dirty="0">
                    <a:solidFill>
                      <a:schemeClr val="tx2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Growth review</a:t>
                </a:r>
              </a:p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chemeClr val="tx1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Track revenue movement and progress on your growth idea.</a:t>
                </a: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35DB611E-A802-431E-FA15-904F5274E3AC}"/>
                  </a:ext>
                </a:extLst>
              </p:cNvPr>
              <p:cNvSpPr/>
              <p:nvPr/>
            </p:nvSpPr>
            <p:spPr bwMode="auto">
              <a:xfrm>
                <a:off x="3188653" y="1600200"/>
                <a:ext cx="2328227" cy="1584960"/>
              </a:xfrm>
              <a:prstGeom prst="roundRect">
                <a:avLst>
                  <a:gd name="adj" fmla="val 5497"/>
                </a:avLst>
              </a:prstGeom>
              <a:grpFill/>
              <a:ln>
                <a:noFill/>
                <a:headEnd type="none" w="med" len="med"/>
                <a:tailEnd type="none" w="med" len="med"/>
              </a:ln>
              <a:effectLst>
                <a:outerShdw blurRad="317500" dist="317500" dir="5400000" sx="108000" sy="108000" algn="ctr" rotWithShape="0">
                  <a:srgbClr val="000000">
                    <a:alpha val="1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16000" tIns="216000" rIns="216000" bIns="9144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b="1" dirty="0">
                    <a:solidFill>
                      <a:schemeClr val="tx2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M12</a:t>
                </a:r>
              </a:p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b="1" dirty="0">
                    <a:solidFill>
                      <a:schemeClr val="tx2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Impact call</a:t>
                </a:r>
              </a:p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chemeClr val="tx1"/>
                    </a:solidFill>
                    <a:latin typeface="Barlow" panose="00000500000000000000" pitchFamily="2" charset="0"/>
                    <a:ea typeface="Segoe UI" pitchFamily="34" charset="0"/>
                    <a:cs typeface="Segoe UI" pitchFamily="34" charset="0"/>
                  </a:rPr>
                  <a:t>Capture jobs added, revenue movement, and what support worked.</a:t>
                </a:r>
              </a:p>
            </p:txBody>
          </p:sp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66931B66-B930-86B2-8A11-755421CBD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239" y="1511300"/>
            <a:ext cx="8021196" cy="53467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FEA6FF8-2764-225D-C42C-9A4F4BC76F53}"/>
              </a:ext>
            </a:extLst>
          </p:cNvPr>
          <p:cNvSpPr txBox="1"/>
          <p:nvPr/>
        </p:nvSpPr>
        <p:spPr>
          <a:xfrm>
            <a:off x="8967785" y="1487990"/>
            <a:ext cx="2309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chemeClr val="accent3"/>
                </a:solidFill>
                <a:latin typeface="Barlow" panose="00000500000000000000" pitchFamily="2" charset="0"/>
              </a:rPr>
              <a:t>What member businesses retain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642320A-E2D1-E28A-FDDD-F996C3E008D8}"/>
              </a:ext>
            </a:extLst>
          </p:cNvPr>
          <p:cNvGrpSpPr/>
          <p:nvPr/>
        </p:nvGrpSpPr>
        <p:grpSpPr>
          <a:xfrm>
            <a:off x="8712199" y="2387600"/>
            <a:ext cx="2820987" cy="3505200"/>
            <a:chOff x="8048625" y="1600198"/>
            <a:chExt cx="3484562" cy="233306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8419E42-017E-D6DA-105A-C3B1B533592E}"/>
                </a:ext>
              </a:extLst>
            </p:cNvPr>
            <p:cNvSpPr/>
            <p:nvPr/>
          </p:nvSpPr>
          <p:spPr bwMode="auto">
            <a:xfrm>
              <a:off x="8048625" y="1600198"/>
              <a:ext cx="3484562" cy="438152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rgbClr val="F2672A"/>
                </a:gs>
                <a:gs pos="0">
                  <a:srgbClr val="BF2026"/>
                </a:gs>
                <a:gs pos="100000">
                  <a:srgbClr val="F68721">
                    <a:alpha val="87843"/>
                  </a:srgbClr>
                </a:gs>
              </a:gsLst>
              <a:lin ang="5400000" scaled="1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200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400" b="1" dirty="0">
                  <a:solidFill>
                    <a:schemeClr val="bg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Entrepreneur Community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6AF3D0B6-1851-5F23-8824-D0C1D8D4BE03}"/>
                </a:ext>
              </a:extLst>
            </p:cNvPr>
            <p:cNvSpPr/>
            <p:nvPr/>
          </p:nvSpPr>
          <p:spPr bwMode="auto">
            <a:xfrm>
              <a:off x="8048625" y="2231836"/>
              <a:ext cx="3484562" cy="438152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rgbClr val="F2672A"/>
                </a:gs>
                <a:gs pos="0">
                  <a:srgbClr val="BF2026"/>
                </a:gs>
                <a:gs pos="100000">
                  <a:srgbClr val="F68721">
                    <a:alpha val="87843"/>
                  </a:srgbClr>
                </a:gs>
              </a:gsLst>
              <a:lin ang="5400000" scaled="1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200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400" b="1" dirty="0">
                  <a:solidFill>
                    <a:schemeClr val="bg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AI Business Support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60255E9-DBB5-1194-9BFC-212BB4343194}"/>
                </a:ext>
              </a:extLst>
            </p:cNvPr>
            <p:cNvSpPr/>
            <p:nvPr/>
          </p:nvSpPr>
          <p:spPr bwMode="auto">
            <a:xfrm>
              <a:off x="8048625" y="2863474"/>
              <a:ext cx="3484562" cy="438152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rgbClr val="F2672A"/>
                </a:gs>
                <a:gs pos="0">
                  <a:srgbClr val="BF2026"/>
                </a:gs>
                <a:gs pos="100000">
                  <a:srgbClr val="F68721">
                    <a:alpha val="87843"/>
                  </a:srgbClr>
                </a:gs>
              </a:gsLst>
              <a:lin ang="5400000" scaled="1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200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400" b="1" dirty="0">
                  <a:solidFill>
                    <a:schemeClr val="bg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Expert Access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DE9553B-4F30-B3DE-5AD3-8F9EB8500210}"/>
                </a:ext>
              </a:extLst>
            </p:cNvPr>
            <p:cNvSpPr/>
            <p:nvPr/>
          </p:nvSpPr>
          <p:spPr bwMode="auto">
            <a:xfrm>
              <a:off x="8048625" y="3495112"/>
              <a:ext cx="3484562" cy="438152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rgbClr val="F2672A"/>
                </a:gs>
                <a:gs pos="0">
                  <a:srgbClr val="BF2026"/>
                </a:gs>
                <a:gs pos="100000">
                  <a:srgbClr val="F68721">
                    <a:alpha val="87843"/>
                  </a:srgbClr>
                </a:gs>
              </a:gsLst>
              <a:lin ang="5400000" scaled="1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200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400" b="1" dirty="0">
                  <a:solidFill>
                    <a:schemeClr val="bg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Knowledge Library</a:t>
              </a:r>
            </a:p>
          </p:txBody>
        </p:sp>
      </p:grpSp>
      <p:grpSp>
        <p:nvGrpSpPr>
          <p:cNvPr id="4" name="Graphic 3">
            <a:extLst>
              <a:ext uri="{FF2B5EF4-FFF2-40B4-BE49-F238E27FC236}">
                <a16:creationId xmlns:a16="http://schemas.microsoft.com/office/drawing/2014/main" id="{46CB70C0-6B1A-B17A-E5B0-E67F7CAED551}"/>
              </a:ext>
            </a:extLst>
          </p:cNvPr>
          <p:cNvGrpSpPr/>
          <p:nvPr/>
        </p:nvGrpSpPr>
        <p:grpSpPr>
          <a:xfrm>
            <a:off x="8874467" y="2533639"/>
            <a:ext cx="480200" cy="378628"/>
            <a:chOff x="7239000" y="5568029"/>
            <a:chExt cx="1251870" cy="987075"/>
          </a:xfrm>
          <a:solidFill>
            <a:schemeClr val="bg1"/>
          </a:solidFill>
        </p:grpSpPr>
        <p:grpSp>
          <p:nvGrpSpPr>
            <p:cNvPr id="5" name="Graphic 3">
              <a:extLst>
                <a:ext uri="{FF2B5EF4-FFF2-40B4-BE49-F238E27FC236}">
                  <a16:creationId xmlns:a16="http://schemas.microsoft.com/office/drawing/2014/main" id="{8F8C3856-9167-C94C-30BB-1D0E15EC46A5}"/>
                </a:ext>
              </a:extLst>
            </p:cNvPr>
            <p:cNvGrpSpPr/>
            <p:nvPr/>
          </p:nvGrpSpPr>
          <p:grpSpPr>
            <a:xfrm>
              <a:off x="7628286" y="5779484"/>
              <a:ext cx="514924" cy="775620"/>
              <a:chOff x="7628286" y="5779484"/>
              <a:chExt cx="514924" cy="775620"/>
            </a:xfrm>
            <a:grpFill/>
          </p:grpSpPr>
          <p:grpSp>
            <p:nvGrpSpPr>
              <p:cNvPr id="15" name="Graphic 3">
                <a:extLst>
                  <a:ext uri="{FF2B5EF4-FFF2-40B4-BE49-F238E27FC236}">
                    <a16:creationId xmlns:a16="http://schemas.microsoft.com/office/drawing/2014/main" id="{7B5AD416-37B4-8EA6-52D1-579A0FD77834}"/>
                  </a:ext>
                </a:extLst>
              </p:cNvPr>
              <p:cNvGrpSpPr/>
              <p:nvPr/>
            </p:nvGrpSpPr>
            <p:grpSpPr>
              <a:xfrm>
                <a:off x="7884794" y="5848254"/>
                <a:ext cx="258416" cy="610457"/>
                <a:chOff x="7884794" y="5848254"/>
                <a:chExt cx="258416" cy="610457"/>
              </a:xfrm>
              <a:grpFill/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CA823D0C-591B-7CD4-5BD1-0FA2DF8109CF}"/>
                    </a:ext>
                  </a:extLst>
                </p:cNvPr>
                <p:cNvSpPr/>
                <p:nvPr/>
              </p:nvSpPr>
              <p:spPr>
                <a:xfrm>
                  <a:off x="7884794" y="5848254"/>
                  <a:ext cx="258416" cy="610457"/>
                </a:xfrm>
                <a:custGeom>
                  <a:avLst/>
                  <a:gdLst>
                    <a:gd name="connsiteX0" fmla="*/ 119349 w 258416"/>
                    <a:gd name="connsiteY0" fmla="*/ 610458 h 610457"/>
                    <a:gd name="connsiteX1" fmla="*/ 81249 w 258416"/>
                    <a:gd name="connsiteY1" fmla="*/ 610458 h 610457"/>
                    <a:gd name="connsiteX2" fmla="*/ 81249 w 258416"/>
                    <a:gd name="connsiteY2" fmla="*/ 571691 h 610457"/>
                    <a:gd name="connsiteX3" fmla="*/ 86106 w 258416"/>
                    <a:gd name="connsiteY3" fmla="*/ 559022 h 610457"/>
                    <a:gd name="connsiteX4" fmla="*/ 145542 w 258416"/>
                    <a:gd name="connsiteY4" fmla="*/ 492443 h 610457"/>
                    <a:gd name="connsiteX5" fmla="*/ 219170 w 258416"/>
                    <a:gd name="connsiteY5" fmla="*/ 290894 h 610457"/>
                    <a:gd name="connsiteX6" fmla="*/ 219361 w 258416"/>
                    <a:gd name="connsiteY6" fmla="*/ 276987 h 610457"/>
                    <a:gd name="connsiteX7" fmla="*/ 204597 w 258416"/>
                    <a:gd name="connsiteY7" fmla="*/ 276796 h 610457"/>
                    <a:gd name="connsiteX8" fmla="*/ 125349 w 258416"/>
                    <a:gd name="connsiteY8" fmla="*/ 371856 h 610457"/>
                    <a:gd name="connsiteX9" fmla="*/ 109824 w 258416"/>
                    <a:gd name="connsiteY9" fmla="*/ 383191 h 610457"/>
                    <a:gd name="connsiteX10" fmla="*/ 92297 w 258416"/>
                    <a:gd name="connsiteY10" fmla="*/ 375190 h 610457"/>
                    <a:gd name="connsiteX11" fmla="*/ 81725 w 258416"/>
                    <a:gd name="connsiteY11" fmla="*/ 360140 h 610457"/>
                    <a:gd name="connsiteX12" fmla="*/ 78296 w 258416"/>
                    <a:gd name="connsiteY12" fmla="*/ 349187 h 610457"/>
                    <a:gd name="connsiteX13" fmla="*/ 78296 w 258416"/>
                    <a:gd name="connsiteY13" fmla="*/ 59531 h 610457"/>
                    <a:gd name="connsiteX14" fmla="*/ 58198 w 258416"/>
                    <a:gd name="connsiteY14" fmla="*/ 38100 h 610457"/>
                    <a:gd name="connsiteX15" fmla="*/ 38100 w 258416"/>
                    <a:gd name="connsiteY15" fmla="*/ 59531 h 610457"/>
                    <a:gd name="connsiteX16" fmla="*/ 0 w 258416"/>
                    <a:gd name="connsiteY16" fmla="*/ 59531 h 610457"/>
                    <a:gd name="connsiteX17" fmla="*/ 58198 w 258416"/>
                    <a:gd name="connsiteY17" fmla="*/ 0 h 610457"/>
                    <a:gd name="connsiteX18" fmla="*/ 116396 w 258416"/>
                    <a:gd name="connsiteY18" fmla="*/ 59531 h 610457"/>
                    <a:gd name="connsiteX19" fmla="*/ 116396 w 258416"/>
                    <a:gd name="connsiteY19" fmla="*/ 308515 h 610457"/>
                    <a:gd name="connsiteX20" fmla="*/ 197834 w 258416"/>
                    <a:gd name="connsiteY20" fmla="*/ 239173 h 610457"/>
                    <a:gd name="connsiteX21" fmla="*/ 247936 w 258416"/>
                    <a:gd name="connsiteY21" fmla="*/ 251650 h 610457"/>
                    <a:gd name="connsiteX22" fmla="*/ 255461 w 258416"/>
                    <a:gd name="connsiteY22" fmla="*/ 302419 h 610457"/>
                    <a:gd name="connsiteX23" fmla="*/ 180023 w 258416"/>
                    <a:gd name="connsiteY23" fmla="*/ 508825 h 610457"/>
                    <a:gd name="connsiteX24" fmla="*/ 176308 w 258416"/>
                    <a:gd name="connsiteY24" fmla="*/ 515017 h 610457"/>
                    <a:gd name="connsiteX25" fmla="*/ 119253 w 258416"/>
                    <a:gd name="connsiteY25" fmla="*/ 578930 h 610457"/>
                    <a:gd name="connsiteX26" fmla="*/ 119253 w 258416"/>
                    <a:gd name="connsiteY26" fmla="*/ 610458 h 610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58416" h="610457">
                      <a:moveTo>
                        <a:pt x="119349" y="610458"/>
                      </a:moveTo>
                      <a:lnTo>
                        <a:pt x="81249" y="610458"/>
                      </a:lnTo>
                      <a:lnTo>
                        <a:pt x="81249" y="571691"/>
                      </a:lnTo>
                      <a:cubicBezTo>
                        <a:pt x="81249" y="567024"/>
                        <a:pt x="82963" y="562451"/>
                        <a:pt x="86106" y="559022"/>
                      </a:cubicBezTo>
                      <a:lnTo>
                        <a:pt x="145542" y="492443"/>
                      </a:lnTo>
                      <a:lnTo>
                        <a:pt x="219170" y="290894"/>
                      </a:lnTo>
                      <a:cubicBezTo>
                        <a:pt x="220694" y="285369"/>
                        <a:pt x="220599" y="278321"/>
                        <a:pt x="219361" y="276987"/>
                      </a:cubicBezTo>
                      <a:cubicBezTo>
                        <a:pt x="218790" y="276511"/>
                        <a:pt x="214694" y="274987"/>
                        <a:pt x="204597" y="276796"/>
                      </a:cubicBezTo>
                      <a:cubicBezTo>
                        <a:pt x="174689" y="282226"/>
                        <a:pt x="140113" y="338042"/>
                        <a:pt x="125349" y="371856"/>
                      </a:cubicBezTo>
                      <a:cubicBezTo>
                        <a:pt x="122587" y="378143"/>
                        <a:pt x="116681" y="382524"/>
                        <a:pt x="109824" y="383191"/>
                      </a:cubicBezTo>
                      <a:cubicBezTo>
                        <a:pt x="103061" y="383857"/>
                        <a:pt x="96298" y="380809"/>
                        <a:pt x="92297" y="375190"/>
                      </a:cubicBezTo>
                      <a:lnTo>
                        <a:pt x="81725" y="360140"/>
                      </a:lnTo>
                      <a:cubicBezTo>
                        <a:pt x="79439" y="356902"/>
                        <a:pt x="78296" y="353092"/>
                        <a:pt x="78296" y="349187"/>
                      </a:cubicBezTo>
                      <a:lnTo>
                        <a:pt x="78296" y="59531"/>
                      </a:lnTo>
                      <a:cubicBezTo>
                        <a:pt x="78296" y="47720"/>
                        <a:pt x="69247" y="38100"/>
                        <a:pt x="58198" y="38100"/>
                      </a:cubicBezTo>
                      <a:cubicBezTo>
                        <a:pt x="47149" y="38100"/>
                        <a:pt x="38100" y="47720"/>
                        <a:pt x="38100" y="59531"/>
                      </a:cubicBezTo>
                      <a:lnTo>
                        <a:pt x="0" y="59531"/>
                      </a:lnTo>
                      <a:cubicBezTo>
                        <a:pt x="0" y="26670"/>
                        <a:pt x="26098" y="0"/>
                        <a:pt x="58198" y="0"/>
                      </a:cubicBezTo>
                      <a:cubicBezTo>
                        <a:pt x="90297" y="0"/>
                        <a:pt x="116396" y="26670"/>
                        <a:pt x="116396" y="59531"/>
                      </a:cubicBezTo>
                      <a:lnTo>
                        <a:pt x="116396" y="308515"/>
                      </a:lnTo>
                      <a:cubicBezTo>
                        <a:pt x="135636" y="278702"/>
                        <a:pt x="164116" y="245364"/>
                        <a:pt x="197834" y="239173"/>
                      </a:cubicBezTo>
                      <a:cubicBezTo>
                        <a:pt x="225743" y="234125"/>
                        <a:pt x="240506" y="243174"/>
                        <a:pt x="247936" y="251650"/>
                      </a:cubicBezTo>
                      <a:cubicBezTo>
                        <a:pt x="264795" y="270700"/>
                        <a:pt x="256508" y="299275"/>
                        <a:pt x="255461" y="302419"/>
                      </a:cubicBezTo>
                      <a:lnTo>
                        <a:pt x="180023" y="508825"/>
                      </a:lnTo>
                      <a:cubicBezTo>
                        <a:pt x="179165" y="511112"/>
                        <a:pt x="177927" y="513207"/>
                        <a:pt x="176308" y="515017"/>
                      </a:cubicBezTo>
                      <a:lnTo>
                        <a:pt x="119253" y="578930"/>
                      </a:lnTo>
                      <a:lnTo>
                        <a:pt x="119253" y="61045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A8ECEBA2-DF72-E901-BD9F-33C75C66D37D}"/>
                    </a:ext>
                  </a:extLst>
                </p:cNvPr>
                <p:cNvSpPr/>
                <p:nvPr/>
              </p:nvSpPr>
              <p:spPr>
                <a:xfrm>
                  <a:off x="7884795" y="5907976"/>
                  <a:ext cx="38100" cy="238982"/>
                </a:xfrm>
                <a:custGeom>
                  <a:avLst/>
                  <a:gdLst>
                    <a:gd name="connsiteX0" fmla="*/ 0 w 38100"/>
                    <a:gd name="connsiteY0" fmla="*/ 0 h 238982"/>
                    <a:gd name="connsiteX1" fmla="*/ 38100 w 38100"/>
                    <a:gd name="connsiteY1" fmla="*/ 0 h 238982"/>
                    <a:gd name="connsiteX2" fmla="*/ 38100 w 38100"/>
                    <a:gd name="connsiteY2" fmla="*/ 238983 h 238982"/>
                    <a:gd name="connsiteX3" fmla="*/ 0 w 38100"/>
                    <a:gd name="connsiteY3" fmla="*/ 238983 h 238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100" h="238982">
                      <a:moveTo>
                        <a:pt x="0" y="0"/>
                      </a:moveTo>
                      <a:lnTo>
                        <a:pt x="38100" y="0"/>
                      </a:lnTo>
                      <a:lnTo>
                        <a:pt x="38100" y="238983"/>
                      </a:lnTo>
                      <a:lnTo>
                        <a:pt x="0" y="23898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grpSp>
            <p:nvGrpSpPr>
              <p:cNvPr id="16" name="Graphic 3">
                <a:extLst>
                  <a:ext uri="{FF2B5EF4-FFF2-40B4-BE49-F238E27FC236}">
                    <a16:creationId xmlns:a16="http://schemas.microsoft.com/office/drawing/2014/main" id="{1D2A90BE-1D43-1EAB-138A-6C6D92FC9F90}"/>
                  </a:ext>
                </a:extLst>
              </p:cNvPr>
              <p:cNvGrpSpPr/>
              <p:nvPr/>
            </p:nvGrpSpPr>
            <p:grpSpPr>
              <a:xfrm>
                <a:off x="7806499" y="5779484"/>
                <a:ext cx="116395" cy="367474"/>
                <a:chOff x="7806499" y="5779484"/>
                <a:chExt cx="116395" cy="367474"/>
              </a:xfrm>
              <a:grpFill/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51CE884A-798C-271E-6349-984062D7DCB5}"/>
                    </a:ext>
                  </a:extLst>
                </p:cNvPr>
                <p:cNvSpPr/>
                <p:nvPr/>
              </p:nvSpPr>
              <p:spPr>
                <a:xfrm>
                  <a:off x="7806499" y="5779484"/>
                  <a:ext cx="116395" cy="146875"/>
                </a:xfrm>
                <a:custGeom>
                  <a:avLst/>
                  <a:gdLst>
                    <a:gd name="connsiteX0" fmla="*/ 116395 w 116395"/>
                    <a:gd name="connsiteY0" fmla="*/ 146875 h 146875"/>
                    <a:gd name="connsiteX1" fmla="*/ 78295 w 116395"/>
                    <a:gd name="connsiteY1" fmla="*/ 146875 h 146875"/>
                    <a:gd name="connsiteX2" fmla="*/ 78295 w 116395"/>
                    <a:gd name="connsiteY2" fmla="*/ 59531 h 146875"/>
                    <a:gd name="connsiteX3" fmla="*/ 58198 w 116395"/>
                    <a:gd name="connsiteY3" fmla="*/ 38100 h 146875"/>
                    <a:gd name="connsiteX4" fmla="*/ 38100 w 116395"/>
                    <a:gd name="connsiteY4" fmla="*/ 59531 h 146875"/>
                    <a:gd name="connsiteX5" fmla="*/ 0 w 116395"/>
                    <a:gd name="connsiteY5" fmla="*/ 59531 h 146875"/>
                    <a:gd name="connsiteX6" fmla="*/ 58198 w 116395"/>
                    <a:gd name="connsiteY6" fmla="*/ 0 h 146875"/>
                    <a:gd name="connsiteX7" fmla="*/ 116395 w 116395"/>
                    <a:gd name="connsiteY7" fmla="*/ 59531 h 146875"/>
                    <a:gd name="connsiteX8" fmla="*/ 116395 w 116395"/>
                    <a:gd name="connsiteY8" fmla="*/ 146875 h 14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395" h="146875">
                      <a:moveTo>
                        <a:pt x="116395" y="146875"/>
                      </a:moveTo>
                      <a:lnTo>
                        <a:pt x="78295" y="146875"/>
                      </a:lnTo>
                      <a:lnTo>
                        <a:pt x="78295" y="59531"/>
                      </a:lnTo>
                      <a:cubicBezTo>
                        <a:pt x="78295" y="47720"/>
                        <a:pt x="69246" y="38100"/>
                        <a:pt x="58198" y="38100"/>
                      </a:cubicBezTo>
                      <a:cubicBezTo>
                        <a:pt x="47149" y="38100"/>
                        <a:pt x="38100" y="47720"/>
                        <a:pt x="38100" y="59531"/>
                      </a:cubicBezTo>
                      <a:lnTo>
                        <a:pt x="0" y="59531"/>
                      </a:lnTo>
                      <a:cubicBezTo>
                        <a:pt x="0" y="26670"/>
                        <a:pt x="26098" y="0"/>
                        <a:pt x="58198" y="0"/>
                      </a:cubicBezTo>
                      <a:cubicBezTo>
                        <a:pt x="90297" y="0"/>
                        <a:pt x="116395" y="26670"/>
                        <a:pt x="116395" y="59531"/>
                      </a:cubicBezTo>
                      <a:lnTo>
                        <a:pt x="116395" y="14687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0855F538-0B0C-0D31-64A0-312143003E50}"/>
                    </a:ext>
                  </a:extLst>
                </p:cNvPr>
                <p:cNvSpPr/>
                <p:nvPr/>
              </p:nvSpPr>
              <p:spPr>
                <a:xfrm>
                  <a:off x="7806499" y="5838920"/>
                  <a:ext cx="38100" cy="308038"/>
                </a:xfrm>
                <a:custGeom>
                  <a:avLst/>
                  <a:gdLst>
                    <a:gd name="connsiteX0" fmla="*/ 0 w 38100"/>
                    <a:gd name="connsiteY0" fmla="*/ 0 h 308038"/>
                    <a:gd name="connsiteX1" fmla="*/ 38100 w 38100"/>
                    <a:gd name="connsiteY1" fmla="*/ 0 h 308038"/>
                    <a:gd name="connsiteX2" fmla="*/ 38100 w 38100"/>
                    <a:gd name="connsiteY2" fmla="*/ 308039 h 308038"/>
                    <a:gd name="connsiteX3" fmla="*/ 0 w 38100"/>
                    <a:gd name="connsiteY3" fmla="*/ 308039 h 308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100" h="308038">
                      <a:moveTo>
                        <a:pt x="0" y="0"/>
                      </a:moveTo>
                      <a:lnTo>
                        <a:pt x="38100" y="0"/>
                      </a:lnTo>
                      <a:lnTo>
                        <a:pt x="38100" y="308039"/>
                      </a:lnTo>
                      <a:lnTo>
                        <a:pt x="0" y="308039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grpSp>
            <p:nvGrpSpPr>
              <p:cNvPr id="17" name="Graphic 3">
                <a:extLst>
                  <a:ext uri="{FF2B5EF4-FFF2-40B4-BE49-F238E27FC236}">
                    <a16:creationId xmlns:a16="http://schemas.microsoft.com/office/drawing/2014/main" id="{B80F674C-5599-D500-2335-2240D4CDD50B}"/>
                  </a:ext>
                </a:extLst>
              </p:cNvPr>
              <p:cNvGrpSpPr/>
              <p:nvPr/>
            </p:nvGrpSpPr>
            <p:grpSpPr>
              <a:xfrm>
                <a:off x="7728203" y="5879210"/>
                <a:ext cx="116395" cy="267747"/>
                <a:chOff x="7728203" y="5879210"/>
                <a:chExt cx="116395" cy="267747"/>
              </a:xfrm>
              <a:grpFill/>
            </p:grpSpPr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7583689A-23DB-BCE9-D923-C3C3C1D9CEA0}"/>
                    </a:ext>
                  </a:extLst>
                </p:cNvPr>
                <p:cNvSpPr/>
                <p:nvPr/>
              </p:nvSpPr>
              <p:spPr>
                <a:xfrm>
                  <a:off x="7728203" y="5879210"/>
                  <a:ext cx="116395" cy="59531"/>
                </a:xfrm>
                <a:custGeom>
                  <a:avLst/>
                  <a:gdLst>
                    <a:gd name="connsiteX0" fmla="*/ 116396 w 116395"/>
                    <a:gd name="connsiteY0" fmla="*/ 59531 h 59531"/>
                    <a:gd name="connsiteX1" fmla="*/ 78296 w 116395"/>
                    <a:gd name="connsiteY1" fmla="*/ 59531 h 59531"/>
                    <a:gd name="connsiteX2" fmla="*/ 58198 w 116395"/>
                    <a:gd name="connsiteY2" fmla="*/ 38100 h 59531"/>
                    <a:gd name="connsiteX3" fmla="*/ 38100 w 116395"/>
                    <a:gd name="connsiteY3" fmla="*/ 59531 h 59531"/>
                    <a:gd name="connsiteX4" fmla="*/ 0 w 116395"/>
                    <a:gd name="connsiteY4" fmla="*/ 59531 h 59531"/>
                    <a:gd name="connsiteX5" fmla="*/ 58198 w 116395"/>
                    <a:gd name="connsiteY5" fmla="*/ 0 h 59531"/>
                    <a:gd name="connsiteX6" fmla="*/ 116396 w 116395"/>
                    <a:gd name="connsiteY6" fmla="*/ 59531 h 59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6395" h="59531">
                      <a:moveTo>
                        <a:pt x="116396" y="59531"/>
                      </a:moveTo>
                      <a:lnTo>
                        <a:pt x="78296" y="59531"/>
                      </a:lnTo>
                      <a:cubicBezTo>
                        <a:pt x="78296" y="47720"/>
                        <a:pt x="69247" y="38100"/>
                        <a:pt x="58198" y="38100"/>
                      </a:cubicBezTo>
                      <a:cubicBezTo>
                        <a:pt x="47149" y="38100"/>
                        <a:pt x="38100" y="47720"/>
                        <a:pt x="38100" y="59531"/>
                      </a:cubicBezTo>
                      <a:lnTo>
                        <a:pt x="0" y="59531"/>
                      </a:lnTo>
                      <a:cubicBezTo>
                        <a:pt x="0" y="26670"/>
                        <a:pt x="26098" y="0"/>
                        <a:pt x="58198" y="0"/>
                      </a:cubicBezTo>
                      <a:cubicBezTo>
                        <a:pt x="90297" y="0"/>
                        <a:pt x="116396" y="26670"/>
                        <a:pt x="116396" y="5953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0E5FA831-ECA7-6FD5-D7E4-726511A74C14}"/>
                    </a:ext>
                  </a:extLst>
                </p:cNvPr>
                <p:cNvSpPr/>
                <p:nvPr/>
              </p:nvSpPr>
              <p:spPr>
                <a:xfrm>
                  <a:off x="7728204" y="5938742"/>
                  <a:ext cx="38100" cy="208216"/>
                </a:xfrm>
                <a:custGeom>
                  <a:avLst/>
                  <a:gdLst>
                    <a:gd name="connsiteX0" fmla="*/ 0 w 38100"/>
                    <a:gd name="connsiteY0" fmla="*/ 0 h 208216"/>
                    <a:gd name="connsiteX1" fmla="*/ 38100 w 38100"/>
                    <a:gd name="connsiteY1" fmla="*/ 0 h 208216"/>
                    <a:gd name="connsiteX2" fmla="*/ 38100 w 38100"/>
                    <a:gd name="connsiteY2" fmla="*/ 208216 h 208216"/>
                    <a:gd name="connsiteX3" fmla="*/ 0 w 38100"/>
                    <a:gd name="connsiteY3" fmla="*/ 208216 h 208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100" h="208216">
                      <a:moveTo>
                        <a:pt x="0" y="0"/>
                      </a:moveTo>
                      <a:lnTo>
                        <a:pt x="38100" y="0"/>
                      </a:lnTo>
                      <a:lnTo>
                        <a:pt x="38100" y="208216"/>
                      </a:lnTo>
                      <a:lnTo>
                        <a:pt x="0" y="20821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grpSp>
            <p:nvGrpSpPr>
              <p:cNvPr id="18" name="Graphic 3">
                <a:extLst>
                  <a:ext uri="{FF2B5EF4-FFF2-40B4-BE49-F238E27FC236}">
                    <a16:creationId xmlns:a16="http://schemas.microsoft.com/office/drawing/2014/main" id="{FB825021-89B6-EFC4-A0C3-DAD2EF0CD89A}"/>
                  </a:ext>
                </a:extLst>
              </p:cNvPr>
              <p:cNvGrpSpPr/>
              <p:nvPr/>
            </p:nvGrpSpPr>
            <p:grpSpPr>
              <a:xfrm>
                <a:off x="7649908" y="5919596"/>
                <a:ext cx="116395" cy="544353"/>
                <a:chOff x="7649908" y="5919596"/>
                <a:chExt cx="116395" cy="544353"/>
              </a:xfrm>
              <a:grpFill/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DF19D319-A523-BD7E-A42E-86C30BABCE5D}"/>
                    </a:ext>
                  </a:extLst>
                </p:cNvPr>
                <p:cNvSpPr/>
                <p:nvPr/>
              </p:nvSpPr>
              <p:spPr>
                <a:xfrm>
                  <a:off x="7649908" y="5919596"/>
                  <a:ext cx="116395" cy="59531"/>
                </a:xfrm>
                <a:custGeom>
                  <a:avLst/>
                  <a:gdLst>
                    <a:gd name="connsiteX0" fmla="*/ 116395 w 116395"/>
                    <a:gd name="connsiteY0" fmla="*/ 59531 h 59531"/>
                    <a:gd name="connsiteX1" fmla="*/ 78295 w 116395"/>
                    <a:gd name="connsiteY1" fmla="*/ 59531 h 59531"/>
                    <a:gd name="connsiteX2" fmla="*/ 58198 w 116395"/>
                    <a:gd name="connsiteY2" fmla="*/ 38100 h 59531"/>
                    <a:gd name="connsiteX3" fmla="*/ 38100 w 116395"/>
                    <a:gd name="connsiteY3" fmla="*/ 59531 h 59531"/>
                    <a:gd name="connsiteX4" fmla="*/ 0 w 116395"/>
                    <a:gd name="connsiteY4" fmla="*/ 59531 h 59531"/>
                    <a:gd name="connsiteX5" fmla="*/ 58198 w 116395"/>
                    <a:gd name="connsiteY5" fmla="*/ 0 h 59531"/>
                    <a:gd name="connsiteX6" fmla="*/ 116395 w 116395"/>
                    <a:gd name="connsiteY6" fmla="*/ 59531 h 59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6395" h="59531">
                      <a:moveTo>
                        <a:pt x="116395" y="59531"/>
                      </a:moveTo>
                      <a:lnTo>
                        <a:pt x="78295" y="59531"/>
                      </a:lnTo>
                      <a:cubicBezTo>
                        <a:pt x="78295" y="47720"/>
                        <a:pt x="69246" y="38100"/>
                        <a:pt x="58198" y="38100"/>
                      </a:cubicBezTo>
                      <a:cubicBezTo>
                        <a:pt x="47149" y="38100"/>
                        <a:pt x="38100" y="47720"/>
                        <a:pt x="38100" y="59531"/>
                      </a:cubicBezTo>
                      <a:lnTo>
                        <a:pt x="0" y="59531"/>
                      </a:lnTo>
                      <a:cubicBezTo>
                        <a:pt x="0" y="26670"/>
                        <a:pt x="26098" y="0"/>
                        <a:pt x="58198" y="0"/>
                      </a:cubicBezTo>
                      <a:cubicBezTo>
                        <a:pt x="90297" y="95"/>
                        <a:pt x="116395" y="26765"/>
                        <a:pt x="116395" y="5953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28BFFA96-5920-02C4-6FA5-D738ACD627C8}"/>
                    </a:ext>
                  </a:extLst>
                </p:cNvPr>
                <p:cNvSpPr/>
                <p:nvPr/>
              </p:nvSpPr>
              <p:spPr>
                <a:xfrm>
                  <a:off x="7650003" y="5979128"/>
                  <a:ext cx="70675" cy="484822"/>
                </a:xfrm>
                <a:custGeom>
                  <a:avLst/>
                  <a:gdLst>
                    <a:gd name="connsiteX0" fmla="*/ 70675 w 70675"/>
                    <a:gd name="connsiteY0" fmla="*/ 484823 h 484822"/>
                    <a:gd name="connsiteX1" fmla="*/ 32575 w 70675"/>
                    <a:gd name="connsiteY1" fmla="*/ 484823 h 484822"/>
                    <a:gd name="connsiteX2" fmla="*/ 32575 w 70675"/>
                    <a:gd name="connsiteY2" fmla="*/ 453486 h 484822"/>
                    <a:gd name="connsiteX3" fmla="*/ 2095 w 70675"/>
                    <a:gd name="connsiteY3" fmla="*/ 394621 h 484822"/>
                    <a:gd name="connsiteX4" fmla="*/ 0 w 70675"/>
                    <a:gd name="connsiteY4" fmla="*/ 385858 h 484822"/>
                    <a:gd name="connsiteX5" fmla="*/ 0 w 70675"/>
                    <a:gd name="connsiteY5" fmla="*/ 0 h 484822"/>
                    <a:gd name="connsiteX6" fmla="*/ 38100 w 70675"/>
                    <a:gd name="connsiteY6" fmla="*/ 0 h 484822"/>
                    <a:gd name="connsiteX7" fmla="*/ 38100 w 70675"/>
                    <a:gd name="connsiteY7" fmla="*/ 381191 h 484822"/>
                    <a:gd name="connsiteX8" fmla="*/ 68580 w 70675"/>
                    <a:gd name="connsiteY8" fmla="*/ 440055 h 484822"/>
                    <a:gd name="connsiteX9" fmla="*/ 70675 w 70675"/>
                    <a:gd name="connsiteY9" fmla="*/ 448818 h 484822"/>
                    <a:gd name="connsiteX10" fmla="*/ 70675 w 70675"/>
                    <a:gd name="connsiteY10" fmla="*/ 484823 h 484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0675" h="484822">
                      <a:moveTo>
                        <a:pt x="70675" y="484823"/>
                      </a:moveTo>
                      <a:lnTo>
                        <a:pt x="32575" y="484823"/>
                      </a:lnTo>
                      <a:lnTo>
                        <a:pt x="32575" y="453486"/>
                      </a:lnTo>
                      <a:lnTo>
                        <a:pt x="2095" y="394621"/>
                      </a:lnTo>
                      <a:cubicBezTo>
                        <a:pt x="666" y="391954"/>
                        <a:pt x="0" y="388906"/>
                        <a:pt x="0" y="385858"/>
                      </a:cubicBezTo>
                      <a:lnTo>
                        <a:pt x="0" y="0"/>
                      </a:lnTo>
                      <a:lnTo>
                        <a:pt x="38100" y="0"/>
                      </a:lnTo>
                      <a:lnTo>
                        <a:pt x="38100" y="381191"/>
                      </a:lnTo>
                      <a:lnTo>
                        <a:pt x="68580" y="440055"/>
                      </a:lnTo>
                      <a:cubicBezTo>
                        <a:pt x="70009" y="442722"/>
                        <a:pt x="70675" y="445770"/>
                        <a:pt x="70675" y="448818"/>
                      </a:cubicBezTo>
                      <a:lnTo>
                        <a:pt x="70675" y="48482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D47377C4-0057-73D2-3522-472B087FE5C6}"/>
                  </a:ext>
                </a:extLst>
              </p:cNvPr>
              <p:cNvSpPr/>
              <p:nvPr/>
            </p:nvSpPr>
            <p:spPr>
              <a:xfrm>
                <a:off x="7628286" y="6439757"/>
                <a:ext cx="419480" cy="115347"/>
              </a:xfrm>
              <a:custGeom>
                <a:avLst/>
                <a:gdLst>
                  <a:gd name="connsiteX0" fmla="*/ 419481 w 419480"/>
                  <a:gd name="connsiteY0" fmla="*/ 115348 h 115347"/>
                  <a:gd name="connsiteX1" fmla="*/ 381381 w 419480"/>
                  <a:gd name="connsiteY1" fmla="*/ 115348 h 115347"/>
                  <a:gd name="connsiteX2" fmla="*/ 381381 w 419480"/>
                  <a:gd name="connsiteY2" fmla="*/ 38100 h 115347"/>
                  <a:gd name="connsiteX3" fmla="*/ 38100 w 419480"/>
                  <a:gd name="connsiteY3" fmla="*/ 38100 h 115347"/>
                  <a:gd name="connsiteX4" fmla="*/ 38100 w 419480"/>
                  <a:gd name="connsiteY4" fmla="*/ 115348 h 115347"/>
                  <a:gd name="connsiteX5" fmla="*/ 0 w 419480"/>
                  <a:gd name="connsiteY5" fmla="*/ 115348 h 115347"/>
                  <a:gd name="connsiteX6" fmla="*/ 0 w 419480"/>
                  <a:gd name="connsiteY6" fmla="*/ 19050 h 115347"/>
                  <a:gd name="connsiteX7" fmla="*/ 19050 w 419480"/>
                  <a:gd name="connsiteY7" fmla="*/ 0 h 115347"/>
                  <a:gd name="connsiteX8" fmla="*/ 400431 w 419480"/>
                  <a:gd name="connsiteY8" fmla="*/ 0 h 115347"/>
                  <a:gd name="connsiteX9" fmla="*/ 419481 w 419480"/>
                  <a:gd name="connsiteY9" fmla="*/ 19050 h 115347"/>
                  <a:gd name="connsiteX10" fmla="*/ 419481 w 419480"/>
                  <a:gd name="connsiteY10" fmla="*/ 115348 h 11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9480" h="115347">
                    <a:moveTo>
                      <a:pt x="419481" y="115348"/>
                    </a:moveTo>
                    <a:lnTo>
                      <a:pt x="381381" y="115348"/>
                    </a:lnTo>
                    <a:lnTo>
                      <a:pt x="381381" y="38100"/>
                    </a:lnTo>
                    <a:lnTo>
                      <a:pt x="38100" y="38100"/>
                    </a:lnTo>
                    <a:lnTo>
                      <a:pt x="38100" y="115348"/>
                    </a:lnTo>
                    <a:lnTo>
                      <a:pt x="0" y="115348"/>
                    </a:lnTo>
                    <a:lnTo>
                      <a:pt x="0" y="19050"/>
                    </a:lnTo>
                    <a:cubicBezTo>
                      <a:pt x="0" y="8572"/>
                      <a:pt x="8573" y="0"/>
                      <a:pt x="19050" y="0"/>
                    </a:cubicBezTo>
                    <a:lnTo>
                      <a:pt x="400431" y="0"/>
                    </a:lnTo>
                    <a:cubicBezTo>
                      <a:pt x="410909" y="0"/>
                      <a:pt x="419481" y="8572"/>
                      <a:pt x="419481" y="19050"/>
                    </a:cubicBezTo>
                    <a:lnTo>
                      <a:pt x="419481" y="11534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6" name="Graphic 3">
              <a:extLst>
                <a:ext uri="{FF2B5EF4-FFF2-40B4-BE49-F238E27FC236}">
                  <a16:creationId xmlns:a16="http://schemas.microsoft.com/office/drawing/2014/main" id="{A97DC20A-707E-F8A6-0F52-183F58C65669}"/>
                </a:ext>
              </a:extLst>
            </p:cNvPr>
            <p:cNvGrpSpPr/>
            <p:nvPr/>
          </p:nvGrpSpPr>
          <p:grpSpPr>
            <a:xfrm>
              <a:off x="7907178" y="5568029"/>
              <a:ext cx="583691" cy="568165"/>
              <a:chOff x="7907178" y="5568029"/>
              <a:chExt cx="583691" cy="568165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6A493FA-2DF2-06A3-B966-B30D4242BB68}"/>
                  </a:ext>
                </a:extLst>
              </p:cNvPr>
              <p:cNvSpPr/>
              <p:nvPr/>
            </p:nvSpPr>
            <p:spPr>
              <a:xfrm>
                <a:off x="7907178" y="5667088"/>
                <a:ext cx="276796" cy="126206"/>
              </a:xfrm>
              <a:custGeom>
                <a:avLst/>
                <a:gdLst>
                  <a:gd name="connsiteX0" fmla="*/ 16097 w 276796"/>
                  <a:gd name="connsiteY0" fmla="*/ 126206 h 126206"/>
                  <a:gd name="connsiteX1" fmla="*/ 0 w 276796"/>
                  <a:gd name="connsiteY1" fmla="*/ 91631 h 126206"/>
                  <a:gd name="connsiteX2" fmla="*/ 135064 w 276796"/>
                  <a:gd name="connsiteY2" fmla="*/ 28861 h 126206"/>
                  <a:gd name="connsiteX3" fmla="*/ 142018 w 276796"/>
                  <a:gd name="connsiteY3" fmla="*/ 27147 h 126206"/>
                  <a:gd name="connsiteX4" fmla="*/ 227552 w 276796"/>
                  <a:gd name="connsiteY4" fmla="*/ 22289 h 126206"/>
                  <a:gd name="connsiteX5" fmla="*/ 249841 w 276796"/>
                  <a:gd name="connsiteY5" fmla="*/ 0 h 126206"/>
                  <a:gd name="connsiteX6" fmla="*/ 276796 w 276796"/>
                  <a:gd name="connsiteY6" fmla="*/ 26956 h 126206"/>
                  <a:gd name="connsiteX7" fmla="*/ 249364 w 276796"/>
                  <a:gd name="connsiteY7" fmla="*/ 54388 h 126206"/>
                  <a:gd name="connsiteX8" fmla="*/ 236982 w 276796"/>
                  <a:gd name="connsiteY8" fmla="*/ 59913 h 126206"/>
                  <a:gd name="connsiteX9" fmla="*/ 147828 w 276796"/>
                  <a:gd name="connsiteY9" fmla="*/ 64961 h 126206"/>
                  <a:gd name="connsiteX10" fmla="*/ 16097 w 276796"/>
                  <a:gd name="connsiteY10" fmla="*/ 126206 h 126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6796" h="126206">
                    <a:moveTo>
                      <a:pt x="16097" y="126206"/>
                    </a:moveTo>
                    <a:lnTo>
                      <a:pt x="0" y="91631"/>
                    </a:lnTo>
                    <a:lnTo>
                      <a:pt x="135064" y="28861"/>
                    </a:lnTo>
                    <a:cubicBezTo>
                      <a:pt x="137255" y="27813"/>
                      <a:pt x="139636" y="27242"/>
                      <a:pt x="142018" y="27147"/>
                    </a:cubicBezTo>
                    <a:lnTo>
                      <a:pt x="227552" y="22289"/>
                    </a:lnTo>
                    <a:lnTo>
                      <a:pt x="249841" y="0"/>
                    </a:lnTo>
                    <a:lnTo>
                      <a:pt x="276796" y="26956"/>
                    </a:lnTo>
                    <a:lnTo>
                      <a:pt x="249364" y="54388"/>
                    </a:lnTo>
                    <a:cubicBezTo>
                      <a:pt x="246030" y="57722"/>
                      <a:pt x="241649" y="59627"/>
                      <a:pt x="236982" y="59913"/>
                    </a:cubicBezTo>
                    <a:lnTo>
                      <a:pt x="147828" y="64961"/>
                    </a:lnTo>
                    <a:lnTo>
                      <a:pt x="16097" y="1262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8FAE597-6444-1A35-3460-3F70A04DE040}"/>
                  </a:ext>
                </a:extLst>
              </p:cNvPr>
              <p:cNvSpPr/>
              <p:nvPr/>
            </p:nvSpPr>
            <p:spPr>
              <a:xfrm>
                <a:off x="8161782" y="5863780"/>
                <a:ext cx="226218" cy="272414"/>
              </a:xfrm>
              <a:custGeom>
                <a:avLst/>
                <a:gdLst>
                  <a:gd name="connsiteX0" fmla="*/ 26956 w 226218"/>
                  <a:gd name="connsiteY0" fmla="*/ 272415 h 272414"/>
                  <a:gd name="connsiteX1" fmla="*/ 0 w 226218"/>
                  <a:gd name="connsiteY1" fmla="*/ 245459 h 272414"/>
                  <a:gd name="connsiteX2" fmla="*/ 149161 w 226218"/>
                  <a:gd name="connsiteY2" fmla="*/ 96298 h 272414"/>
                  <a:gd name="connsiteX3" fmla="*/ 169164 w 226218"/>
                  <a:gd name="connsiteY3" fmla="*/ 33147 h 272414"/>
                  <a:gd name="connsiteX4" fmla="*/ 173831 w 226218"/>
                  <a:gd name="connsiteY4" fmla="*/ 25432 h 272414"/>
                  <a:gd name="connsiteX5" fmla="*/ 199263 w 226218"/>
                  <a:gd name="connsiteY5" fmla="*/ 0 h 272414"/>
                  <a:gd name="connsiteX6" fmla="*/ 226219 w 226218"/>
                  <a:gd name="connsiteY6" fmla="*/ 26956 h 272414"/>
                  <a:gd name="connsiteX7" fmla="*/ 204025 w 226218"/>
                  <a:gd name="connsiteY7" fmla="*/ 49149 h 272414"/>
                  <a:gd name="connsiteX8" fmla="*/ 184023 w 226218"/>
                  <a:gd name="connsiteY8" fmla="*/ 112300 h 272414"/>
                  <a:gd name="connsiteX9" fmla="*/ 179356 w 226218"/>
                  <a:gd name="connsiteY9" fmla="*/ 120015 h 272414"/>
                  <a:gd name="connsiteX10" fmla="*/ 26956 w 226218"/>
                  <a:gd name="connsiteY10" fmla="*/ 272415 h 272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6218" h="272414">
                    <a:moveTo>
                      <a:pt x="26956" y="272415"/>
                    </a:moveTo>
                    <a:lnTo>
                      <a:pt x="0" y="245459"/>
                    </a:lnTo>
                    <a:lnTo>
                      <a:pt x="149161" y="96298"/>
                    </a:lnTo>
                    <a:lnTo>
                      <a:pt x="169164" y="33147"/>
                    </a:lnTo>
                    <a:cubicBezTo>
                      <a:pt x="170116" y="30289"/>
                      <a:pt x="171735" y="27623"/>
                      <a:pt x="173831" y="25432"/>
                    </a:cubicBezTo>
                    <a:lnTo>
                      <a:pt x="199263" y="0"/>
                    </a:lnTo>
                    <a:lnTo>
                      <a:pt x="226219" y="26956"/>
                    </a:lnTo>
                    <a:lnTo>
                      <a:pt x="204025" y="49149"/>
                    </a:lnTo>
                    <a:lnTo>
                      <a:pt x="184023" y="112300"/>
                    </a:lnTo>
                    <a:cubicBezTo>
                      <a:pt x="183070" y="115158"/>
                      <a:pt x="181451" y="117824"/>
                      <a:pt x="179356" y="120015"/>
                    </a:cubicBezTo>
                    <a:lnTo>
                      <a:pt x="26956" y="27241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10DF1F57-B41C-14F0-3600-4DB5221C2A2E}"/>
                  </a:ext>
                </a:extLst>
              </p:cNvPr>
              <p:cNvSpPr/>
              <p:nvPr/>
            </p:nvSpPr>
            <p:spPr>
              <a:xfrm>
                <a:off x="8120586" y="5568029"/>
                <a:ext cx="370284" cy="370332"/>
              </a:xfrm>
              <a:custGeom>
                <a:avLst/>
                <a:gdLst>
                  <a:gd name="connsiteX0" fmla="*/ 288655 w 370284"/>
                  <a:gd name="connsiteY0" fmla="*/ 370332 h 370332"/>
                  <a:gd name="connsiteX1" fmla="*/ 275225 w 370284"/>
                  <a:gd name="connsiteY1" fmla="*/ 364712 h 370332"/>
                  <a:gd name="connsiteX2" fmla="*/ 5572 w 370284"/>
                  <a:gd name="connsiteY2" fmla="*/ 95059 h 370332"/>
                  <a:gd name="connsiteX3" fmla="*/ 5572 w 370284"/>
                  <a:gd name="connsiteY3" fmla="*/ 68103 h 370332"/>
                  <a:gd name="connsiteX4" fmla="*/ 73676 w 370284"/>
                  <a:gd name="connsiteY4" fmla="*/ 0 h 370332"/>
                  <a:gd name="connsiteX5" fmla="*/ 100632 w 370284"/>
                  <a:gd name="connsiteY5" fmla="*/ 26956 h 370332"/>
                  <a:gd name="connsiteX6" fmla="*/ 45958 w 370284"/>
                  <a:gd name="connsiteY6" fmla="*/ 81629 h 370332"/>
                  <a:gd name="connsiteX7" fmla="*/ 288655 w 370284"/>
                  <a:gd name="connsiteY7" fmla="*/ 324326 h 370332"/>
                  <a:gd name="connsiteX8" fmla="*/ 343328 w 370284"/>
                  <a:gd name="connsiteY8" fmla="*/ 269653 h 370332"/>
                  <a:gd name="connsiteX9" fmla="*/ 370284 w 370284"/>
                  <a:gd name="connsiteY9" fmla="*/ 296609 h 370332"/>
                  <a:gd name="connsiteX10" fmla="*/ 302181 w 370284"/>
                  <a:gd name="connsiteY10" fmla="*/ 364712 h 370332"/>
                  <a:gd name="connsiteX11" fmla="*/ 288655 w 370284"/>
                  <a:gd name="connsiteY11" fmla="*/ 370332 h 370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0284" h="370332">
                    <a:moveTo>
                      <a:pt x="288655" y="370332"/>
                    </a:moveTo>
                    <a:cubicBezTo>
                      <a:pt x="283607" y="370332"/>
                      <a:pt x="278749" y="368332"/>
                      <a:pt x="275225" y="364712"/>
                    </a:cubicBezTo>
                    <a:lnTo>
                      <a:pt x="5572" y="95059"/>
                    </a:lnTo>
                    <a:cubicBezTo>
                      <a:pt x="-1857" y="87630"/>
                      <a:pt x="-1857" y="75533"/>
                      <a:pt x="5572" y="68103"/>
                    </a:cubicBezTo>
                    <a:lnTo>
                      <a:pt x="73676" y="0"/>
                    </a:lnTo>
                    <a:lnTo>
                      <a:pt x="100632" y="26956"/>
                    </a:lnTo>
                    <a:lnTo>
                      <a:pt x="45958" y="81629"/>
                    </a:lnTo>
                    <a:lnTo>
                      <a:pt x="288655" y="324326"/>
                    </a:lnTo>
                    <a:lnTo>
                      <a:pt x="343328" y="269653"/>
                    </a:lnTo>
                    <a:lnTo>
                      <a:pt x="370284" y="296609"/>
                    </a:lnTo>
                    <a:lnTo>
                      <a:pt x="302181" y="364712"/>
                    </a:lnTo>
                    <a:cubicBezTo>
                      <a:pt x="298561" y="368332"/>
                      <a:pt x="293704" y="370332"/>
                      <a:pt x="288655" y="3703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7" name="Graphic 3">
              <a:extLst>
                <a:ext uri="{FF2B5EF4-FFF2-40B4-BE49-F238E27FC236}">
                  <a16:creationId xmlns:a16="http://schemas.microsoft.com/office/drawing/2014/main" id="{B94FC86D-1C2B-86AC-8114-9C4A4093EFC1}"/>
                </a:ext>
              </a:extLst>
            </p:cNvPr>
            <p:cNvGrpSpPr/>
            <p:nvPr/>
          </p:nvGrpSpPr>
          <p:grpSpPr>
            <a:xfrm>
              <a:off x="7239000" y="5568029"/>
              <a:ext cx="575881" cy="633317"/>
              <a:chOff x="7239000" y="5568029"/>
              <a:chExt cx="575881" cy="633317"/>
            </a:xfrm>
            <a:grpFill/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6EAEE8B3-41A6-F0B4-FF61-9E9267B6A94D}"/>
                  </a:ext>
                </a:extLst>
              </p:cNvPr>
              <p:cNvSpPr/>
              <p:nvPr/>
            </p:nvSpPr>
            <p:spPr>
              <a:xfrm>
                <a:off x="7545800" y="5667088"/>
                <a:ext cx="269081" cy="122587"/>
              </a:xfrm>
              <a:custGeom>
                <a:avLst/>
                <a:gdLst>
                  <a:gd name="connsiteX0" fmla="*/ 252984 w 269081"/>
                  <a:gd name="connsiteY0" fmla="*/ 122587 h 122587"/>
                  <a:gd name="connsiteX1" fmla="*/ 128968 w 269081"/>
                  <a:gd name="connsiteY1" fmla="*/ 64961 h 122587"/>
                  <a:gd name="connsiteX2" fmla="*/ 39814 w 269081"/>
                  <a:gd name="connsiteY2" fmla="*/ 59913 h 122587"/>
                  <a:gd name="connsiteX3" fmla="*/ 27432 w 269081"/>
                  <a:gd name="connsiteY3" fmla="*/ 54388 h 122587"/>
                  <a:gd name="connsiteX4" fmla="*/ 0 w 269081"/>
                  <a:gd name="connsiteY4" fmla="*/ 26956 h 122587"/>
                  <a:gd name="connsiteX5" fmla="*/ 26955 w 269081"/>
                  <a:gd name="connsiteY5" fmla="*/ 0 h 122587"/>
                  <a:gd name="connsiteX6" fmla="*/ 49244 w 269081"/>
                  <a:gd name="connsiteY6" fmla="*/ 22289 h 122587"/>
                  <a:gd name="connsiteX7" fmla="*/ 134778 w 269081"/>
                  <a:gd name="connsiteY7" fmla="*/ 27147 h 122587"/>
                  <a:gd name="connsiteX8" fmla="*/ 141732 w 269081"/>
                  <a:gd name="connsiteY8" fmla="*/ 28861 h 122587"/>
                  <a:gd name="connsiteX9" fmla="*/ 269081 w 269081"/>
                  <a:gd name="connsiteY9" fmla="*/ 88011 h 122587"/>
                  <a:gd name="connsiteX10" fmla="*/ 252984 w 269081"/>
                  <a:gd name="connsiteY10" fmla="*/ 122587 h 1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9081" h="122587">
                    <a:moveTo>
                      <a:pt x="252984" y="122587"/>
                    </a:moveTo>
                    <a:lnTo>
                      <a:pt x="128968" y="64961"/>
                    </a:lnTo>
                    <a:lnTo>
                      <a:pt x="39814" y="59913"/>
                    </a:lnTo>
                    <a:cubicBezTo>
                      <a:pt x="35147" y="59627"/>
                      <a:pt x="30766" y="57627"/>
                      <a:pt x="27432" y="54388"/>
                    </a:cubicBezTo>
                    <a:lnTo>
                      <a:pt x="0" y="26956"/>
                    </a:lnTo>
                    <a:lnTo>
                      <a:pt x="26955" y="0"/>
                    </a:lnTo>
                    <a:lnTo>
                      <a:pt x="49244" y="22289"/>
                    </a:lnTo>
                    <a:lnTo>
                      <a:pt x="134778" y="27147"/>
                    </a:lnTo>
                    <a:cubicBezTo>
                      <a:pt x="137160" y="27242"/>
                      <a:pt x="139541" y="27909"/>
                      <a:pt x="141732" y="28861"/>
                    </a:cubicBezTo>
                    <a:lnTo>
                      <a:pt x="269081" y="88011"/>
                    </a:lnTo>
                    <a:lnTo>
                      <a:pt x="252984" y="1225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1D20DD6-D4D5-0CB6-CF7C-5FC7E780649E}"/>
                  </a:ext>
                </a:extLst>
              </p:cNvPr>
              <p:cNvSpPr/>
              <p:nvPr/>
            </p:nvSpPr>
            <p:spPr>
              <a:xfrm>
                <a:off x="7341584" y="5863780"/>
                <a:ext cx="291274" cy="337566"/>
              </a:xfrm>
              <a:custGeom>
                <a:avLst/>
                <a:gdLst>
                  <a:gd name="connsiteX0" fmla="*/ 264414 w 291274"/>
                  <a:gd name="connsiteY0" fmla="*/ 337566 h 337566"/>
                  <a:gd name="connsiteX1" fmla="*/ 46863 w 291274"/>
                  <a:gd name="connsiteY1" fmla="*/ 120015 h 337566"/>
                  <a:gd name="connsiteX2" fmla="*/ 42196 w 291274"/>
                  <a:gd name="connsiteY2" fmla="*/ 112300 h 337566"/>
                  <a:gd name="connsiteX3" fmla="*/ 22193 w 291274"/>
                  <a:gd name="connsiteY3" fmla="*/ 49149 h 337566"/>
                  <a:gd name="connsiteX4" fmla="*/ 0 w 291274"/>
                  <a:gd name="connsiteY4" fmla="*/ 26956 h 337566"/>
                  <a:gd name="connsiteX5" fmla="*/ 26955 w 291274"/>
                  <a:gd name="connsiteY5" fmla="*/ 0 h 337566"/>
                  <a:gd name="connsiteX6" fmla="*/ 52388 w 291274"/>
                  <a:gd name="connsiteY6" fmla="*/ 25432 h 337566"/>
                  <a:gd name="connsiteX7" fmla="*/ 57055 w 291274"/>
                  <a:gd name="connsiteY7" fmla="*/ 33147 h 337566"/>
                  <a:gd name="connsiteX8" fmla="*/ 77057 w 291274"/>
                  <a:gd name="connsiteY8" fmla="*/ 96298 h 337566"/>
                  <a:gd name="connsiteX9" fmla="*/ 291274 w 291274"/>
                  <a:gd name="connsiteY9" fmla="*/ 310515 h 337566"/>
                  <a:gd name="connsiteX10" fmla="*/ 264414 w 291274"/>
                  <a:gd name="connsiteY10" fmla="*/ 337566 h 337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274" h="337566">
                    <a:moveTo>
                      <a:pt x="264414" y="337566"/>
                    </a:moveTo>
                    <a:lnTo>
                      <a:pt x="46863" y="120015"/>
                    </a:lnTo>
                    <a:cubicBezTo>
                      <a:pt x="44672" y="117824"/>
                      <a:pt x="43053" y="115252"/>
                      <a:pt x="42196" y="112300"/>
                    </a:cubicBezTo>
                    <a:lnTo>
                      <a:pt x="22193" y="49149"/>
                    </a:lnTo>
                    <a:lnTo>
                      <a:pt x="0" y="26956"/>
                    </a:lnTo>
                    <a:lnTo>
                      <a:pt x="26955" y="0"/>
                    </a:lnTo>
                    <a:lnTo>
                      <a:pt x="52388" y="25432"/>
                    </a:lnTo>
                    <a:cubicBezTo>
                      <a:pt x="54578" y="27623"/>
                      <a:pt x="56197" y="30194"/>
                      <a:pt x="57055" y="33147"/>
                    </a:cubicBezTo>
                    <a:lnTo>
                      <a:pt x="77057" y="96298"/>
                    </a:lnTo>
                    <a:lnTo>
                      <a:pt x="291274" y="310515"/>
                    </a:lnTo>
                    <a:lnTo>
                      <a:pt x="264414" y="3375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37642C9-9A61-3BF6-728C-5E0BF944E152}"/>
                  </a:ext>
                </a:extLst>
              </p:cNvPr>
              <p:cNvSpPr/>
              <p:nvPr/>
            </p:nvSpPr>
            <p:spPr>
              <a:xfrm>
                <a:off x="7239000" y="5568029"/>
                <a:ext cx="370284" cy="370332"/>
              </a:xfrm>
              <a:custGeom>
                <a:avLst/>
                <a:gdLst>
                  <a:gd name="connsiteX0" fmla="*/ 81534 w 370284"/>
                  <a:gd name="connsiteY0" fmla="*/ 370332 h 370332"/>
                  <a:gd name="connsiteX1" fmla="*/ 81534 w 370284"/>
                  <a:gd name="connsiteY1" fmla="*/ 370332 h 370332"/>
                  <a:gd name="connsiteX2" fmla="*/ 68104 w 370284"/>
                  <a:gd name="connsiteY2" fmla="*/ 364712 h 370332"/>
                  <a:gd name="connsiteX3" fmla="*/ 0 w 370284"/>
                  <a:gd name="connsiteY3" fmla="*/ 296609 h 370332"/>
                  <a:gd name="connsiteX4" fmla="*/ 26956 w 370284"/>
                  <a:gd name="connsiteY4" fmla="*/ 269653 h 370332"/>
                  <a:gd name="connsiteX5" fmla="*/ 81629 w 370284"/>
                  <a:gd name="connsiteY5" fmla="*/ 324326 h 370332"/>
                  <a:gd name="connsiteX6" fmla="*/ 324326 w 370284"/>
                  <a:gd name="connsiteY6" fmla="*/ 81629 h 370332"/>
                  <a:gd name="connsiteX7" fmla="*/ 269653 w 370284"/>
                  <a:gd name="connsiteY7" fmla="*/ 26956 h 370332"/>
                  <a:gd name="connsiteX8" fmla="*/ 296609 w 370284"/>
                  <a:gd name="connsiteY8" fmla="*/ 0 h 370332"/>
                  <a:gd name="connsiteX9" fmla="*/ 364712 w 370284"/>
                  <a:gd name="connsiteY9" fmla="*/ 68103 h 370332"/>
                  <a:gd name="connsiteX10" fmla="*/ 364712 w 370284"/>
                  <a:gd name="connsiteY10" fmla="*/ 95059 h 370332"/>
                  <a:gd name="connsiteX11" fmla="*/ 95059 w 370284"/>
                  <a:gd name="connsiteY11" fmla="*/ 364712 h 370332"/>
                  <a:gd name="connsiteX12" fmla="*/ 81534 w 370284"/>
                  <a:gd name="connsiteY12" fmla="*/ 370332 h 370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0284" h="370332">
                    <a:moveTo>
                      <a:pt x="81534" y="370332"/>
                    </a:moveTo>
                    <a:lnTo>
                      <a:pt x="81534" y="370332"/>
                    </a:lnTo>
                    <a:cubicBezTo>
                      <a:pt x="76486" y="370332"/>
                      <a:pt x="71628" y="368332"/>
                      <a:pt x="68104" y="364712"/>
                    </a:cubicBezTo>
                    <a:lnTo>
                      <a:pt x="0" y="296609"/>
                    </a:lnTo>
                    <a:lnTo>
                      <a:pt x="26956" y="269653"/>
                    </a:lnTo>
                    <a:lnTo>
                      <a:pt x="81629" y="324326"/>
                    </a:lnTo>
                    <a:lnTo>
                      <a:pt x="324326" y="81629"/>
                    </a:lnTo>
                    <a:lnTo>
                      <a:pt x="269653" y="26956"/>
                    </a:lnTo>
                    <a:lnTo>
                      <a:pt x="296609" y="0"/>
                    </a:lnTo>
                    <a:lnTo>
                      <a:pt x="364712" y="68103"/>
                    </a:lnTo>
                    <a:cubicBezTo>
                      <a:pt x="372142" y="75533"/>
                      <a:pt x="372142" y="87630"/>
                      <a:pt x="364712" y="95059"/>
                    </a:cubicBezTo>
                    <a:lnTo>
                      <a:pt x="95059" y="364712"/>
                    </a:lnTo>
                    <a:cubicBezTo>
                      <a:pt x="91345" y="368332"/>
                      <a:pt x="86583" y="370332"/>
                      <a:pt x="81534" y="3703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grpSp>
        <p:nvGrpSpPr>
          <p:cNvPr id="29" name="Graphic 3">
            <a:extLst>
              <a:ext uri="{FF2B5EF4-FFF2-40B4-BE49-F238E27FC236}">
                <a16:creationId xmlns:a16="http://schemas.microsoft.com/office/drawing/2014/main" id="{752581E1-6C40-7845-C09C-25DBDE91CAEF}"/>
              </a:ext>
            </a:extLst>
          </p:cNvPr>
          <p:cNvGrpSpPr/>
          <p:nvPr/>
        </p:nvGrpSpPr>
        <p:grpSpPr>
          <a:xfrm>
            <a:off x="8945498" y="3486345"/>
            <a:ext cx="338138" cy="353508"/>
            <a:chOff x="8853487" y="571603"/>
            <a:chExt cx="879198" cy="919162"/>
          </a:xfrm>
          <a:noFill/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A43767D-CD63-DF7A-6578-0A788BFB9760}"/>
                </a:ext>
              </a:extLst>
            </p:cNvPr>
            <p:cNvSpPr/>
            <p:nvPr/>
          </p:nvSpPr>
          <p:spPr>
            <a:xfrm>
              <a:off x="8953396" y="991021"/>
              <a:ext cx="159854" cy="200017"/>
            </a:xfrm>
            <a:custGeom>
              <a:avLst/>
              <a:gdLst>
                <a:gd name="connsiteX0" fmla="*/ 79927 w 159854"/>
                <a:gd name="connsiteY0" fmla="*/ 200018 h 200017"/>
                <a:gd name="connsiteX1" fmla="*/ 0 w 159854"/>
                <a:gd name="connsiteY1" fmla="*/ 114296 h 200017"/>
                <a:gd name="connsiteX2" fmla="*/ 0 w 159854"/>
                <a:gd name="connsiteY2" fmla="*/ 85722 h 200017"/>
                <a:gd name="connsiteX3" fmla="*/ 79927 w 159854"/>
                <a:gd name="connsiteY3" fmla="*/ 0 h 200017"/>
                <a:gd name="connsiteX4" fmla="*/ 159854 w 159854"/>
                <a:gd name="connsiteY4" fmla="*/ 85722 h 200017"/>
                <a:gd name="connsiteX5" fmla="*/ 159854 w 159854"/>
                <a:gd name="connsiteY5" fmla="*/ 114296 h 200017"/>
                <a:gd name="connsiteX6" fmla="*/ 79927 w 159854"/>
                <a:gd name="connsiteY6" fmla="*/ 200018 h 20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854" h="200017">
                  <a:moveTo>
                    <a:pt x="79927" y="200018"/>
                  </a:moveTo>
                  <a:cubicBezTo>
                    <a:pt x="32770" y="200018"/>
                    <a:pt x="0" y="161653"/>
                    <a:pt x="0" y="114296"/>
                  </a:cubicBezTo>
                  <a:lnTo>
                    <a:pt x="0" y="85722"/>
                  </a:lnTo>
                  <a:cubicBezTo>
                    <a:pt x="0" y="38365"/>
                    <a:pt x="32770" y="0"/>
                    <a:pt x="79927" y="0"/>
                  </a:cubicBezTo>
                  <a:cubicBezTo>
                    <a:pt x="127084" y="0"/>
                    <a:pt x="159854" y="38365"/>
                    <a:pt x="159854" y="85722"/>
                  </a:cubicBezTo>
                  <a:lnTo>
                    <a:pt x="159854" y="114296"/>
                  </a:lnTo>
                  <a:cubicBezTo>
                    <a:pt x="159854" y="161653"/>
                    <a:pt x="127084" y="200018"/>
                    <a:pt x="79927" y="200018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99006D6-6613-FD75-2026-ED1188E52218}"/>
                </a:ext>
              </a:extLst>
            </p:cNvPr>
            <p:cNvSpPr/>
            <p:nvPr/>
          </p:nvSpPr>
          <p:spPr>
            <a:xfrm>
              <a:off x="8853487" y="1250984"/>
              <a:ext cx="399621" cy="239781"/>
            </a:xfrm>
            <a:custGeom>
              <a:avLst/>
              <a:gdLst>
                <a:gd name="connsiteX0" fmla="*/ 0 w 399621"/>
                <a:gd name="connsiteY0" fmla="*/ 239782 h 239781"/>
                <a:gd name="connsiteX1" fmla="*/ 19982 w 399621"/>
                <a:gd name="connsiteY1" fmla="*/ 79927 h 239781"/>
                <a:gd name="connsiteX2" fmla="*/ 99909 w 399621"/>
                <a:gd name="connsiteY2" fmla="*/ 0 h 239781"/>
                <a:gd name="connsiteX3" fmla="*/ 139873 w 399621"/>
                <a:gd name="connsiteY3" fmla="*/ 0 h 239781"/>
                <a:gd name="connsiteX4" fmla="*/ 279346 w 399621"/>
                <a:gd name="connsiteY4" fmla="*/ 159854 h 239781"/>
                <a:gd name="connsiteX5" fmla="*/ 399236 w 399621"/>
                <a:gd name="connsiteY5" fmla="*/ 159854 h 239781"/>
                <a:gd name="connsiteX6" fmla="*/ 339291 w 399621"/>
                <a:gd name="connsiteY6" fmla="*/ 239782 h 239781"/>
                <a:gd name="connsiteX7" fmla="*/ 219800 w 399621"/>
                <a:gd name="connsiteY7" fmla="*/ 239782 h 239781"/>
                <a:gd name="connsiteX8" fmla="*/ 119891 w 399621"/>
                <a:gd name="connsiteY8" fmla="*/ 119891 h 2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621" h="239781">
                  <a:moveTo>
                    <a:pt x="0" y="239782"/>
                  </a:moveTo>
                  <a:cubicBezTo>
                    <a:pt x="0" y="239782"/>
                    <a:pt x="13188" y="128683"/>
                    <a:pt x="19982" y="79927"/>
                  </a:cubicBezTo>
                  <a:cubicBezTo>
                    <a:pt x="26776" y="31172"/>
                    <a:pt x="55949" y="0"/>
                    <a:pt x="99909" y="0"/>
                  </a:cubicBezTo>
                  <a:lnTo>
                    <a:pt x="139873" y="0"/>
                  </a:lnTo>
                  <a:lnTo>
                    <a:pt x="279346" y="159854"/>
                  </a:lnTo>
                  <a:lnTo>
                    <a:pt x="399236" y="159854"/>
                  </a:lnTo>
                  <a:cubicBezTo>
                    <a:pt x="399236" y="159854"/>
                    <a:pt x="408228" y="239782"/>
                    <a:pt x="339291" y="239782"/>
                  </a:cubicBezTo>
                  <a:cubicBezTo>
                    <a:pt x="299127" y="239782"/>
                    <a:pt x="219800" y="239782"/>
                    <a:pt x="219800" y="239782"/>
                  </a:cubicBezTo>
                  <a:lnTo>
                    <a:pt x="119891" y="119891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DFB0BF6-2A7A-D14F-AAE4-F032638A41BB}"/>
                </a:ext>
              </a:extLst>
            </p:cNvPr>
            <p:cNvSpPr/>
            <p:nvPr/>
          </p:nvSpPr>
          <p:spPr>
            <a:xfrm>
              <a:off x="9153214" y="1231002"/>
              <a:ext cx="439599" cy="199817"/>
            </a:xfrm>
            <a:custGeom>
              <a:avLst/>
              <a:gdLst>
                <a:gd name="connsiteX0" fmla="*/ 0 w 439599"/>
                <a:gd name="connsiteY0" fmla="*/ 119891 h 199817"/>
                <a:gd name="connsiteX1" fmla="*/ 79927 w 439599"/>
                <a:gd name="connsiteY1" fmla="*/ 0 h 199817"/>
                <a:gd name="connsiteX2" fmla="*/ 439599 w 439599"/>
                <a:gd name="connsiteY2" fmla="*/ 0 h 199817"/>
                <a:gd name="connsiteX3" fmla="*/ 319709 w 439599"/>
                <a:gd name="connsiteY3" fmla="*/ 199818 h 199817"/>
                <a:gd name="connsiteX4" fmla="*/ 139873 w 439599"/>
                <a:gd name="connsiteY4" fmla="*/ 199818 h 19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599" h="199817">
                  <a:moveTo>
                    <a:pt x="0" y="119891"/>
                  </a:moveTo>
                  <a:lnTo>
                    <a:pt x="79927" y="0"/>
                  </a:lnTo>
                  <a:lnTo>
                    <a:pt x="439599" y="0"/>
                  </a:lnTo>
                  <a:lnTo>
                    <a:pt x="319709" y="199818"/>
                  </a:lnTo>
                  <a:lnTo>
                    <a:pt x="139873" y="199818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CD581EC-3D9D-1949-8FE1-324F86B5C35B}"/>
                </a:ext>
              </a:extLst>
            </p:cNvPr>
            <p:cNvSpPr/>
            <p:nvPr/>
          </p:nvSpPr>
          <p:spPr>
            <a:xfrm>
              <a:off x="8993360" y="1490766"/>
              <a:ext cx="639417" cy="19981"/>
            </a:xfrm>
            <a:custGeom>
              <a:avLst/>
              <a:gdLst>
                <a:gd name="connsiteX0" fmla="*/ 0 w 639417"/>
                <a:gd name="connsiteY0" fmla="*/ 0 h 19981"/>
                <a:gd name="connsiteX1" fmla="*/ 639417 w 639417"/>
                <a:gd name="connsiteY1" fmla="*/ 0 h 1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9417" h="19981">
                  <a:moveTo>
                    <a:pt x="0" y="0"/>
                  </a:moveTo>
                  <a:lnTo>
                    <a:pt x="639417" y="0"/>
                  </a:lnTo>
                </a:path>
              </a:pathLst>
            </a:custGeom>
            <a:ln w="158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0533638-16D3-DA04-ECC8-28584069530B}"/>
                </a:ext>
              </a:extLst>
            </p:cNvPr>
            <p:cNvSpPr/>
            <p:nvPr/>
          </p:nvSpPr>
          <p:spPr>
            <a:xfrm>
              <a:off x="9173196" y="571603"/>
              <a:ext cx="559490" cy="579516"/>
            </a:xfrm>
            <a:custGeom>
              <a:avLst/>
              <a:gdLst>
                <a:gd name="connsiteX0" fmla="*/ 59945 w 559490"/>
                <a:gd name="connsiteY0" fmla="*/ 0 h 579516"/>
                <a:gd name="connsiteX1" fmla="*/ 499545 w 559490"/>
                <a:gd name="connsiteY1" fmla="*/ 0 h 579516"/>
                <a:gd name="connsiteX2" fmla="*/ 559490 w 559490"/>
                <a:gd name="connsiteY2" fmla="*/ 59945 h 579516"/>
                <a:gd name="connsiteX3" fmla="*/ 559490 w 559490"/>
                <a:gd name="connsiteY3" fmla="*/ 379654 h 579516"/>
                <a:gd name="connsiteX4" fmla="*/ 479563 w 559490"/>
                <a:gd name="connsiteY4" fmla="*/ 459581 h 579516"/>
                <a:gd name="connsiteX5" fmla="*/ 219800 w 559490"/>
                <a:gd name="connsiteY5" fmla="*/ 459581 h 579516"/>
                <a:gd name="connsiteX6" fmla="*/ 135876 w 559490"/>
                <a:gd name="connsiteY6" fmla="*/ 571479 h 579516"/>
                <a:gd name="connsiteX7" fmla="*/ 99909 w 559490"/>
                <a:gd name="connsiteY7" fmla="*/ 559490 h 579516"/>
                <a:gd name="connsiteX8" fmla="*/ 99909 w 559490"/>
                <a:gd name="connsiteY8" fmla="*/ 459581 h 579516"/>
                <a:gd name="connsiteX9" fmla="*/ 59945 w 559490"/>
                <a:gd name="connsiteY9" fmla="*/ 459581 h 579516"/>
                <a:gd name="connsiteX10" fmla="*/ 0 w 559490"/>
                <a:gd name="connsiteY10" fmla="*/ 399636 h 579516"/>
                <a:gd name="connsiteX11" fmla="*/ 0 w 559490"/>
                <a:gd name="connsiteY11" fmla="*/ 59945 h 579516"/>
                <a:gd name="connsiteX12" fmla="*/ 59945 w 559490"/>
                <a:gd name="connsiteY12" fmla="*/ 0 h 579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9490" h="579516">
                  <a:moveTo>
                    <a:pt x="59945" y="0"/>
                  </a:moveTo>
                  <a:lnTo>
                    <a:pt x="499545" y="0"/>
                  </a:lnTo>
                  <a:cubicBezTo>
                    <a:pt x="532715" y="0"/>
                    <a:pt x="559490" y="26776"/>
                    <a:pt x="559490" y="59945"/>
                  </a:cubicBezTo>
                  <a:lnTo>
                    <a:pt x="559490" y="379654"/>
                  </a:lnTo>
                  <a:cubicBezTo>
                    <a:pt x="559490" y="423814"/>
                    <a:pt x="523723" y="459581"/>
                    <a:pt x="479563" y="459581"/>
                  </a:cubicBezTo>
                  <a:lnTo>
                    <a:pt x="219800" y="459581"/>
                  </a:lnTo>
                  <a:lnTo>
                    <a:pt x="135876" y="571479"/>
                  </a:lnTo>
                  <a:cubicBezTo>
                    <a:pt x="124287" y="586865"/>
                    <a:pt x="99909" y="578673"/>
                    <a:pt x="99909" y="559490"/>
                  </a:cubicBezTo>
                  <a:lnTo>
                    <a:pt x="99909" y="459581"/>
                  </a:lnTo>
                  <a:lnTo>
                    <a:pt x="59945" y="459581"/>
                  </a:lnTo>
                  <a:cubicBezTo>
                    <a:pt x="26776" y="459581"/>
                    <a:pt x="0" y="432806"/>
                    <a:pt x="0" y="399636"/>
                  </a:cubicBezTo>
                  <a:lnTo>
                    <a:pt x="0" y="59945"/>
                  </a:lnTo>
                  <a:cubicBezTo>
                    <a:pt x="0" y="26776"/>
                    <a:pt x="26776" y="0"/>
                    <a:pt x="59945" y="0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1C498C0-8BB4-784C-ED42-63944DB0FFAB}"/>
                </a:ext>
              </a:extLst>
            </p:cNvPr>
            <p:cNvSpPr/>
            <p:nvPr/>
          </p:nvSpPr>
          <p:spPr>
            <a:xfrm>
              <a:off x="9353032" y="831367"/>
              <a:ext cx="199817" cy="119890"/>
            </a:xfrm>
            <a:custGeom>
              <a:avLst/>
              <a:gdLst>
                <a:gd name="connsiteX0" fmla="*/ 199818 w 199817"/>
                <a:gd name="connsiteY0" fmla="*/ 119891 h 119890"/>
                <a:gd name="connsiteX1" fmla="*/ 199818 w 199817"/>
                <a:gd name="connsiteY1" fmla="*/ 59945 h 119890"/>
                <a:gd name="connsiteX2" fmla="*/ 99909 w 199817"/>
                <a:gd name="connsiteY2" fmla="*/ 0 h 119890"/>
                <a:gd name="connsiteX3" fmla="*/ 0 w 199817"/>
                <a:gd name="connsiteY3" fmla="*/ 59945 h 119890"/>
                <a:gd name="connsiteX4" fmla="*/ 0 w 199817"/>
                <a:gd name="connsiteY4" fmla="*/ 119891 h 11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17" h="119890">
                  <a:moveTo>
                    <a:pt x="199818" y="119891"/>
                  </a:moveTo>
                  <a:lnTo>
                    <a:pt x="199818" y="59945"/>
                  </a:lnTo>
                  <a:cubicBezTo>
                    <a:pt x="199818" y="19982"/>
                    <a:pt x="144868" y="0"/>
                    <a:pt x="99909" y="0"/>
                  </a:cubicBezTo>
                  <a:cubicBezTo>
                    <a:pt x="54950" y="0"/>
                    <a:pt x="0" y="19982"/>
                    <a:pt x="0" y="59945"/>
                  </a:cubicBezTo>
                  <a:lnTo>
                    <a:pt x="0" y="119891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928ED66-D520-911F-F143-5FD1458C2E45}"/>
                </a:ext>
              </a:extLst>
            </p:cNvPr>
            <p:cNvSpPr/>
            <p:nvPr/>
          </p:nvSpPr>
          <p:spPr>
            <a:xfrm>
              <a:off x="9392995" y="691494"/>
              <a:ext cx="119890" cy="139872"/>
            </a:xfrm>
            <a:custGeom>
              <a:avLst/>
              <a:gdLst>
                <a:gd name="connsiteX0" fmla="*/ 59945 w 119890"/>
                <a:gd name="connsiteY0" fmla="*/ 139873 h 139872"/>
                <a:gd name="connsiteX1" fmla="*/ 119891 w 119890"/>
                <a:gd name="connsiteY1" fmla="*/ 79927 h 139872"/>
                <a:gd name="connsiteX2" fmla="*/ 119891 w 119890"/>
                <a:gd name="connsiteY2" fmla="*/ 59945 h 139872"/>
                <a:gd name="connsiteX3" fmla="*/ 59945 w 119890"/>
                <a:gd name="connsiteY3" fmla="*/ 0 h 139872"/>
                <a:gd name="connsiteX4" fmla="*/ 0 w 119890"/>
                <a:gd name="connsiteY4" fmla="*/ 59945 h 139872"/>
                <a:gd name="connsiteX5" fmla="*/ 0 w 119890"/>
                <a:gd name="connsiteY5" fmla="*/ 79927 h 139872"/>
                <a:gd name="connsiteX6" fmla="*/ 59945 w 119890"/>
                <a:gd name="connsiteY6" fmla="*/ 139873 h 139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890" h="139872">
                  <a:moveTo>
                    <a:pt x="59945" y="139873"/>
                  </a:moveTo>
                  <a:cubicBezTo>
                    <a:pt x="95912" y="139873"/>
                    <a:pt x="119891" y="113097"/>
                    <a:pt x="119891" y="79927"/>
                  </a:cubicBezTo>
                  <a:lnTo>
                    <a:pt x="119891" y="59945"/>
                  </a:lnTo>
                  <a:cubicBezTo>
                    <a:pt x="119891" y="26776"/>
                    <a:pt x="95912" y="0"/>
                    <a:pt x="59945" y="0"/>
                  </a:cubicBezTo>
                  <a:cubicBezTo>
                    <a:pt x="23978" y="0"/>
                    <a:pt x="0" y="26776"/>
                    <a:pt x="0" y="59945"/>
                  </a:cubicBezTo>
                  <a:lnTo>
                    <a:pt x="0" y="79927"/>
                  </a:lnTo>
                  <a:cubicBezTo>
                    <a:pt x="0" y="113097"/>
                    <a:pt x="23978" y="139873"/>
                    <a:pt x="59945" y="139873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44" name="Graphic 3">
            <a:extLst>
              <a:ext uri="{FF2B5EF4-FFF2-40B4-BE49-F238E27FC236}">
                <a16:creationId xmlns:a16="http://schemas.microsoft.com/office/drawing/2014/main" id="{513A14DB-6A22-6B1D-7417-653BD16DED50}"/>
              </a:ext>
            </a:extLst>
          </p:cNvPr>
          <p:cNvGrpSpPr/>
          <p:nvPr/>
        </p:nvGrpSpPr>
        <p:grpSpPr>
          <a:xfrm>
            <a:off x="8929295" y="4425387"/>
            <a:ext cx="370544" cy="378599"/>
            <a:chOff x="2439331" y="3768690"/>
            <a:chExt cx="919162" cy="939144"/>
          </a:xfrm>
          <a:noFill/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A87B0DF-1DE4-E132-136E-F2CF4944E017}"/>
                </a:ext>
              </a:extLst>
            </p:cNvPr>
            <p:cNvSpPr/>
            <p:nvPr/>
          </p:nvSpPr>
          <p:spPr>
            <a:xfrm>
              <a:off x="2539240" y="4048235"/>
              <a:ext cx="159854" cy="200017"/>
            </a:xfrm>
            <a:custGeom>
              <a:avLst/>
              <a:gdLst>
                <a:gd name="connsiteX0" fmla="*/ 79927 w 159854"/>
                <a:gd name="connsiteY0" fmla="*/ 200018 h 200017"/>
                <a:gd name="connsiteX1" fmla="*/ 159854 w 159854"/>
                <a:gd name="connsiteY1" fmla="*/ 114296 h 200017"/>
                <a:gd name="connsiteX2" fmla="*/ 159854 w 159854"/>
                <a:gd name="connsiteY2" fmla="*/ 85722 h 200017"/>
                <a:gd name="connsiteX3" fmla="*/ 79927 w 159854"/>
                <a:gd name="connsiteY3" fmla="*/ 0 h 200017"/>
                <a:gd name="connsiteX4" fmla="*/ 0 w 159854"/>
                <a:gd name="connsiteY4" fmla="*/ 85722 h 200017"/>
                <a:gd name="connsiteX5" fmla="*/ 0 w 159854"/>
                <a:gd name="connsiteY5" fmla="*/ 114296 h 200017"/>
                <a:gd name="connsiteX6" fmla="*/ 79927 w 159854"/>
                <a:gd name="connsiteY6" fmla="*/ 200018 h 20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854" h="200017">
                  <a:moveTo>
                    <a:pt x="79927" y="200018"/>
                  </a:moveTo>
                  <a:cubicBezTo>
                    <a:pt x="125685" y="200018"/>
                    <a:pt x="159854" y="161653"/>
                    <a:pt x="159854" y="114296"/>
                  </a:cubicBezTo>
                  <a:lnTo>
                    <a:pt x="159854" y="85722"/>
                  </a:lnTo>
                  <a:cubicBezTo>
                    <a:pt x="159854" y="38365"/>
                    <a:pt x="125685" y="0"/>
                    <a:pt x="79927" y="0"/>
                  </a:cubicBezTo>
                  <a:cubicBezTo>
                    <a:pt x="34169" y="0"/>
                    <a:pt x="0" y="38365"/>
                    <a:pt x="0" y="85722"/>
                  </a:cubicBezTo>
                  <a:lnTo>
                    <a:pt x="0" y="114296"/>
                  </a:lnTo>
                  <a:cubicBezTo>
                    <a:pt x="0" y="161653"/>
                    <a:pt x="34169" y="200018"/>
                    <a:pt x="79927" y="200018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EC415D5-5D3C-9BB4-05A4-E6E5E2BE68BB}"/>
                </a:ext>
              </a:extLst>
            </p:cNvPr>
            <p:cNvSpPr/>
            <p:nvPr/>
          </p:nvSpPr>
          <p:spPr>
            <a:xfrm>
              <a:off x="2439331" y="4308198"/>
              <a:ext cx="339690" cy="299726"/>
            </a:xfrm>
            <a:custGeom>
              <a:avLst/>
              <a:gdLst>
                <a:gd name="connsiteX0" fmla="*/ 339691 w 339690"/>
                <a:gd name="connsiteY0" fmla="*/ 39964 h 299726"/>
                <a:gd name="connsiteX1" fmla="*/ 219800 w 339690"/>
                <a:gd name="connsiteY1" fmla="*/ 0 h 299726"/>
                <a:gd name="connsiteX2" fmla="*/ 119891 w 339690"/>
                <a:gd name="connsiteY2" fmla="*/ 0 h 299726"/>
                <a:gd name="connsiteX3" fmla="*/ 0 w 339690"/>
                <a:gd name="connsiteY3" fmla="*/ 119891 h 299726"/>
                <a:gd name="connsiteX4" fmla="*/ 0 w 339690"/>
                <a:gd name="connsiteY4" fmla="*/ 199818 h 299726"/>
                <a:gd name="connsiteX5" fmla="*/ 119891 w 339690"/>
                <a:gd name="connsiteY5" fmla="*/ 299727 h 299726"/>
                <a:gd name="connsiteX6" fmla="*/ 199818 w 339690"/>
                <a:gd name="connsiteY6" fmla="*/ 299727 h 29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9690" h="299726">
                  <a:moveTo>
                    <a:pt x="339691" y="39964"/>
                  </a:moveTo>
                  <a:cubicBezTo>
                    <a:pt x="313115" y="25776"/>
                    <a:pt x="261362" y="1599"/>
                    <a:pt x="219800" y="0"/>
                  </a:cubicBezTo>
                  <a:cubicBezTo>
                    <a:pt x="152861" y="0"/>
                    <a:pt x="134477" y="0"/>
                    <a:pt x="119891" y="0"/>
                  </a:cubicBezTo>
                  <a:cubicBezTo>
                    <a:pt x="48356" y="0"/>
                    <a:pt x="0" y="30172"/>
                    <a:pt x="0" y="119891"/>
                  </a:cubicBezTo>
                  <a:lnTo>
                    <a:pt x="0" y="199818"/>
                  </a:lnTo>
                  <a:cubicBezTo>
                    <a:pt x="0" y="279745"/>
                    <a:pt x="64741" y="299727"/>
                    <a:pt x="119891" y="299727"/>
                  </a:cubicBezTo>
                  <a:lnTo>
                    <a:pt x="199818" y="299727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0303C7D-B865-1204-0811-C93518C200FD}"/>
                </a:ext>
              </a:extLst>
            </p:cNvPr>
            <p:cNvSpPr/>
            <p:nvPr/>
          </p:nvSpPr>
          <p:spPr>
            <a:xfrm>
              <a:off x="2539240" y="4408107"/>
              <a:ext cx="139872" cy="99908"/>
            </a:xfrm>
            <a:custGeom>
              <a:avLst/>
              <a:gdLst>
                <a:gd name="connsiteX0" fmla="*/ 0 w 139872"/>
                <a:gd name="connsiteY0" fmla="*/ 0 h 99908"/>
                <a:gd name="connsiteX1" fmla="*/ 0 w 139872"/>
                <a:gd name="connsiteY1" fmla="*/ 79927 h 99908"/>
                <a:gd name="connsiteX2" fmla="*/ 19982 w 139872"/>
                <a:gd name="connsiteY2" fmla="*/ 99909 h 99908"/>
                <a:gd name="connsiteX3" fmla="*/ 139873 w 139872"/>
                <a:gd name="connsiteY3" fmla="*/ 99909 h 99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872" h="99908">
                  <a:moveTo>
                    <a:pt x="0" y="0"/>
                  </a:moveTo>
                  <a:lnTo>
                    <a:pt x="0" y="79927"/>
                  </a:lnTo>
                  <a:cubicBezTo>
                    <a:pt x="0" y="90917"/>
                    <a:pt x="8992" y="99909"/>
                    <a:pt x="19982" y="99909"/>
                  </a:cubicBezTo>
                  <a:lnTo>
                    <a:pt x="139873" y="99909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0F001EA-7F84-FCE5-6010-671D120C6F4A}"/>
                </a:ext>
              </a:extLst>
            </p:cNvPr>
            <p:cNvSpPr/>
            <p:nvPr/>
          </p:nvSpPr>
          <p:spPr>
            <a:xfrm>
              <a:off x="2519258" y="4607925"/>
              <a:ext cx="19981" cy="99908"/>
            </a:xfrm>
            <a:custGeom>
              <a:avLst/>
              <a:gdLst>
                <a:gd name="connsiteX0" fmla="*/ 0 w 19981"/>
                <a:gd name="connsiteY0" fmla="*/ 0 h 99908"/>
                <a:gd name="connsiteX1" fmla="*/ 0 w 19981"/>
                <a:gd name="connsiteY1" fmla="*/ 99909 h 99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81" h="99908">
                  <a:moveTo>
                    <a:pt x="0" y="0"/>
                  </a:moveTo>
                  <a:lnTo>
                    <a:pt x="0" y="99909"/>
                  </a:lnTo>
                </a:path>
              </a:pathLst>
            </a:custGeom>
            <a:ln w="158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20BEE56-62F4-B5F2-F081-C80CD724C56D}"/>
                </a:ext>
              </a:extLst>
            </p:cNvPr>
            <p:cNvSpPr/>
            <p:nvPr/>
          </p:nvSpPr>
          <p:spPr>
            <a:xfrm>
              <a:off x="2739058" y="4647889"/>
              <a:ext cx="19981" cy="59945"/>
            </a:xfrm>
            <a:custGeom>
              <a:avLst/>
              <a:gdLst>
                <a:gd name="connsiteX0" fmla="*/ 0 w 19981"/>
                <a:gd name="connsiteY0" fmla="*/ 0 h 59945"/>
                <a:gd name="connsiteX1" fmla="*/ 0 w 19981"/>
                <a:gd name="connsiteY1" fmla="*/ 59945 h 59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81" h="59945">
                  <a:moveTo>
                    <a:pt x="0" y="0"/>
                  </a:moveTo>
                  <a:lnTo>
                    <a:pt x="0" y="59945"/>
                  </a:lnTo>
                </a:path>
              </a:pathLst>
            </a:custGeom>
            <a:ln w="158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9C04A82-12E2-C3AF-CDE4-42BAAA1365D9}"/>
                </a:ext>
              </a:extLst>
            </p:cNvPr>
            <p:cNvSpPr/>
            <p:nvPr/>
          </p:nvSpPr>
          <p:spPr>
            <a:xfrm>
              <a:off x="2799004" y="4488034"/>
              <a:ext cx="127485" cy="79927"/>
            </a:xfrm>
            <a:custGeom>
              <a:avLst/>
              <a:gdLst>
                <a:gd name="connsiteX0" fmla="*/ 75132 w 127485"/>
                <a:gd name="connsiteY0" fmla="*/ 79927 h 79927"/>
                <a:gd name="connsiteX1" fmla="*/ 0 w 127485"/>
                <a:gd name="connsiteY1" fmla="*/ 79927 h 79927"/>
                <a:gd name="connsiteX2" fmla="*/ 39964 w 127485"/>
                <a:gd name="connsiteY2" fmla="*/ 0 h 79927"/>
                <a:gd name="connsiteX3" fmla="*/ 107502 w 127485"/>
                <a:gd name="connsiteY3" fmla="*/ 0 h 79927"/>
                <a:gd name="connsiteX4" fmla="*/ 125286 w 127485"/>
                <a:gd name="connsiteY4" fmla="*/ 28974 h 79927"/>
                <a:gd name="connsiteX5" fmla="*/ 110899 w 127485"/>
                <a:gd name="connsiteY5" fmla="*/ 57947 h 79927"/>
                <a:gd name="connsiteX6" fmla="*/ 75132 w 127485"/>
                <a:gd name="connsiteY6" fmla="*/ 79927 h 7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485" h="79927">
                  <a:moveTo>
                    <a:pt x="75132" y="79927"/>
                  </a:moveTo>
                  <a:lnTo>
                    <a:pt x="0" y="79927"/>
                  </a:lnTo>
                  <a:lnTo>
                    <a:pt x="39964" y="0"/>
                  </a:lnTo>
                  <a:lnTo>
                    <a:pt x="107502" y="0"/>
                  </a:lnTo>
                  <a:cubicBezTo>
                    <a:pt x="122289" y="0"/>
                    <a:pt x="132080" y="15586"/>
                    <a:pt x="125286" y="28974"/>
                  </a:cubicBezTo>
                  <a:lnTo>
                    <a:pt x="110899" y="57947"/>
                  </a:lnTo>
                  <a:cubicBezTo>
                    <a:pt x="104105" y="71335"/>
                    <a:pt x="90318" y="79927"/>
                    <a:pt x="75132" y="79927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03F08CD-359F-66F8-0671-09179E0EFA06}"/>
                </a:ext>
              </a:extLst>
            </p:cNvPr>
            <p:cNvSpPr/>
            <p:nvPr/>
          </p:nvSpPr>
          <p:spPr>
            <a:xfrm>
              <a:off x="2619167" y="4408107"/>
              <a:ext cx="99908" cy="59945"/>
            </a:xfrm>
            <a:custGeom>
              <a:avLst/>
              <a:gdLst>
                <a:gd name="connsiteX0" fmla="*/ 0 w 99908"/>
                <a:gd name="connsiteY0" fmla="*/ 0 h 59945"/>
                <a:gd name="connsiteX1" fmla="*/ 99909 w 99908"/>
                <a:gd name="connsiteY1" fmla="*/ 59945 h 59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908" h="59945">
                  <a:moveTo>
                    <a:pt x="0" y="0"/>
                  </a:moveTo>
                  <a:lnTo>
                    <a:pt x="99909" y="59945"/>
                  </a:lnTo>
                </a:path>
              </a:pathLst>
            </a:custGeom>
            <a:ln w="158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D1B4A3B-9467-6446-EB3F-F09F66BAF69B}"/>
                </a:ext>
              </a:extLst>
            </p:cNvPr>
            <p:cNvSpPr/>
            <p:nvPr/>
          </p:nvSpPr>
          <p:spPr>
            <a:xfrm>
              <a:off x="2619167" y="4408107"/>
              <a:ext cx="319708" cy="239781"/>
            </a:xfrm>
            <a:custGeom>
              <a:avLst/>
              <a:gdLst>
                <a:gd name="connsiteX0" fmla="*/ 279745 w 319708"/>
                <a:gd name="connsiteY0" fmla="*/ 79927 h 239781"/>
                <a:gd name="connsiteX1" fmla="*/ 319709 w 319708"/>
                <a:gd name="connsiteY1" fmla="*/ 0 h 239781"/>
                <a:gd name="connsiteX2" fmla="*/ 119891 w 319708"/>
                <a:gd name="connsiteY2" fmla="*/ 0 h 239781"/>
                <a:gd name="connsiteX3" fmla="*/ 0 w 319708"/>
                <a:gd name="connsiteY3" fmla="*/ 239782 h 239781"/>
                <a:gd name="connsiteX4" fmla="*/ 199818 w 319708"/>
                <a:gd name="connsiteY4" fmla="*/ 239782 h 239781"/>
                <a:gd name="connsiteX5" fmla="*/ 239782 w 319708"/>
                <a:gd name="connsiteY5" fmla="*/ 159854 h 2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708" h="239781">
                  <a:moveTo>
                    <a:pt x="279745" y="79927"/>
                  </a:moveTo>
                  <a:lnTo>
                    <a:pt x="319709" y="0"/>
                  </a:lnTo>
                  <a:lnTo>
                    <a:pt x="119891" y="0"/>
                  </a:lnTo>
                  <a:lnTo>
                    <a:pt x="0" y="239782"/>
                  </a:lnTo>
                  <a:lnTo>
                    <a:pt x="199818" y="239782"/>
                  </a:lnTo>
                  <a:lnTo>
                    <a:pt x="239782" y="159854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CDFBA3B-95D5-C53F-EEFA-96E982CDAF35}"/>
                </a:ext>
              </a:extLst>
            </p:cNvPr>
            <p:cNvSpPr/>
            <p:nvPr/>
          </p:nvSpPr>
          <p:spPr>
            <a:xfrm>
              <a:off x="2799004" y="3768690"/>
              <a:ext cx="559490" cy="559534"/>
            </a:xfrm>
            <a:custGeom>
              <a:avLst/>
              <a:gdLst>
                <a:gd name="connsiteX0" fmla="*/ 59945 w 559490"/>
                <a:gd name="connsiteY0" fmla="*/ 0 h 559534"/>
                <a:gd name="connsiteX1" fmla="*/ 499545 w 559490"/>
                <a:gd name="connsiteY1" fmla="*/ 0 h 559534"/>
                <a:gd name="connsiteX2" fmla="*/ 559490 w 559490"/>
                <a:gd name="connsiteY2" fmla="*/ 59945 h 559534"/>
                <a:gd name="connsiteX3" fmla="*/ 559490 w 559490"/>
                <a:gd name="connsiteY3" fmla="*/ 359672 h 559534"/>
                <a:gd name="connsiteX4" fmla="*/ 479563 w 559490"/>
                <a:gd name="connsiteY4" fmla="*/ 439599 h 559534"/>
                <a:gd name="connsiteX5" fmla="*/ 219800 w 559490"/>
                <a:gd name="connsiteY5" fmla="*/ 439599 h 559534"/>
                <a:gd name="connsiteX6" fmla="*/ 135876 w 559490"/>
                <a:gd name="connsiteY6" fmla="*/ 551498 h 559534"/>
                <a:gd name="connsiteX7" fmla="*/ 99909 w 559490"/>
                <a:gd name="connsiteY7" fmla="*/ 539508 h 559534"/>
                <a:gd name="connsiteX8" fmla="*/ 99909 w 559490"/>
                <a:gd name="connsiteY8" fmla="*/ 439599 h 559534"/>
                <a:gd name="connsiteX9" fmla="*/ 59945 w 559490"/>
                <a:gd name="connsiteY9" fmla="*/ 439599 h 559534"/>
                <a:gd name="connsiteX10" fmla="*/ 0 w 559490"/>
                <a:gd name="connsiteY10" fmla="*/ 379654 h 559534"/>
                <a:gd name="connsiteX11" fmla="*/ 0 w 559490"/>
                <a:gd name="connsiteY11" fmla="*/ 59945 h 559534"/>
                <a:gd name="connsiteX12" fmla="*/ 59945 w 559490"/>
                <a:gd name="connsiteY12" fmla="*/ 0 h 55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9490" h="559534">
                  <a:moveTo>
                    <a:pt x="59945" y="0"/>
                  </a:moveTo>
                  <a:lnTo>
                    <a:pt x="499545" y="0"/>
                  </a:lnTo>
                  <a:cubicBezTo>
                    <a:pt x="532715" y="0"/>
                    <a:pt x="559490" y="26776"/>
                    <a:pt x="559490" y="59945"/>
                  </a:cubicBezTo>
                  <a:lnTo>
                    <a:pt x="559490" y="359672"/>
                  </a:lnTo>
                  <a:cubicBezTo>
                    <a:pt x="559490" y="403832"/>
                    <a:pt x="523723" y="439599"/>
                    <a:pt x="479563" y="439599"/>
                  </a:cubicBezTo>
                  <a:lnTo>
                    <a:pt x="219800" y="439599"/>
                  </a:lnTo>
                  <a:lnTo>
                    <a:pt x="135876" y="551498"/>
                  </a:lnTo>
                  <a:cubicBezTo>
                    <a:pt x="124287" y="566883"/>
                    <a:pt x="99909" y="558691"/>
                    <a:pt x="99909" y="539508"/>
                  </a:cubicBezTo>
                  <a:lnTo>
                    <a:pt x="99909" y="439599"/>
                  </a:lnTo>
                  <a:lnTo>
                    <a:pt x="59945" y="439599"/>
                  </a:lnTo>
                  <a:cubicBezTo>
                    <a:pt x="26776" y="439599"/>
                    <a:pt x="0" y="412824"/>
                    <a:pt x="0" y="379654"/>
                  </a:cubicBezTo>
                  <a:lnTo>
                    <a:pt x="0" y="59945"/>
                  </a:lnTo>
                  <a:cubicBezTo>
                    <a:pt x="0" y="26776"/>
                    <a:pt x="26776" y="0"/>
                    <a:pt x="59945" y="0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21F448C-F34A-F275-2017-BA4F08697F2A}"/>
                </a:ext>
              </a:extLst>
            </p:cNvPr>
            <p:cNvSpPr/>
            <p:nvPr/>
          </p:nvSpPr>
          <p:spPr>
            <a:xfrm>
              <a:off x="2978840" y="4008471"/>
              <a:ext cx="199817" cy="119890"/>
            </a:xfrm>
            <a:custGeom>
              <a:avLst/>
              <a:gdLst>
                <a:gd name="connsiteX0" fmla="*/ 199818 w 199817"/>
                <a:gd name="connsiteY0" fmla="*/ 119891 h 119890"/>
                <a:gd name="connsiteX1" fmla="*/ 199818 w 199817"/>
                <a:gd name="connsiteY1" fmla="*/ 59945 h 119890"/>
                <a:gd name="connsiteX2" fmla="*/ 99909 w 199817"/>
                <a:gd name="connsiteY2" fmla="*/ 0 h 119890"/>
                <a:gd name="connsiteX3" fmla="*/ 0 w 199817"/>
                <a:gd name="connsiteY3" fmla="*/ 59945 h 119890"/>
                <a:gd name="connsiteX4" fmla="*/ 0 w 199817"/>
                <a:gd name="connsiteY4" fmla="*/ 119891 h 11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17" h="119890">
                  <a:moveTo>
                    <a:pt x="199818" y="119891"/>
                  </a:moveTo>
                  <a:lnTo>
                    <a:pt x="199818" y="59945"/>
                  </a:lnTo>
                  <a:cubicBezTo>
                    <a:pt x="199818" y="19982"/>
                    <a:pt x="144868" y="0"/>
                    <a:pt x="99909" y="0"/>
                  </a:cubicBezTo>
                  <a:cubicBezTo>
                    <a:pt x="54950" y="0"/>
                    <a:pt x="0" y="19982"/>
                    <a:pt x="0" y="59945"/>
                  </a:cubicBezTo>
                  <a:lnTo>
                    <a:pt x="0" y="119891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2A6C06D-1B93-27D2-8659-7C203DFBD31F}"/>
                </a:ext>
              </a:extLst>
            </p:cNvPr>
            <p:cNvSpPr/>
            <p:nvPr/>
          </p:nvSpPr>
          <p:spPr>
            <a:xfrm>
              <a:off x="3018803" y="3868599"/>
              <a:ext cx="119890" cy="139872"/>
            </a:xfrm>
            <a:custGeom>
              <a:avLst/>
              <a:gdLst>
                <a:gd name="connsiteX0" fmla="*/ 59945 w 119890"/>
                <a:gd name="connsiteY0" fmla="*/ 139873 h 139872"/>
                <a:gd name="connsiteX1" fmla="*/ 119891 w 119890"/>
                <a:gd name="connsiteY1" fmla="*/ 79927 h 139872"/>
                <a:gd name="connsiteX2" fmla="*/ 119891 w 119890"/>
                <a:gd name="connsiteY2" fmla="*/ 59945 h 139872"/>
                <a:gd name="connsiteX3" fmla="*/ 59945 w 119890"/>
                <a:gd name="connsiteY3" fmla="*/ 0 h 139872"/>
                <a:gd name="connsiteX4" fmla="*/ 0 w 119890"/>
                <a:gd name="connsiteY4" fmla="*/ 59945 h 139872"/>
                <a:gd name="connsiteX5" fmla="*/ 0 w 119890"/>
                <a:gd name="connsiteY5" fmla="*/ 79927 h 139872"/>
                <a:gd name="connsiteX6" fmla="*/ 59945 w 119890"/>
                <a:gd name="connsiteY6" fmla="*/ 139873 h 139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890" h="139872">
                  <a:moveTo>
                    <a:pt x="59945" y="139873"/>
                  </a:moveTo>
                  <a:cubicBezTo>
                    <a:pt x="95913" y="139873"/>
                    <a:pt x="119891" y="113097"/>
                    <a:pt x="119891" y="79927"/>
                  </a:cubicBezTo>
                  <a:lnTo>
                    <a:pt x="119891" y="59945"/>
                  </a:lnTo>
                  <a:cubicBezTo>
                    <a:pt x="119891" y="26776"/>
                    <a:pt x="95913" y="0"/>
                    <a:pt x="59945" y="0"/>
                  </a:cubicBezTo>
                  <a:cubicBezTo>
                    <a:pt x="23978" y="0"/>
                    <a:pt x="0" y="26776"/>
                    <a:pt x="0" y="59945"/>
                  </a:cubicBezTo>
                  <a:lnTo>
                    <a:pt x="0" y="79927"/>
                  </a:lnTo>
                  <a:cubicBezTo>
                    <a:pt x="0" y="113097"/>
                    <a:pt x="23978" y="139873"/>
                    <a:pt x="59945" y="139873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65423DF-C79D-8C0F-824B-F3AFAF92C799}"/>
              </a:ext>
            </a:extLst>
          </p:cNvPr>
          <p:cNvGrpSpPr/>
          <p:nvPr/>
        </p:nvGrpSpPr>
        <p:grpSpPr>
          <a:xfrm>
            <a:off x="8947331" y="5345921"/>
            <a:ext cx="334472" cy="435478"/>
            <a:chOff x="3138488" y="5259388"/>
            <a:chExt cx="877888" cy="1143000"/>
          </a:xfrm>
          <a:solidFill>
            <a:schemeClr val="bg1"/>
          </a:solidFill>
        </p:grpSpPr>
        <p:sp>
          <p:nvSpPr>
            <p:cNvPr id="65" name="Freeform 83">
              <a:extLst>
                <a:ext uri="{FF2B5EF4-FFF2-40B4-BE49-F238E27FC236}">
                  <a16:creationId xmlns:a16="http://schemas.microsoft.com/office/drawing/2014/main" id="{911D1BEB-EBDA-EE8D-971C-EA46BFB0D4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5259388"/>
              <a:ext cx="877888" cy="1143000"/>
            </a:xfrm>
            <a:custGeom>
              <a:avLst/>
              <a:gdLst>
                <a:gd name="T0" fmla="*/ 657 w 659"/>
                <a:gd name="T1" fmla="*/ 406 h 857"/>
                <a:gd name="T2" fmla="*/ 593 w 659"/>
                <a:gd name="T3" fmla="*/ 218 h 857"/>
                <a:gd name="T4" fmla="*/ 295 w 659"/>
                <a:gd name="T5" fmla="*/ 0 h 857"/>
                <a:gd name="T6" fmla="*/ 0 w 659"/>
                <a:gd name="T7" fmla="*/ 310 h 857"/>
                <a:gd name="T8" fmla="*/ 96 w 659"/>
                <a:gd name="T9" fmla="*/ 531 h 857"/>
                <a:gd name="T10" fmla="*/ 180 w 659"/>
                <a:gd name="T11" fmla="*/ 715 h 857"/>
                <a:gd name="T12" fmla="*/ 180 w 659"/>
                <a:gd name="T13" fmla="*/ 845 h 857"/>
                <a:gd name="T14" fmla="*/ 192 w 659"/>
                <a:gd name="T15" fmla="*/ 857 h 857"/>
                <a:gd name="T16" fmla="*/ 204 w 659"/>
                <a:gd name="T17" fmla="*/ 845 h 857"/>
                <a:gd name="T18" fmla="*/ 204 w 659"/>
                <a:gd name="T19" fmla="*/ 715 h 857"/>
                <a:gd name="T20" fmla="*/ 184 w 659"/>
                <a:gd name="T21" fmla="*/ 625 h 857"/>
                <a:gd name="T22" fmla="*/ 303 w 659"/>
                <a:gd name="T23" fmla="*/ 463 h 857"/>
                <a:gd name="T24" fmla="*/ 352 w 659"/>
                <a:gd name="T25" fmla="*/ 411 h 857"/>
                <a:gd name="T26" fmla="*/ 340 w 659"/>
                <a:gd name="T27" fmla="*/ 399 h 857"/>
                <a:gd name="T28" fmla="*/ 328 w 659"/>
                <a:gd name="T29" fmla="*/ 411 h 857"/>
                <a:gd name="T30" fmla="*/ 298 w 659"/>
                <a:gd name="T31" fmla="*/ 439 h 857"/>
                <a:gd name="T32" fmla="*/ 294 w 659"/>
                <a:gd name="T33" fmla="*/ 438 h 857"/>
                <a:gd name="T34" fmla="*/ 293 w 659"/>
                <a:gd name="T35" fmla="*/ 438 h 857"/>
                <a:gd name="T36" fmla="*/ 216 w 659"/>
                <a:gd name="T37" fmla="*/ 340 h 857"/>
                <a:gd name="T38" fmla="*/ 270 w 659"/>
                <a:gd name="T39" fmla="*/ 289 h 857"/>
                <a:gd name="T40" fmla="*/ 324 w 659"/>
                <a:gd name="T41" fmla="*/ 340 h 857"/>
                <a:gd name="T42" fmla="*/ 336 w 659"/>
                <a:gd name="T43" fmla="*/ 352 h 857"/>
                <a:gd name="T44" fmla="*/ 348 w 659"/>
                <a:gd name="T45" fmla="*/ 340 h 857"/>
                <a:gd name="T46" fmla="*/ 345 w 659"/>
                <a:gd name="T47" fmla="*/ 322 h 857"/>
                <a:gd name="T48" fmla="*/ 380 w 659"/>
                <a:gd name="T49" fmla="*/ 322 h 857"/>
                <a:gd name="T50" fmla="*/ 392 w 659"/>
                <a:gd name="T51" fmla="*/ 310 h 857"/>
                <a:gd name="T52" fmla="*/ 504 w 659"/>
                <a:gd name="T53" fmla="*/ 122 h 857"/>
                <a:gd name="T54" fmla="*/ 572 w 659"/>
                <a:gd name="T55" fmla="*/ 228 h 857"/>
                <a:gd name="T56" fmla="*/ 634 w 659"/>
                <a:gd name="T57" fmla="*/ 410 h 857"/>
                <a:gd name="T58" fmla="*/ 634 w 659"/>
                <a:gd name="T59" fmla="*/ 411 h 857"/>
                <a:gd name="T60" fmla="*/ 592 w 659"/>
                <a:gd name="T61" fmla="*/ 411 h 857"/>
                <a:gd name="T62" fmla="*/ 560 w 659"/>
                <a:gd name="T63" fmla="*/ 442 h 857"/>
                <a:gd name="T64" fmla="*/ 560 w 659"/>
                <a:gd name="T65" fmla="*/ 628 h 857"/>
                <a:gd name="T66" fmla="*/ 553 w 659"/>
                <a:gd name="T67" fmla="*/ 635 h 857"/>
                <a:gd name="T68" fmla="*/ 472 w 659"/>
                <a:gd name="T69" fmla="*/ 635 h 857"/>
                <a:gd name="T70" fmla="*/ 441 w 659"/>
                <a:gd name="T71" fmla="*/ 666 h 857"/>
                <a:gd name="T72" fmla="*/ 441 w 659"/>
                <a:gd name="T73" fmla="*/ 758 h 857"/>
                <a:gd name="T74" fmla="*/ 453 w 659"/>
                <a:gd name="T75" fmla="*/ 770 h 857"/>
                <a:gd name="T76" fmla="*/ 465 w 659"/>
                <a:gd name="T77" fmla="*/ 758 h 857"/>
                <a:gd name="T78" fmla="*/ 465 w 659"/>
                <a:gd name="T79" fmla="*/ 666 h 857"/>
                <a:gd name="T80" fmla="*/ 472 w 659"/>
                <a:gd name="T81" fmla="*/ 659 h 857"/>
                <a:gd name="T82" fmla="*/ 553 w 659"/>
                <a:gd name="T83" fmla="*/ 659 h 857"/>
                <a:gd name="T84" fmla="*/ 584 w 659"/>
                <a:gd name="T85" fmla="*/ 628 h 857"/>
                <a:gd name="T86" fmla="*/ 584 w 659"/>
                <a:gd name="T87" fmla="*/ 442 h 857"/>
                <a:gd name="T88" fmla="*/ 592 w 659"/>
                <a:gd name="T89" fmla="*/ 435 h 857"/>
                <a:gd name="T90" fmla="*/ 637 w 659"/>
                <a:gd name="T91" fmla="*/ 435 h 857"/>
                <a:gd name="T92" fmla="*/ 655 w 659"/>
                <a:gd name="T93" fmla="*/ 425 h 857"/>
                <a:gd name="T94" fmla="*/ 657 w 659"/>
                <a:gd name="T95" fmla="*/ 406 h 857"/>
                <a:gd name="T96" fmla="*/ 369 w 659"/>
                <a:gd name="T97" fmla="*/ 298 h 857"/>
                <a:gd name="T98" fmla="*/ 334 w 659"/>
                <a:gd name="T99" fmla="*/ 298 h 857"/>
                <a:gd name="T100" fmla="*/ 270 w 659"/>
                <a:gd name="T101" fmla="*/ 265 h 857"/>
                <a:gd name="T102" fmla="*/ 192 w 659"/>
                <a:gd name="T103" fmla="*/ 340 h 857"/>
                <a:gd name="T104" fmla="*/ 229 w 659"/>
                <a:gd name="T105" fmla="*/ 423 h 857"/>
                <a:gd name="T106" fmla="*/ 279 w 659"/>
                <a:gd name="T107" fmla="*/ 459 h 857"/>
                <a:gd name="T108" fmla="*/ 172 w 659"/>
                <a:gd name="T109" fmla="*/ 602 h 857"/>
                <a:gd name="T110" fmla="*/ 115 w 659"/>
                <a:gd name="T111" fmla="*/ 517 h 857"/>
                <a:gd name="T112" fmla="*/ 24 w 659"/>
                <a:gd name="T113" fmla="*/ 310 h 857"/>
                <a:gd name="T114" fmla="*/ 100 w 659"/>
                <a:gd name="T115" fmla="*/ 98 h 857"/>
                <a:gd name="T116" fmla="*/ 295 w 659"/>
                <a:gd name="T117" fmla="*/ 24 h 857"/>
                <a:gd name="T118" fmla="*/ 483 w 659"/>
                <a:gd name="T119" fmla="*/ 101 h 857"/>
                <a:gd name="T120" fmla="*/ 369 w 659"/>
                <a:gd name="T121" fmla="*/ 298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9" h="857">
                  <a:moveTo>
                    <a:pt x="657" y="406"/>
                  </a:moveTo>
                  <a:cubicBezTo>
                    <a:pt x="656" y="396"/>
                    <a:pt x="645" y="329"/>
                    <a:pt x="593" y="218"/>
                  </a:cubicBezTo>
                  <a:cubicBezTo>
                    <a:pt x="509" y="38"/>
                    <a:pt x="384" y="0"/>
                    <a:pt x="295" y="0"/>
                  </a:cubicBezTo>
                  <a:cubicBezTo>
                    <a:pt x="116" y="0"/>
                    <a:pt x="0" y="121"/>
                    <a:pt x="0" y="310"/>
                  </a:cubicBezTo>
                  <a:cubicBezTo>
                    <a:pt x="0" y="400"/>
                    <a:pt x="49" y="467"/>
                    <a:pt x="96" y="531"/>
                  </a:cubicBezTo>
                  <a:cubicBezTo>
                    <a:pt x="139" y="590"/>
                    <a:pt x="180" y="645"/>
                    <a:pt x="180" y="715"/>
                  </a:cubicBezTo>
                  <a:cubicBezTo>
                    <a:pt x="180" y="845"/>
                    <a:pt x="180" y="845"/>
                    <a:pt x="180" y="845"/>
                  </a:cubicBezTo>
                  <a:cubicBezTo>
                    <a:pt x="180" y="851"/>
                    <a:pt x="185" y="857"/>
                    <a:pt x="192" y="857"/>
                  </a:cubicBezTo>
                  <a:cubicBezTo>
                    <a:pt x="198" y="857"/>
                    <a:pt x="204" y="851"/>
                    <a:pt x="204" y="845"/>
                  </a:cubicBezTo>
                  <a:cubicBezTo>
                    <a:pt x="204" y="715"/>
                    <a:pt x="204" y="715"/>
                    <a:pt x="204" y="715"/>
                  </a:cubicBezTo>
                  <a:cubicBezTo>
                    <a:pt x="204" y="682"/>
                    <a:pt x="196" y="653"/>
                    <a:pt x="184" y="625"/>
                  </a:cubicBezTo>
                  <a:cubicBezTo>
                    <a:pt x="251" y="615"/>
                    <a:pt x="298" y="551"/>
                    <a:pt x="303" y="463"/>
                  </a:cubicBezTo>
                  <a:cubicBezTo>
                    <a:pt x="330" y="461"/>
                    <a:pt x="352" y="438"/>
                    <a:pt x="352" y="411"/>
                  </a:cubicBezTo>
                  <a:cubicBezTo>
                    <a:pt x="352" y="404"/>
                    <a:pt x="347" y="399"/>
                    <a:pt x="340" y="399"/>
                  </a:cubicBezTo>
                  <a:cubicBezTo>
                    <a:pt x="333" y="399"/>
                    <a:pt x="328" y="404"/>
                    <a:pt x="328" y="411"/>
                  </a:cubicBezTo>
                  <a:cubicBezTo>
                    <a:pt x="328" y="426"/>
                    <a:pt x="315" y="439"/>
                    <a:pt x="298" y="439"/>
                  </a:cubicBezTo>
                  <a:cubicBezTo>
                    <a:pt x="297" y="439"/>
                    <a:pt x="295" y="439"/>
                    <a:pt x="294" y="438"/>
                  </a:cubicBezTo>
                  <a:cubicBezTo>
                    <a:pt x="293" y="438"/>
                    <a:pt x="293" y="438"/>
                    <a:pt x="293" y="438"/>
                  </a:cubicBezTo>
                  <a:cubicBezTo>
                    <a:pt x="266" y="432"/>
                    <a:pt x="216" y="385"/>
                    <a:pt x="216" y="340"/>
                  </a:cubicBezTo>
                  <a:cubicBezTo>
                    <a:pt x="216" y="312"/>
                    <a:pt x="240" y="289"/>
                    <a:pt x="270" y="289"/>
                  </a:cubicBezTo>
                  <a:cubicBezTo>
                    <a:pt x="299" y="289"/>
                    <a:pt x="324" y="312"/>
                    <a:pt x="324" y="340"/>
                  </a:cubicBezTo>
                  <a:cubicBezTo>
                    <a:pt x="324" y="346"/>
                    <a:pt x="329" y="352"/>
                    <a:pt x="336" y="352"/>
                  </a:cubicBezTo>
                  <a:cubicBezTo>
                    <a:pt x="342" y="352"/>
                    <a:pt x="348" y="346"/>
                    <a:pt x="348" y="340"/>
                  </a:cubicBezTo>
                  <a:cubicBezTo>
                    <a:pt x="348" y="334"/>
                    <a:pt x="347" y="328"/>
                    <a:pt x="345" y="322"/>
                  </a:cubicBezTo>
                  <a:cubicBezTo>
                    <a:pt x="380" y="322"/>
                    <a:pt x="380" y="322"/>
                    <a:pt x="380" y="322"/>
                  </a:cubicBezTo>
                  <a:cubicBezTo>
                    <a:pt x="387" y="322"/>
                    <a:pt x="392" y="316"/>
                    <a:pt x="392" y="310"/>
                  </a:cubicBezTo>
                  <a:cubicBezTo>
                    <a:pt x="392" y="221"/>
                    <a:pt x="422" y="126"/>
                    <a:pt x="504" y="122"/>
                  </a:cubicBezTo>
                  <a:cubicBezTo>
                    <a:pt x="528" y="150"/>
                    <a:pt x="551" y="185"/>
                    <a:pt x="572" y="228"/>
                  </a:cubicBezTo>
                  <a:cubicBezTo>
                    <a:pt x="626" y="343"/>
                    <a:pt x="634" y="410"/>
                    <a:pt x="634" y="410"/>
                  </a:cubicBezTo>
                  <a:cubicBezTo>
                    <a:pt x="634" y="410"/>
                    <a:pt x="634" y="411"/>
                    <a:pt x="634" y="411"/>
                  </a:cubicBezTo>
                  <a:cubicBezTo>
                    <a:pt x="592" y="411"/>
                    <a:pt x="592" y="411"/>
                    <a:pt x="592" y="411"/>
                  </a:cubicBezTo>
                  <a:cubicBezTo>
                    <a:pt x="574" y="411"/>
                    <a:pt x="560" y="425"/>
                    <a:pt x="560" y="442"/>
                  </a:cubicBezTo>
                  <a:cubicBezTo>
                    <a:pt x="560" y="628"/>
                    <a:pt x="560" y="628"/>
                    <a:pt x="560" y="628"/>
                  </a:cubicBezTo>
                  <a:cubicBezTo>
                    <a:pt x="560" y="631"/>
                    <a:pt x="557" y="635"/>
                    <a:pt x="553" y="635"/>
                  </a:cubicBezTo>
                  <a:cubicBezTo>
                    <a:pt x="472" y="635"/>
                    <a:pt x="472" y="635"/>
                    <a:pt x="472" y="635"/>
                  </a:cubicBezTo>
                  <a:cubicBezTo>
                    <a:pt x="455" y="635"/>
                    <a:pt x="441" y="649"/>
                    <a:pt x="441" y="666"/>
                  </a:cubicBezTo>
                  <a:cubicBezTo>
                    <a:pt x="441" y="758"/>
                    <a:pt x="441" y="758"/>
                    <a:pt x="441" y="758"/>
                  </a:cubicBezTo>
                  <a:cubicBezTo>
                    <a:pt x="441" y="764"/>
                    <a:pt x="447" y="770"/>
                    <a:pt x="453" y="770"/>
                  </a:cubicBezTo>
                  <a:cubicBezTo>
                    <a:pt x="460" y="770"/>
                    <a:pt x="465" y="764"/>
                    <a:pt x="465" y="758"/>
                  </a:cubicBezTo>
                  <a:cubicBezTo>
                    <a:pt x="465" y="666"/>
                    <a:pt x="465" y="666"/>
                    <a:pt x="465" y="666"/>
                  </a:cubicBezTo>
                  <a:cubicBezTo>
                    <a:pt x="465" y="662"/>
                    <a:pt x="468" y="659"/>
                    <a:pt x="472" y="659"/>
                  </a:cubicBezTo>
                  <a:cubicBezTo>
                    <a:pt x="553" y="659"/>
                    <a:pt x="553" y="659"/>
                    <a:pt x="553" y="659"/>
                  </a:cubicBezTo>
                  <a:cubicBezTo>
                    <a:pt x="570" y="659"/>
                    <a:pt x="584" y="645"/>
                    <a:pt x="584" y="628"/>
                  </a:cubicBezTo>
                  <a:cubicBezTo>
                    <a:pt x="584" y="442"/>
                    <a:pt x="584" y="442"/>
                    <a:pt x="584" y="442"/>
                  </a:cubicBezTo>
                  <a:cubicBezTo>
                    <a:pt x="584" y="438"/>
                    <a:pt x="588" y="435"/>
                    <a:pt x="592" y="435"/>
                  </a:cubicBezTo>
                  <a:cubicBezTo>
                    <a:pt x="637" y="435"/>
                    <a:pt x="637" y="435"/>
                    <a:pt x="637" y="435"/>
                  </a:cubicBezTo>
                  <a:cubicBezTo>
                    <a:pt x="644" y="435"/>
                    <a:pt x="651" y="431"/>
                    <a:pt x="655" y="425"/>
                  </a:cubicBezTo>
                  <a:cubicBezTo>
                    <a:pt x="658" y="419"/>
                    <a:pt x="659" y="412"/>
                    <a:pt x="657" y="406"/>
                  </a:cubicBezTo>
                  <a:close/>
                  <a:moveTo>
                    <a:pt x="369" y="298"/>
                  </a:moveTo>
                  <a:cubicBezTo>
                    <a:pt x="334" y="298"/>
                    <a:pt x="334" y="298"/>
                    <a:pt x="334" y="298"/>
                  </a:cubicBezTo>
                  <a:cubicBezTo>
                    <a:pt x="320" y="278"/>
                    <a:pt x="297" y="265"/>
                    <a:pt x="270" y="265"/>
                  </a:cubicBezTo>
                  <a:cubicBezTo>
                    <a:pt x="227" y="265"/>
                    <a:pt x="192" y="298"/>
                    <a:pt x="192" y="340"/>
                  </a:cubicBezTo>
                  <a:cubicBezTo>
                    <a:pt x="192" y="367"/>
                    <a:pt x="206" y="397"/>
                    <a:pt x="229" y="423"/>
                  </a:cubicBezTo>
                  <a:cubicBezTo>
                    <a:pt x="245" y="440"/>
                    <a:pt x="263" y="453"/>
                    <a:pt x="279" y="459"/>
                  </a:cubicBezTo>
                  <a:cubicBezTo>
                    <a:pt x="276" y="541"/>
                    <a:pt x="233" y="598"/>
                    <a:pt x="172" y="602"/>
                  </a:cubicBezTo>
                  <a:cubicBezTo>
                    <a:pt x="156" y="573"/>
                    <a:pt x="136" y="544"/>
                    <a:pt x="115" y="517"/>
                  </a:cubicBezTo>
                  <a:cubicBezTo>
                    <a:pt x="70" y="456"/>
                    <a:pt x="24" y="392"/>
                    <a:pt x="24" y="310"/>
                  </a:cubicBezTo>
                  <a:cubicBezTo>
                    <a:pt x="24" y="222"/>
                    <a:pt x="50" y="149"/>
                    <a:pt x="100" y="98"/>
                  </a:cubicBezTo>
                  <a:cubicBezTo>
                    <a:pt x="148" y="50"/>
                    <a:pt x="216" y="24"/>
                    <a:pt x="295" y="24"/>
                  </a:cubicBezTo>
                  <a:cubicBezTo>
                    <a:pt x="350" y="24"/>
                    <a:pt x="420" y="40"/>
                    <a:pt x="483" y="101"/>
                  </a:cubicBezTo>
                  <a:cubicBezTo>
                    <a:pt x="414" y="115"/>
                    <a:pt x="371" y="187"/>
                    <a:pt x="369" y="298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84">
              <a:extLst>
                <a:ext uri="{FF2B5EF4-FFF2-40B4-BE49-F238E27FC236}">
                  <a16:creationId xmlns:a16="http://schemas.microsoft.com/office/drawing/2014/main" id="{1DD59801-F3F6-087E-D277-44FE4F6B8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938" y="5661025"/>
              <a:ext cx="120650" cy="153988"/>
            </a:xfrm>
            <a:custGeom>
              <a:avLst/>
              <a:gdLst>
                <a:gd name="T0" fmla="*/ 62 w 91"/>
                <a:gd name="T1" fmla="*/ 51 h 116"/>
                <a:gd name="T2" fmla="*/ 70 w 91"/>
                <a:gd name="T3" fmla="*/ 54 h 116"/>
                <a:gd name="T4" fmla="*/ 84 w 91"/>
                <a:gd name="T5" fmla="*/ 57 h 116"/>
                <a:gd name="T6" fmla="*/ 91 w 91"/>
                <a:gd name="T7" fmla="*/ 46 h 116"/>
                <a:gd name="T8" fmla="*/ 46 w 91"/>
                <a:gd name="T9" fmla="*/ 0 h 116"/>
                <a:gd name="T10" fmla="*/ 0 w 91"/>
                <a:gd name="T11" fmla="*/ 46 h 116"/>
                <a:gd name="T12" fmla="*/ 12 w 91"/>
                <a:gd name="T13" fmla="*/ 58 h 116"/>
                <a:gd name="T14" fmla="*/ 24 w 91"/>
                <a:gd name="T15" fmla="*/ 46 h 116"/>
                <a:gd name="T16" fmla="*/ 46 w 91"/>
                <a:gd name="T17" fmla="*/ 24 h 116"/>
                <a:gd name="T18" fmla="*/ 57 w 91"/>
                <a:gd name="T19" fmla="*/ 27 h 116"/>
                <a:gd name="T20" fmla="*/ 27 w 91"/>
                <a:gd name="T21" fmla="*/ 62 h 116"/>
                <a:gd name="T22" fmla="*/ 68 w 91"/>
                <a:gd name="T23" fmla="*/ 116 h 116"/>
                <a:gd name="T24" fmla="*/ 72 w 91"/>
                <a:gd name="T25" fmla="*/ 116 h 116"/>
                <a:gd name="T26" fmla="*/ 83 w 91"/>
                <a:gd name="T27" fmla="*/ 108 h 116"/>
                <a:gd name="T28" fmla="*/ 75 w 91"/>
                <a:gd name="T29" fmla="*/ 93 h 116"/>
                <a:gd name="T30" fmla="*/ 51 w 91"/>
                <a:gd name="T31" fmla="*/ 62 h 116"/>
                <a:gd name="T32" fmla="*/ 62 w 91"/>
                <a:gd name="T33" fmla="*/ 5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116">
                  <a:moveTo>
                    <a:pt x="62" y="51"/>
                  </a:moveTo>
                  <a:cubicBezTo>
                    <a:pt x="66" y="51"/>
                    <a:pt x="68" y="52"/>
                    <a:pt x="70" y="54"/>
                  </a:cubicBezTo>
                  <a:cubicBezTo>
                    <a:pt x="74" y="58"/>
                    <a:pt x="79" y="59"/>
                    <a:pt x="84" y="57"/>
                  </a:cubicBezTo>
                  <a:cubicBezTo>
                    <a:pt x="88" y="55"/>
                    <a:pt x="91" y="50"/>
                    <a:pt x="91" y="46"/>
                  </a:cubicBezTo>
                  <a:cubicBezTo>
                    <a:pt x="91" y="21"/>
                    <a:pt x="71" y="0"/>
                    <a:pt x="46" y="0"/>
                  </a:cubicBezTo>
                  <a:cubicBezTo>
                    <a:pt x="21" y="0"/>
                    <a:pt x="0" y="21"/>
                    <a:pt x="0" y="46"/>
                  </a:cubicBezTo>
                  <a:cubicBezTo>
                    <a:pt x="0" y="52"/>
                    <a:pt x="6" y="58"/>
                    <a:pt x="12" y="58"/>
                  </a:cubicBezTo>
                  <a:cubicBezTo>
                    <a:pt x="19" y="58"/>
                    <a:pt x="24" y="52"/>
                    <a:pt x="24" y="46"/>
                  </a:cubicBezTo>
                  <a:cubicBezTo>
                    <a:pt x="24" y="34"/>
                    <a:pt x="34" y="24"/>
                    <a:pt x="46" y="24"/>
                  </a:cubicBezTo>
                  <a:cubicBezTo>
                    <a:pt x="50" y="24"/>
                    <a:pt x="53" y="25"/>
                    <a:pt x="57" y="27"/>
                  </a:cubicBezTo>
                  <a:cubicBezTo>
                    <a:pt x="40" y="30"/>
                    <a:pt x="27" y="45"/>
                    <a:pt x="27" y="62"/>
                  </a:cubicBezTo>
                  <a:cubicBezTo>
                    <a:pt x="27" y="80"/>
                    <a:pt x="41" y="108"/>
                    <a:pt x="68" y="116"/>
                  </a:cubicBezTo>
                  <a:cubicBezTo>
                    <a:pt x="69" y="116"/>
                    <a:pt x="71" y="116"/>
                    <a:pt x="72" y="116"/>
                  </a:cubicBezTo>
                  <a:cubicBezTo>
                    <a:pt x="77" y="116"/>
                    <a:pt x="82" y="113"/>
                    <a:pt x="83" y="108"/>
                  </a:cubicBezTo>
                  <a:cubicBezTo>
                    <a:pt x="85" y="101"/>
                    <a:pt x="81" y="95"/>
                    <a:pt x="75" y="93"/>
                  </a:cubicBezTo>
                  <a:cubicBezTo>
                    <a:pt x="59" y="88"/>
                    <a:pt x="51" y="69"/>
                    <a:pt x="51" y="62"/>
                  </a:cubicBezTo>
                  <a:cubicBezTo>
                    <a:pt x="51" y="56"/>
                    <a:pt x="56" y="51"/>
                    <a:pt x="62" y="51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85">
              <a:extLst>
                <a:ext uri="{FF2B5EF4-FFF2-40B4-BE49-F238E27FC236}">
                  <a16:creationId xmlns:a16="http://schemas.microsoft.com/office/drawing/2014/main" id="{4A10D3F2-457A-EB63-ED16-83ABC3D28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838" y="5854700"/>
              <a:ext cx="55563" cy="82550"/>
            </a:xfrm>
            <a:custGeom>
              <a:avLst/>
              <a:gdLst>
                <a:gd name="T0" fmla="*/ 9 w 42"/>
                <a:gd name="T1" fmla="*/ 60 h 61"/>
                <a:gd name="T2" fmla="*/ 13 w 42"/>
                <a:gd name="T3" fmla="*/ 61 h 61"/>
                <a:gd name="T4" fmla="*/ 25 w 42"/>
                <a:gd name="T5" fmla="*/ 53 h 61"/>
                <a:gd name="T6" fmla="*/ 39 w 42"/>
                <a:gd name="T7" fmla="*/ 18 h 61"/>
                <a:gd name="T8" fmla="*/ 33 w 42"/>
                <a:gd name="T9" fmla="*/ 3 h 61"/>
                <a:gd name="T10" fmla="*/ 17 w 42"/>
                <a:gd name="T11" fmla="*/ 9 h 61"/>
                <a:gd name="T12" fmla="*/ 2 w 42"/>
                <a:gd name="T13" fmla="*/ 44 h 61"/>
                <a:gd name="T14" fmla="*/ 9 w 42"/>
                <a:gd name="T15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61">
                  <a:moveTo>
                    <a:pt x="9" y="60"/>
                  </a:moveTo>
                  <a:cubicBezTo>
                    <a:pt x="10" y="60"/>
                    <a:pt x="12" y="61"/>
                    <a:pt x="13" y="61"/>
                  </a:cubicBezTo>
                  <a:cubicBezTo>
                    <a:pt x="18" y="61"/>
                    <a:pt x="23" y="58"/>
                    <a:pt x="25" y="5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2" y="12"/>
                    <a:pt x="39" y="5"/>
                    <a:pt x="33" y="3"/>
                  </a:cubicBezTo>
                  <a:cubicBezTo>
                    <a:pt x="27" y="0"/>
                    <a:pt x="20" y="3"/>
                    <a:pt x="17" y="9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0" y="50"/>
                    <a:pt x="3" y="57"/>
                    <a:pt x="9" y="60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6">
              <a:extLst>
                <a:ext uri="{FF2B5EF4-FFF2-40B4-BE49-F238E27FC236}">
                  <a16:creationId xmlns:a16="http://schemas.microsoft.com/office/drawing/2014/main" id="{AFF89DC4-B376-28F4-25AA-26AB7C72A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713" y="5522913"/>
              <a:ext cx="55563" cy="80963"/>
            </a:xfrm>
            <a:custGeom>
              <a:avLst/>
              <a:gdLst>
                <a:gd name="T0" fmla="*/ 33 w 42"/>
                <a:gd name="T1" fmla="*/ 3 h 61"/>
                <a:gd name="T2" fmla="*/ 17 w 42"/>
                <a:gd name="T3" fmla="*/ 9 h 61"/>
                <a:gd name="T4" fmla="*/ 3 w 42"/>
                <a:gd name="T5" fmla="*/ 44 h 61"/>
                <a:gd name="T6" fmla="*/ 9 w 42"/>
                <a:gd name="T7" fmla="*/ 60 h 61"/>
                <a:gd name="T8" fmla="*/ 14 w 42"/>
                <a:gd name="T9" fmla="*/ 61 h 61"/>
                <a:gd name="T10" fmla="*/ 25 w 42"/>
                <a:gd name="T11" fmla="*/ 53 h 61"/>
                <a:gd name="T12" fmla="*/ 39 w 42"/>
                <a:gd name="T13" fmla="*/ 18 h 61"/>
                <a:gd name="T14" fmla="*/ 33 w 42"/>
                <a:gd name="T15" fmla="*/ 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61">
                  <a:moveTo>
                    <a:pt x="33" y="3"/>
                  </a:moveTo>
                  <a:cubicBezTo>
                    <a:pt x="27" y="0"/>
                    <a:pt x="20" y="3"/>
                    <a:pt x="17" y="9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0" y="50"/>
                    <a:pt x="3" y="57"/>
                    <a:pt x="9" y="60"/>
                  </a:cubicBezTo>
                  <a:cubicBezTo>
                    <a:pt x="11" y="60"/>
                    <a:pt x="12" y="61"/>
                    <a:pt x="14" y="61"/>
                  </a:cubicBezTo>
                  <a:cubicBezTo>
                    <a:pt x="18" y="61"/>
                    <a:pt x="23" y="58"/>
                    <a:pt x="25" y="5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2" y="12"/>
                    <a:pt x="39" y="5"/>
                    <a:pt x="33" y="3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87">
              <a:extLst>
                <a:ext uri="{FF2B5EF4-FFF2-40B4-BE49-F238E27FC236}">
                  <a16:creationId xmlns:a16="http://schemas.microsoft.com/office/drawing/2014/main" id="{7C5B12E6-ECDE-7049-6C26-070A67D19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2638" y="5802313"/>
              <a:ext cx="74613" cy="63500"/>
            </a:xfrm>
            <a:custGeom>
              <a:avLst/>
              <a:gdLst>
                <a:gd name="T0" fmla="*/ 36 w 57"/>
                <a:gd name="T1" fmla="*/ 4 h 48"/>
                <a:gd name="T2" fmla="*/ 6 w 57"/>
                <a:gd name="T3" fmla="*/ 26 h 48"/>
                <a:gd name="T4" fmla="*/ 4 w 57"/>
                <a:gd name="T5" fmla="*/ 43 h 48"/>
                <a:gd name="T6" fmla="*/ 14 w 57"/>
                <a:gd name="T7" fmla="*/ 48 h 48"/>
                <a:gd name="T8" fmla="*/ 21 w 57"/>
                <a:gd name="T9" fmla="*/ 46 h 48"/>
                <a:gd name="T10" fmla="*/ 51 w 57"/>
                <a:gd name="T11" fmla="*/ 23 h 48"/>
                <a:gd name="T12" fmla="*/ 53 w 57"/>
                <a:gd name="T13" fmla="*/ 6 h 48"/>
                <a:gd name="T14" fmla="*/ 36 w 57"/>
                <a:gd name="T15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48">
                  <a:moveTo>
                    <a:pt x="36" y="4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1" y="30"/>
                    <a:pt x="0" y="38"/>
                    <a:pt x="4" y="43"/>
                  </a:cubicBezTo>
                  <a:cubicBezTo>
                    <a:pt x="6" y="46"/>
                    <a:pt x="10" y="48"/>
                    <a:pt x="14" y="48"/>
                  </a:cubicBezTo>
                  <a:cubicBezTo>
                    <a:pt x="16" y="48"/>
                    <a:pt x="19" y="47"/>
                    <a:pt x="21" y="46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6" y="19"/>
                    <a:pt x="57" y="11"/>
                    <a:pt x="53" y="6"/>
                  </a:cubicBezTo>
                  <a:cubicBezTo>
                    <a:pt x="49" y="1"/>
                    <a:pt x="42" y="0"/>
                    <a:pt x="36" y="4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8">
              <a:extLst>
                <a:ext uri="{FF2B5EF4-FFF2-40B4-BE49-F238E27FC236}">
                  <a16:creationId xmlns:a16="http://schemas.microsoft.com/office/drawing/2014/main" id="{D550F57D-16C1-8CEF-353C-A2FD184F6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950" y="5730875"/>
              <a:ext cx="84138" cy="38100"/>
            </a:xfrm>
            <a:custGeom>
              <a:avLst/>
              <a:gdLst>
                <a:gd name="T0" fmla="*/ 62 w 63"/>
                <a:gd name="T1" fmla="*/ 11 h 29"/>
                <a:gd name="T2" fmla="*/ 49 w 63"/>
                <a:gd name="T3" fmla="*/ 0 h 29"/>
                <a:gd name="T4" fmla="*/ 11 w 63"/>
                <a:gd name="T5" fmla="*/ 5 h 29"/>
                <a:gd name="T6" fmla="*/ 1 w 63"/>
                <a:gd name="T7" fmla="*/ 19 h 29"/>
                <a:gd name="T8" fmla="*/ 13 w 63"/>
                <a:gd name="T9" fmla="*/ 29 h 29"/>
                <a:gd name="T10" fmla="*/ 14 w 63"/>
                <a:gd name="T11" fmla="*/ 29 h 29"/>
                <a:gd name="T12" fmla="*/ 52 w 63"/>
                <a:gd name="T13" fmla="*/ 24 h 29"/>
                <a:gd name="T14" fmla="*/ 62 w 63"/>
                <a:gd name="T15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29">
                  <a:moveTo>
                    <a:pt x="62" y="11"/>
                  </a:moveTo>
                  <a:cubicBezTo>
                    <a:pt x="61" y="4"/>
                    <a:pt x="55" y="0"/>
                    <a:pt x="49" y="0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5" y="6"/>
                    <a:pt x="0" y="12"/>
                    <a:pt x="1" y="19"/>
                  </a:cubicBezTo>
                  <a:cubicBezTo>
                    <a:pt x="2" y="25"/>
                    <a:pt x="7" y="29"/>
                    <a:pt x="13" y="29"/>
                  </a:cubicBezTo>
                  <a:cubicBezTo>
                    <a:pt x="13" y="29"/>
                    <a:pt x="14" y="29"/>
                    <a:pt x="14" y="29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8" y="23"/>
                    <a:pt x="63" y="17"/>
                    <a:pt x="62" y="11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9">
              <a:extLst>
                <a:ext uri="{FF2B5EF4-FFF2-40B4-BE49-F238E27FC236}">
                  <a16:creationId xmlns:a16="http://schemas.microsoft.com/office/drawing/2014/main" id="{EC19642E-4706-D8FA-B2FE-913C79C3F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300" y="5630863"/>
              <a:ext cx="84138" cy="53975"/>
            </a:xfrm>
            <a:custGeom>
              <a:avLst/>
              <a:gdLst>
                <a:gd name="T0" fmla="*/ 9 w 63"/>
                <a:gd name="T1" fmla="*/ 24 h 40"/>
                <a:gd name="T2" fmla="*/ 44 w 63"/>
                <a:gd name="T3" fmla="*/ 39 h 40"/>
                <a:gd name="T4" fmla="*/ 49 w 63"/>
                <a:gd name="T5" fmla="*/ 40 h 40"/>
                <a:gd name="T6" fmla="*/ 60 w 63"/>
                <a:gd name="T7" fmla="*/ 32 h 40"/>
                <a:gd name="T8" fmla="*/ 54 w 63"/>
                <a:gd name="T9" fmla="*/ 17 h 40"/>
                <a:gd name="T10" fmla="*/ 19 w 63"/>
                <a:gd name="T11" fmla="*/ 2 h 40"/>
                <a:gd name="T12" fmla="*/ 3 w 63"/>
                <a:gd name="T13" fmla="*/ 9 h 40"/>
                <a:gd name="T14" fmla="*/ 9 w 63"/>
                <a:gd name="T15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40">
                  <a:moveTo>
                    <a:pt x="9" y="24"/>
                  </a:moveTo>
                  <a:cubicBezTo>
                    <a:pt x="44" y="39"/>
                    <a:pt x="44" y="39"/>
                    <a:pt x="44" y="39"/>
                  </a:cubicBezTo>
                  <a:cubicBezTo>
                    <a:pt x="46" y="40"/>
                    <a:pt x="47" y="40"/>
                    <a:pt x="49" y="40"/>
                  </a:cubicBezTo>
                  <a:cubicBezTo>
                    <a:pt x="54" y="40"/>
                    <a:pt x="58" y="37"/>
                    <a:pt x="60" y="32"/>
                  </a:cubicBezTo>
                  <a:cubicBezTo>
                    <a:pt x="63" y="26"/>
                    <a:pt x="60" y="19"/>
                    <a:pt x="54" y="17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3" y="0"/>
                    <a:pt x="6" y="2"/>
                    <a:pt x="3" y="9"/>
                  </a:cubicBezTo>
                  <a:cubicBezTo>
                    <a:pt x="0" y="15"/>
                    <a:pt x="3" y="22"/>
                    <a:pt x="9" y="24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90">
              <a:extLst>
                <a:ext uri="{FF2B5EF4-FFF2-40B4-BE49-F238E27FC236}">
                  <a16:creationId xmlns:a16="http://schemas.microsoft.com/office/drawing/2014/main" id="{7EC3F81D-B7DA-4EB4-470A-EFEEBFE97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738" y="5548313"/>
              <a:ext cx="66675" cy="74613"/>
            </a:xfrm>
            <a:custGeom>
              <a:avLst/>
              <a:gdLst>
                <a:gd name="T0" fmla="*/ 23 w 50"/>
                <a:gd name="T1" fmla="*/ 7 h 56"/>
                <a:gd name="T2" fmla="*/ 6 w 50"/>
                <a:gd name="T3" fmla="*/ 4 h 56"/>
                <a:gd name="T4" fmla="*/ 4 w 50"/>
                <a:gd name="T5" fmla="*/ 21 h 56"/>
                <a:gd name="T6" fmla="*/ 27 w 50"/>
                <a:gd name="T7" fmla="*/ 51 h 56"/>
                <a:gd name="T8" fmla="*/ 37 w 50"/>
                <a:gd name="T9" fmla="*/ 56 h 56"/>
                <a:gd name="T10" fmla="*/ 44 w 50"/>
                <a:gd name="T11" fmla="*/ 54 h 56"/>
                <a:gd name="T12" fmla="*/ 46 w 50"/>
                <a:gd name="T13" fmla="*/ 37 h 56"/>
                <a:gd name="T14" fmla="*/ 23 w 50"/>
                <a:gd name="T15" fmla="*/ 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56">
                  <a:moveTo>
                    <a:pt x="23" y="7"/>
                  </a:moveTo>
                  <a:cubicBezTo>
                    <a:pt x="19" y="1"/>
                    <a:pt x="12" y="0"/>
                    <a:pt x="6" y="4"/>
                  </a:cubicBezTo>
                  <a:cubicBezTo>
                    <a:pt x="1" y="8"/>
                    <a:pt x="0" y="16"/>
                    <a:pt x="4" y="2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9" y="54"/>
                    <a:pt x="33" y="56"/>
                    <a:pt x="37" y="56"/>
                  </a:cubicBezTo>
                  <a:cubicBezTo>
                    <a:pt x="39" y="56"/>
                    <a:pt x="42" y="55"/>
                    <a:pt x="44" y="54"/>
                  </a:cubicBezTo>
                  <a:cubicBezTo>
                    <a:pt x="49" y="50"/>
                    <a:pt x="50" y="42"/>
                    <a:pt x="46" y="37"/>
                  </a:cubicBezTo>
                  <a:lnTo>
                    <a:pt x="23" y="7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91">
              <a:extLst>
                <a:ext uri="{FF2B5EF4-FFF2-40B4-BE49-F238E27FC236}">
                  <a16:creationId xmlns:a16="http://schemas.microsoft.com/office/drawing/2014/main" id="{63637A2A-8F1F-6452-2209-6607BB0AC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163" y="5508625"/>
              <a:ext cx="39688" cy="84138"/>
            </a:xfrm>
            <a:custGeom>
              <a:avLst/>
              <a:gdLst>
                <a:gd name="T0" fmla="*/ 24 w 30"/>
                <a:gd name="T1" fmla="*/ 12 h 63"/>
                <a:gd name="T2" fmla="*/ 11 w 30"/>
                <a:gd name="T3" fmla="*/ 1 h 63"/>
                <a:gd name="T4" fmla="*/ 1 w 30"/>
                <a:gd name="T5" fmla="*/ 15 h 63"/>
                <a:gd name="T6" fmla="*/ 5 w 30"/>
                <a:gd name="T7" fmla="*/ 52 h 63"/>
                <a:gd name="T8" fmla="*/ 17 w 30"/>
                <a:gd name="T9" fmla="*/ 63 h 63"/>
                <a:gd name="T10" fmla="*/ 19 w 30"/>
                <a:gd name="T11" fmla="*/ 63 h 63"/>
                <a:gd name="T12" fmla="*/ 29 w 30"/>
                <a:gd name="T13" fmla="*/ 49 h 63"/>
                <a:gd name="T14" fmla="*/ 24 w 30"/>
                <a:gd name="T15" fmla="*/ 1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63">
                  <a:moveTo>
                    <a:pt x="24" y="12"/>
                  </a:moveTo>
                  <a:cubicBezTo>
                    <a:pt x="23" y="5"/>
                    <a:pt x="17" y="0"/>
                    <a:pt x="11" y="1"/>
                  </a:cubicBezTo>
                  <a:cubicBezTo>
                    <a:pt x="4" y="2"/>
                    <a:pt x="0" y="8"/>
                    <a:pt x="1" y="15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6" y="58"/>
                    <a:pt x="11" y="63"/>
                    <a:pt x="17" y="63"/>
                  </a:cubicBezTo>
                  <a:cubicBezTo>
                    <a:pt x="18" y="63"/>
                    <a:pt x="18" y="63"/>
                    <a:pt x="19" y="63"/>
                  </a:cubicBezTo>
                  <a:cubicBezTo>
                    <a:pt x="25" y="62"/>
                    <a:pt x="30" y="56"/>
                    <a:pt x="29" y="49"/>
                  </a:cubicBezTo>
                  <a:lnTo>
                    <a:pt x="24" y="1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0334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FB244-1DF7-77DD-154E-25091DAD1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933CEF-C7F2-649D-A7FF-6C17432D6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" r="78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D31E5344-3DE0-9EF2-E71E-F06426E971CF}"/>
              </a:ext>
            </a:extLst>
          </p:cNvPr>
          <p:cNvSpPr txBox="1">
            <a:spLocks/>
          </p:cNvSpPr>
          <p:nvPr/>
        </p:nvSpPr>
        <p:spPr>
          <a:xfrm>
            <a:off x="590957" y="488580"/>
            <a:ext cx="318094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WHY THIS IS VALUABLE FOR YOUR MEMBERS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Because one clear growth move can change the next stage of a member business.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443E711-58D8-6464-F3F5-96FE0AE932A2}"/>
              </a:ext>
            </a:extLst>
          </p:cNvPr>
          <p:cNvSpPr/>
          <p:nvPr/>
        </p:nvSpPr>
        <p:spPr bwMode="auto">
          <a:xfrm>
            <a:off x="6819900" y="657225"/>
            <a:ext cx="1981200" cy="1981200"/>
          </a:xfrm>
          <a:prstGeom prst="ellipse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2800" b="1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10,000+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6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Businesses Supported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0F3A9B-6B99-5184-8987-7C91B0CEDDD7}"/>
              </a:ext>
            </a:extLst>
          </p:cNvPr>
          <p:cNvSpPr/>
          <p:nvPr/>
        </p:nvSpPr>
        <p:spPr bwMode="auto">
          <a:xfrm>
            <a:off x="7591425" y="2876550"/>
            <a:ext cx="1981200" cy="1981200"/>
          </a:xfrm>
          <a:prstGeom prst="ellipse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2800" b="1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600+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600" dirty="0">
                <a:solidFill>
                  <a:schemeClr val="bg1"/>
                </a:solidFill>
                <a:latin typeface="Barlow" panose="00000500000000000000" pitchFamily="2" charset="0"/>
                <a:cs typeface="Segoe UI" pitchFamily="34" charset="0"/>
              </a:rPr>
              <a:t>Mentors &amp; Experts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BDA0511-68A9-6D1E-BC7F-F86724D5BFE8}"/>
              </a:ext>
            </a:extLst>
          </p:cNvPr>
          <p:cNvSpPr/>
          <p:nvPr/>
        </p:nvSpPr>
        <p:spPr bwMode="auto">
          <a:xfrm>
            <a:off x="8982075" y="876300"/>
            <a:ext cx="2324100" cy="2324100"/>
          </a:xfrm>
          <a:prstGeom prst="ellipse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2800" b="1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12 Weeks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600" dirty="0">
                <a:solidFill>
                  <a:schemeClr val="bg1"/>
                </a:solidFill>
                <a:latin typeface="Barlow" panose="00000500000000000000" pitchFamily="2" charset="0"/>
                <a:cs typeface="Segoe UI" pitchFamily="34" charset="0"/>
              </a:rPr>
              <a:t>Structured Support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922013-2995-AD1C-2726-5EC450C03E84}"/>
              </a:ext>
            </a:extLst>
          </p:cNvPr>
          <p:cNvSpPr/>
          <p:nvPr/>
        </p:nvSpPr>
        <p:spPr bwMode="auto">
          <a:xfrm>
            <a:off x="9172575" y="4391025"/>
            <a:ext cx="2057400" cy="2057400"/>
          </a:xfrm>
          <a:prstGeom prst="ellipse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2800" b="1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₹0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600" dirty="0">
                <a:solidFill>
                  <a:schemeClr val="bg1"/>
                </a:solidFill>
                <a:latin typeface="Barlow" panose="00000500000000000000" pitchFamily="2" charset="0"/>
                <a:cs typeface="Segoe UI" pitchFamily="34" charset="0"/>
              </a:rPr>
              <a:t>Fees or Equity</a:t>
            </a:r>
          </a:p>
        </p:txBody>
      </p:sp>
    </p:spTree>
    <p:extLst>
      <p:ext uri="{BB962C8B-B14F-4D97-AF65-F5344CB8AC3E}">
        <p14:creationId xmlns:p14="http://schemas.microsoft.com/office/powerpoint/2010/main" val="2933859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F1A1B-A7DA-A08F-7F84-3CC173C88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D52520-4DE8-5878-8236-660AABE2D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57B7FF9-2EA8-19F9-D199-C2CA4633FD6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4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IN" sz="1200" dirty="0">
              <a:solidFill>
                <a:schemeClr val="bg1"/>
              </a:solidFill>
              <a:latin typeface="Barlow" panose="00000500000000000000" pitchFamily="2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AB46F674-BAB8-A0D4-41FF-3F8B8E3FD0B6}"/>
              </a:ext>
            </a:extLst>
          </p:cNvPr>
          <p:cNvSpPr txBox="1">
            <a:spLocks/>
          </p:cNvSpPr>
          <p:nvPr/>
        </p:nvSpPr>
        <p:spPr>
          <a:xfrm>
            <a:off x="590957" y="488580"/>
            <a:ext cx="56574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BUILT THROUGH TRUSTED PARTNER ECOSYSTEMS.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Partners bring credibility and reach. Wadhwani Foundation brings fully funded growth support and execution capability.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29ABBF-FE16-49D3-A7BA-B2C06FBAA95B}"/>
              </a:ext>
            </a:extLst>
          </p:cNvPr>
          <p:cNvSpPr/>
          <p:nvPr/>
        </p:nvSpPr>
        <p:spPr bwMode="auto">
          <a:xfrm>
            <a:off x="8039100" y="647700"/>
            <a:ext cx="2705100" cy="2705100"/>
          </a:xfrm>
          <a:prstGeom prst="ellipse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b="1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Our partner network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A6F1CF-69CE-6CD5-ACEF-C73D27EDD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" y="0"/>
            <a:ext cx="12187878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7F740E-5A0D-FACC-09C9-0301D96C6A09}"/>
              </a:ext>
            </a:extLst>
          </p:cNvPr>
          <p:cNvSpPr txBox="1"/>
          <p:nvPr/>
        </p:nvSpPr>
        <p:spPr>
          <a:xfrm>
            <a:off x="1154112" y="2677709"/>
            <a:ext cx="3989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Barlow" panose="00000500000000000000" pitchFamily="2" charset="0"/>
              </a:rPr>
              <a:t>Associations | Chambers | Industry bodies | Banks | Local platforms | Wadhwani Foundation network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7C4348-9391-FF71-1EBF-5CACE5FB91D1}"/>
              </a:ext>
            </a:extLst>
          </p:cNvPr>
          <p:cNvGrpSpPr/>
          <p:nvPr/>
        </p:nvGrpSpPr>
        <p:grpSpPr>
          <a:xfrm>
            <a:off x="658812" y="3759201"/>
            <a:ext cx="4979987" cy="1668780"/>
            <a:chOff x="658813" y="3352800"/>
            <a:chExt cx="3838892" cy="183832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0163B31-EFCF-175D-C85A-E04D04421C88}"/>
                </a:ext>
              </a:extLst>
            </p:cNvPr>
            <p:cNvSpPr/>
            <p:nvPr/>
          </p:nvSpPr>
          <p:spPr bwMode="auto">
            <a:xfrm>
              <a:off x="658813" y="3352800"/>
              <a:ext cx="1827212" cy="1838325"/>
            </a:xfrm>
            <a:prstGeom prst="roundRect">
              <a:avLst>
                <a:gd name="adj" fmla="val 7284"/>
              </a:avLst>
            </a:prstGeom>
            <a:solidFill>
              <a:schemeClr val="accent3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2400" b="1" dirty="0">
                  <a:solidFill>
                    <a:schemeClr val="bg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10,000+ </a:t>
              </a:r>
            </a:p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400" dirty="0">
                  <a:solidFill>
                    <a:schemeClr val="bg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Businesses supported 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3A67369-19A1-C559-70E2-B62B46E97017}"/>
                </a:ext>
              </a:extLst>
            </p:cNvPr>
            <p:cNvSpPr/>
            <p:nvPr/>
          </p:nvSpPr>
          <p:spPr bwMode="auto">
            <a:xfrm>
              <a:off x="2670493" y="3352800"/>
              <a:ext cx="1827212" cy="1838325"/>
            </a:xfrm>
            <a:prstGeom prst="roundRect">
              <a:avLst>
                <a:gd name="adj" fmla="val 7284"/>
              </a:avLst>
            </a:prstGeom>
            <a:solidFill>
              <a:schemeClr val="accent3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2400" b="1" dirty="0">
                  <a:solidFill>
                    <a:schemeClr val="bg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600+ </a:t>
              </a:r>
            </a:p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400" dirty="0">
                  <a:solidFill>
                    <a:schemeClr val="bg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Mentors and </a:t>
              </a:r>
            </a:p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400" dirty="0">
                  <a:solidFill>
                    <a:schemeClr val="bg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domain experts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8A6F68FC-4DFB-5391-6C48-53C4DD1EC9F1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91580" y="346337"/>
            <a:ext cx="490053" cy="24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65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1D671-0EC4-8A8B-6617-6C6D34384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FF203740-0395-8D0C-33FF-109C3C720D05}"/>
              </a:ext>
            </a:extLst>
          </p:cNvPr>
          <p:cNvSpPr txBox="1">
            <a:spLocks/>
          </p:cNvSpPr>
          <p:nvPr/>
        </p:nvSpPr>
        <p:spPr>
          <a:xfrm>
            <a:off x="590956" y="488580"/>
            <a:ext cx="96103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 dirty="0">
                <a:solidFill>
                  <a:srgbClr val="F58720"/>
                </a:solidFill>
                <a:cs typeface="Arial" panose="020B0604020202020204" pitchFamily="34" charset="0"/>
              </a:rPr>
              <a:t>WHAT IS IN IT FOR THE PARTNER?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A member-value program that strengthens your ecosystem without adding delivery cost.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CC374DB-DFB9-9F39-DDEC-314607BB1FD1}"/>
              </a:ext>
            </a:extLst>
          </p:cNvPr>
          <p:cNvSpPr/>
          <p:nvPr/>
        </p:nvSpPr>
        <p:spPr bwMode="auto">
          <a:xfrm>
            <a:off x="658813" y="1657350"/>
            <a:ext cx="5256212" cy="3676650"/>
          </a:xfrm>
          <a:prstGeom prst="roundRect">
            <a:avLst>
              <a:gd name="adj" fmla="val 4232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8000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600" b="1" dirty="0">
                <a:solidFill>
                  <a:schemeClr val="accent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For your members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8B91D00-DBA9-7FAA-874C-41DBC98D54CD}"/>
              </a:ext>
            </a:extLst>
          </p:cNvPr>
          <p:cNvGrpSpPr/>
          <p:nvPr/>
        </p:nvGrpSpPr>
        <p:grpSpPr>
          <a:xfrm>
            <a:off x="1062832" y="2371725"/>
            <a:ext cx="4448175" cy="2533650"/>
            <a:chOff x="1062832" y="2371725"/>
            <a:chExt cx="4448175" cy="1914525"/>
          </a:xfrm>
          <a:solidFill>
            <a:schemeClr val="tx2">
              <a:alpha val="1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5DDE286-F8F2-BF1E-17E8-2CDF2C0F8BE3}"/>
                </a:ext>
              </a:extLst>
            </p:cNvPr>
            <p:cNvSpPr/>
            <p:nvPr/>
          </p:nvSpPr>
          <p:spPr bwMode="auto">
            <a:xfrm>
              <a:off x="1062832" y="2371725"/>
              <a:ext cx="4448175" cy="409575"/>
            </a:xfrm>
            <a:prstGeom prst="roundRect">
              <a:avLst>
                <a:gd name="adj" fmla="val 50000"/>
              </a:avLst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Access expert connects, AI-powered support, and a dedicated growth advisor at zero cost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0097584-0AC7-CB8A-C3D5-03A1E0CE30FD}"/>
                </a:ext>
              </a:extLst>
            </p:cNvPr>
            <p:cNvSpPr/>
            <p:nvPr/>
          </p:nvSpPr>
          <p:spPr bwMode="auto">
            <a:xfrm>
              <a:off x="1062832" y="2873375"/>
              <a:ext cx="4448175" cy="409575"/>
            </a:xfrm>
            <a:prstGeom prst="roundRect">
              <a:avLst>
                <a:gd name="adj" fmla="val 50000"/>
              </a:avLst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Build a 90-day growth plan around one real </a:t>
              </a:r>
            </a:p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business opportunity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747733E9-4A39-802E-9F5D-8B9FF95679DC}"/>
                </a:ext>
              </a:extLst>
            </p:cNvPr>
            <p:cNvSpPr/>
            <p:nvPr/>
          </p:nvSpPr>
          <p:spPr bwMode="auto">
            <a:xfrm>
              <a:off x="1062832" y="3375025"/>
              <a:ext cx="4448175" cy="409575"/>
            </a:xfrm>
            <a:prstGeom prst="roundRect">
              <a:avLst>
                <a:gd name="adj" fmla="val 50000"/>
              </a:avLst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Get support for markets, buyers, channels, cash flow, exports, and execution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7AD7DB9-862C-BD5D-2927-EFF66E0B5C36}"/>
                </a:ext>
              </a:extLst>
            </p:cNvPr>
            <p:cNvSpPr/>
            <p:nvPr/>
          </p:nvSpPr>
          <p:spPr bwMode="auto">
            <a:xfrm>
              <a:off x="1062832" y="3876675"/>
              <a:ext cx="4448175" cy="409575"/>
            </a:xfrm>
            <a:prstGeom prst="roundRect">
              <a:avLst>
                <a:gd name="adj" fmla="val 50000"/>
              </a:avLst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Join a broader entrepreneur network for learning, referrals, and opportunities</a:t>
              </a:r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DD9B42D-7FF2-202C-CF6F-8B95D2EBF5DE}"/>
              </a:ext>
            </a:extLst>
          </p:cNvPr>
          <p:cNvSpPr/>
          <p:nvPr/>
        </p:nvSpPr>
        <p:spPr bwMode="auto">
          <a:xfrm>
            <a:off x="6276975" y="1657350"/>
            <a:ext cx="5256212" cy="3676650"/>
          </a:xfrm>
          <a:prstGeom prst="roundRect">
            <a:avLst>
              <a:gd name="adj" fmla="val 4232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8000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accent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For your association / partner organization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75D6894-A44F-9F51-7D65-F9E8E91FE921}"/>
              </a:ext>
            </a:extLst>
          </p:cNvPr>
          <p:cNvGrpSpPr/>
          <p:nvPr/>
        </p:nvGrpSpPr>
        <p:grpSpPr>
          <a:xfrm>
            <a:off x="6680994" y="2371725"/>
            <a:ext cx="4448175" cy="2533650"/>
            <a:chOff x="1062832" y="2371725"/>
            <a:chExt cx="4448175" cy="1412875"/>
          </a:xfrm>
          <a:solidFill>
            <a:schemeClr val="tx2">
              <a:alpha val="10000"/>
            </a:schemeClr>
          </a:solidFill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466136EF-BC44-51D0-41D4-90A05E34D29B}"/>
                </a:ext>
              </a:extLst>
            </p:cNvPr>
            <p:cNvSpPr/>
            <p:nvPr/>
          </p:nvSpPr>
          <p:spPr bwMode="auto">
            <a:xfrm>
              <a:off x="1062832" y="2371725"/>
              <a:ext cx="4448175" cy="409575"/>
            </a:xfrm>
            <a:prstGeom prst="roundRect">
              <a:avLst>
                <a:gd name="adj" fmla="val 50000"/>
              </a:avLst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Member Value</a:t>
              </a:r>
            </a:p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Support for growth-ready MSMEs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EE7DA09-EF50-855B-510F-570E5104EC75}"/>
                </a:ext>
              </a:extLst>
            </p:cNvPr>
            <p:cNvSpPr/>
            <p:nvPr/>
          </p:nvSpPr>
          <p:spPr bwMode="auto">
            <a:xfrm>
              <a:off x="1062832" y="2873375"/>
              <a:ext cx="4448175" cy="409575"/>
            </a:xfrm>
            <a:prstGeom prst="roundRect">
              <a:avLst>
                <a:gd name="adj" fmla="val 50000"/>
              </a:avLst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Engagement Value</a:t>
              </a:r>
            </a:p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Increase member participation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B11B7204-70A4-E2BC-D434-B5DA3111577A}"/>
                </a:ext>
              </a:extLst>
            </p:cNvPr>
            <p:cNvSpPr/>
            <p:nvPr/>
          </p:nvSpPr>
          <p:spPr bwMode="auto">
            <a:xfrm>
              <a:off x="1062832" y="3375025"/>
              <a:ext cx="4448175" cy="409575"/>
            </a:xfrm>
            <a:prstGeom prst="roundRect">
              <a:avLst>
                <a:gd name="adj" fmla="val 50000"/>
              </a:avLst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Impact Value</a:t>
              </a:r>
            </a:p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Track growth and job creation</a:t>
              </a:r>
            </a:p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Makes the pitch stronger.</a:t>
              </a:r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2D3F624-3D1C-21E5-BDBF-CCBF5A76CE78}"/>
              </a:ext>
            </a:extLst>
          </p:cNvPr>
          <p:cNvSpPr/>
          <p:nvPr/>
        </p:nvSpPr>
        <p:spPr bwMode="auto">
          <a:xfrm>
            <a:off x="658813" y="5600699"/>
            <a:ext cx="10874375" cy="561975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F2672A"/>
              </a:gs>
              <a:gs pos="0">
                <a:srgbClr val="BF2026"/>
              </a:gs>
              <a:gs pos="100000">
                <a:srgbClr val="F68721">
                  <a:alpha val="87843"/>
                </a:srgb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bg1"/>
                </a:solidFill>
                <a:latin typeface="Barlow" panose="00000500000000000000" pitchFamily="2" charset="0"/>
                <a:cs typeface="Segoe UI" pitchFamily="34" charset="0"/>
              </a:rPr>
              <a:t>Inspired by the Accelerate partner advantage: empower enterprises, strengthen ecosystems, drive economic growth, 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bg1"/>
                </a:solidFill>
                <a:latin typeface="Barlow" panose="00000500000000000000" pitchFamily="2" charset="0"/>
                <a:cs typeface="Segoe UI" pitchFamily="34" charset="0"/>
              </a:rPr>
              <a:t>and become a growth champion.</a:t>
            </a:r>
          </a:p>
        </p:txBody>
      </p:sp>
    </p:spTree>
    <p:extLst>
      <p:ext uri="{BB962C8B-B14F-4D97-AF65-F5344CB8AC3E}">
        <p14:creationId xmlns:p14="http://schemas.microsoft.com/office/powerpoint/2010/main" val="348854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41CD2-BBDE-3948-9434-267471D24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4169A01E-F1EE-3291-B879-D4D209898CC8}"/>
              </a:ext>
            </a:extLst>
          </p:cNvPr>
          <p:cNvSpPr txBox="1">
            <a:spLocks/>
          </p:cNvSpPr>
          <p:nvPr/>
        </p:nvSpPr>
        <p:spPr>
          <a:xfrm>
            <a:off x="590956" y="488580"/>
            <a:ext cx="96103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 dirty="0">
                <a:solidFill>
                  <a:srgbClr val="F58720"/>
                </a:solidFill>
                <a:cs typeface="Arial" panose="020B0604020202020204" pitchFamily="34" charset="0"/>
              </a:rPr>
              <a:t>HOW THE PARTNERSHIP WORKS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Clear roles. Low friction. Strong member value.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AB75741-8D67-D3F2-5852-16E631191DA2}"/>
              </a:ext>
            </a:extLst>
          </p:cNvPr>
          <p:cNvGrpSpPr/>
          <p:nvPr/>
        </p:nvGrpSpPr>
        <p:grpSpPr>
          <a:xfrm>
            <a:off x="658814" y="1657349"/>
            <a:ext cx="8075612" cy="4222751"/>
            <a:chOff x="658813" y="1657349"/>
            <a:chExt cx="10874374" cy="422275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31F57C8-7AEC-56E4-77EB-3C5C1E162A59}"/>
                </a:ext>
              </a:extLst>
            </p:cNvPr>
            <p:cNvSpPr/>
            <p:nvPr/>
          </p:nvSpPr>
          <p:spPr bwMode="auto">
            <a:xfrm>
              <a:off x="658813" y="1657349"/>
              <a:ext cx="5256212" cy="4222751"/>
            </a:xfrm>
            <a:prstGeom prst="roundRect">
              <a:avLst>
                <a:gd name="adj" fmla="val 4232"/>
              </a:avLst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>
              <a:outerShdw blurRad="317500" dist="317500" dir="5400000" sx="108000" sy="108000" algn="ctr" rotWithShape="0">
                <a:srgbClr val="000000">
                  <a:alpha val="1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18000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600" b="1" dirty="0">
                  <a:solidFill>
                    <a:schemeClr val="accent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Wadhwani Foundation role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DE6EEAD-365D-76F1-E4BE-D018C3EB73B7}"/>
                </a:ext>
              </a:extLst>
            </p:cNvPr>
            <p:cNvSpPr/>
            <p:nvPr/>
          </p:nvSpPr>
          <p:spPr bwMode="auto">
            <a:xfrm>
              <a:off x="6276975" y="1657349"/>
              <a:ext cx="5256212" cy="4222751"/>
            </a:xfrm>
            <a:prstGeom prst="roundRect">
              <a:avLst>
                <a:gd name="adj" fmla="val 4232"/>
              </a:avLst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>
              <a:outerShdw blurRad="317500" dist="317500" dir="5400000" sx="108000" sy="108000" algn="ctr" rotWithShape="0">
                <a:srgbClr val="000000">
                  <a:alpha val="1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18000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accent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Partner role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5982219-E210-C7E0-887C-42E8B22080F0}"/>
                </a:ext>
              </a:extLst>
            </p:cNvPr>
            <p:cNvSpPr/>
            <p:nvPr/>
          </p:nvSpPr>
          <p:spPr bwMode="auto">
            <a:xfrm>
              <a:off x="1062832" y="2371725"/>
              <a:ext cx="4448175" cy="543600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Provide the fully funded 12-week program and execution framework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A7C2EB7-6140-D8BA-8C6D-59C7F87B50BE}"/>
                </a:ext>
              </a:extLst>
            </p:cNvPr>
            <p:cNvSpPr/>
            <p:nvPr/>
          </p:nvSpPr>
          <p:spPr bwMode="auto">
            <a:xfrm>
              <a:off x="1062832" y="3035600"/>
              <a:ext cx="4448175" cy="543600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Manage program orientation, screening support, onboarding, and member journey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2EC06A7-556F-DBC4-00D4-4CCAB34CD5D3}"/>
                </a:ext>
              </a:extLst>
            </p:cNvPr>
            <p:cNvSpPr/>
            <p:nvPr/>
          </p:nvSpPr>
          <p:spPr bwMode="auto">
            <a:xfrm>
              <a:off x="1062832" y="3699475"/>
              <a:ext cx="4448175" cy="543600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Bring expert connects, AI-powered business support, and growth advisors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F0B982D-B459-FC3A-61EC-2C6FAB2B501F}"/>
                </a:ext>
              </a:extLst>
            </p:cNvPr>
            <p:cNvSpPr/>
            <p:nvPr/>
          </p:nvSpPr>
          <p:spPr bwMode="auto">
            <a:xfrm>
              <a:off x="1062832" y="4363350"/>
              <a:ext cx="4448175" cy="543600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Run focused sessions and help businesses build their 90-day growth plan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1DA197B-7A58-E058-4BEE-FE1FDFCCDCF3}"/>
                </a:ext>
              </a:extLst>
            </p:cNvPr>
            <p:cNvSpPr/>
            <p:nvPr/>
          </p:nvSpPr>
          <p:spPr bwMode="auto">
            <a:xfrm>
              <a:off x="6680994" y="2371725"/>
              <a:ext cx="4448175" cy="543600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Identify and refer eligible MSME member businesses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CFC0E43-5D7B-FC43-A71E-9545F2B008BE}"/>
                </a:ext>
              </a:extLst>
            </p:cNvPr>
            <p:cNvSpPr/>
            <p:nvPr/>
          </p:nvSpPr>
          <p:spPr bwMode="auto">
            <a:xfrm>
              <a:off x="6680994" y="3035600"/>
              <a:ext cx="4448175" cy="543600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Mobilize members through email, WhatsApp, events, and local outreach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5AD1530-93B8-798E-A442-C0455B4EE3B5}"/>
                </a:ext>
              </a:extLst>
            </p:cNvPr>
            <p:cNvSpPr/>
            <p:nvPr/>
          </p:nvSpPr>
          <p:spPr bwMode="auto">
            <a:xfrm>
              <a:off x="6680994" y="3699475"/>
              <a:ext cx="4448175" cy="543600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Host or co-host the launch / orientation where needed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FDB23B3-78B7-E1FD-A9B1-B0B4A40BD821}"/>
                </a:ext>
              </a:extLst>
            </p:cNvPr>
            <p:cNvSpPr/>
            <p:nvPr/>
          </p:nvSpPr>
          <p:spPr bwMode="auto">
            <a:xfrm>
              <a:off x="6680994" y="4363350"/>
              <a:ext cx="4448175" cy="543600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Support follow-ups so selected businesses stay engaged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D07D32A-A182-EDE5-E9A2-90551997925D}"/>
                </a:ext>
              </a:extLst>
            </p:cNvPr>
            <p:cNvSpPr/>
            <p:nvPr/>
          </p:nvSpPr>
          <p:spPr bwMode="auto">
            <a:xfrm>
              <a:off x="1062832" y="5043937"/>
              <a:ext cx="4448175" cy="543600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Track progress and share impact summaries with the partner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0A7F351-EF57-5D28-C89C-ECF445A9973A}"/>
                </a:ext>
              </a:extLst>
            </p:cNvPr>
            <p:cNvSpPr/>
            <p:nvPr/>
          </p:nvSpPr>
          <p:spPr bwMode="auto">
            <a:xfrm>
              <a:off x="6680994" y="5043937"/>
              <a:ext cx="4448175" cy="543600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Share local ecosystem context and help celebrate member success stories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C50F204-A95C-2B4C-7E98-4A758F775A77}"/>
              </a:ext>
            </a:extLst>
          </p:cNvPr>
          <p:cNvCxnSpPr>
            <a:cxnSpLocks/>
          </p:cNvCxnSpPr>
          <p:nvPr/>
        </p:nvCxnSpPr>
        <p:spPr>
          <a:xfrm>
            <a:off x="9997440" y="2295525"/>
            <a:ext cx="0" cy="3584575"/>
          </a:xfrm>
          <a:prstGeom prst="line">
            <a:avLst/>
          </a:prstGeom>
          <a:ln w="76200" cap="rnd">
            <a:solidFill>
              <a:schemeClr val="tx2">
                <a:alpha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C99FFE1-825A-85FB-FA2C-CB314E968E2D}"/>
              </a:ext>
            </a:extLst>
          </p:cNvPr>
          <p:cNvGrpSpPr/>
          <p:nvPr/>
        </p:nvGrpSpPr>
        <p:grpSpPr>
          <a:xfrm>
            <a:off x="9895046" y="2024390"/>
            <a:ext cx="1620045" cy="523220"/>
            <a:chOff x="9803606" y="2024390"/>
            <a:chExt cx="1620045" cy="52322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AE54945-3C1C-B70E-1794-F5B061A5C35A}"/>
                </a:ext>
              </a:extLst>
            </p:cNvPr>
            <p:cNvSpPr/>
            <p:nvPr/>
          </p:nvSpPr>
          <p:spPr bwMode="auto">
            <a:xfrm>
              <a:off x="9803606" y="2183606"/>
              <a:ext cx="204788" cy="20478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4EBDCE8-35E2-4DF1-96E9-A1D2664F176B}"/>
                </a:ext>
              </a:extLst>
            </p:cNvPr>
            <p:cNvSpPr txBox="1"/>
            <p:nvPr/>
          </p:nvSpPr>
          <p:spPr>
            <a:xfrm>
              <a:off x="10083293" y="2024390"/>
              <a:ext cx="1340358" cy="52322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en-IN" sz="1400" dirty="0">
                  <a:latin typeface="Barlow" panose="00000500000000000000" pitchFamily="2" charset="0"/>
                </a:rPr>
                <a:t>Partner Mobilizes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2E8C3D-40CB-FC2D-4CD9-48FD04829237}"/>
              </a:ext>
            </a:extLst>
          </p:cNvPr>
          <p:cNvGrpSpPr/>
          <p:nvPr/>
        </p:nvGrpSpPr>
        <p:grpSpPr>
          <a:xfrm>
            <a:off x="9895046" y="2938790"/>
            <a:ext cx="1620045" cy="523220"/>
            <a:chOff x="9803606" y="2024390"/>
            <a:chExt cx="1620045" cy="52322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9514EF6-3AE1-0F18-3E53-3D280B183D5D}"/>
                </a:ext>
              </a:extLst>
            </p:cNvPr>
            <p:cNvSpPr/>
            <p:nvPr/>
          </p:nvSpPr>
          <p:spPr bwMode="auto">
            <a:xfrm>
              <a:off x="9803606" y="2183606"/>
              <a:ext cx="204788" cy="20478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E7503EC-8C12-224F-764B-F25C59A2A6C7}"/>
                </a:ext>
              </a:extLst>
            </p:cNvPr>
            <p:cNvSpPr txBox="1"/>
            <p:nvPr/>
          </p:nvSpPr>
          <p:spPr>
            <a:xfrm>
              <a:off x="10083293" y="2024390"/>
              <a:ext cx="1340358" cy="52322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en-IN" sz="1400" dirty="0">
                  <a:latin typeface="Barlow" panose="00000500000000000000" pitchFamily="2" charset="0"/>
                </a:rPr>
                <a:t>Applications Received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6EC83C-9F0D-442B-CBCB-1040F131446E}"/>
              </a:ext>
            </a:extLst>
          </p:cNvPr>
          <p:cNvGrpSpPr/>
          <p:nvPr/>
        </p:nvGrpSpPr>
        <p:grpSpPr>
          <a:xfrm>
            <a:off x="9895046" y="3853190"/>
            <a:ext cx="1794029" cy="523220"/>
            <a:chOff x="9803606" y="2024390"/>
            <a:chExt cx="1794029" cy="52322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6AF538A-8EB7-B8C2-DA9A-5A4C1E32B2A2}"/>
                </a:ext>
              </a:extLst>
            </p:cNvPr>
            <p:cNvSpPr/>
            <p:nvPr/>
          </p:nvSpPr>
          <p:spPr bwMode="auto">
            <a:xfrm>
              <a:off x="9803606" y="2183606"/>
              <a:ext cx="204788" cy="20478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718A9D7-CB61-841E-595C-0BC6B39C781D}"/>
                </a:ext>
              </a:extLst>
            </p:cNvPr>
            <p:cNvSpPr txBox="1"/>
            <p:nvPr/>
          </p:nvSpPr>
          <p:spPr>
            <a:xfrm>
              <a:off x="10083292" y="2024390"/>
              <a:ext cx="1514343" cy="52322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en-IN" sz="1400" dirty="0">
                  <a:latin typeface="Barlow" panose="00000500000000000000" pitchFamily="2" charset="0"/>
                </a:rPr>
                <a:t>Wadhwani Delivers Program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C527B73-E260-3A8B-13F4-03A413335981}"/>
              </a:ext>
            </a:extLst>
          </p:cNvPr>
          <p:cNvGrpSpPr/>
          <p:nvPr/>
        </p:nvGrpSpPr>
        <p:grpSpPr>
          <a:xfrm>
            <a:off x="9895046" y="4767590"/>
            <a:ext cx="1620045" cy="523220"/>
            <a:chOff x="9803606" y="2024390"/>
            <a:chExt cx="1620045" cy="52322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062F996-78B0-744A-70F7-13A847EE4D24}"/>
                </a:ext>
              </a:extLst>
            </p:cNvPr>
            <p:cNvSpPr/>
            <p:nvPr/>
          </p:nvSpPr>
          <p:spPr bwMode="auto">
            <a:xfrm>
              <a:off x="9803606" y="2183606"/>
              <a:ext cx="204788" cy="20478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88CB46E-4826-C943-868E-D062FBE629ED}"/>
                </a:ext>
              </a:extLst>
            </p:cNvPr>
            <p:cNvSpPr txBox="1"/>
            <p:nvPr/>
          </p:nvSpPr>
          <p:spPr>
            <a:xfrm>
              <a:off x="10083293" y="2024390"/>
              <a:ext cx="1340358" cy="52322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en-IN" sz="1400" dirty="0">
                  <a:latin typeface="Barlow" panose="00000500000000000000" pitchFamily="2" charset="0"/>
                </a:rPr>
                <a:t>Impact Report Shared</a:t>
              </a:r>
            </a:p>
          </p:txBody>
        </p:sp>
      </p:grpSp>
      <p:grpSp>
        <p:nvGrpSpPr>
          <p:cNvPr id="38" name="Graphic 3">
            <a:extLst>
              <a:ext uri="{FF2B5EF4-FFF2-40B4-BE49-F238E27FC236}">
                <a16:creationId xmlns:a16="http://schemas.microsoft.com/office/drawing/2014/main" id="{16884E69-6A3C-7706-999F-B6B09901D415}"/>
              </a:ext>
            </a:extLst>
          </p:cNvPr>
          <p:cNvGrpSpPr/>
          <p:nvPr/>
        </p:nvGrpSpPr>
        <p:grpSpPr>
          <a:xfrm>
            <a:off x="9198453" y="2120789"/>
            <a:ext cx="507692" cy="330421"/>
            <a:chOff x="1958911" y="5685186"/>
            <a:chExt cx="1182814" cy="769810"/>
          </a:xfrm>
          <a:solidFill>
            <a:schemeClr val="tx1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8DFBF9-997F-60A4-A9B0-810666DE5B20}"/>
                </a:ext>
              </a:extLst>
            </p:cNvPr>
            <p:cNvSpPr/>
            <p:nvPr/>
          </p:nvSpPr>
          <p:spPr>
            <a:xfrm>
              <a:off x="2395289" y="5804153"/>
              <a:ext cx="586130" cy="360711"/>
            </a:xfrm>
            <a:custGeom>
              <a:avLst/>
              <a:gdLst>
                <a:gd name="connsiteX0" fmla="*/ 584511 w 586130"/>
                <a:gd name="connsiteY0" fmla="*/ 360712 h 360711"/>
                <a:gd name="connsiteX1" fmla="*/ 452019 w 586130"/>
                <a:gd name="connsiteY1" fmla="*/ 355568 h 360711"/>
                <a:gd name="connsiteX2" fmla="*/ 441732 w 586130"/>
                <a:gd name="connsiteY2" fmla="*/ 352044 h 360711"/>
                <a:gd name="connsiteX3" fmla="*/ 185033 w 586130"/>
                <a:gd name="connsiteY3" fmla="*/ 169069 h 360711"/>
                <a:gd name="connsiteX4" fmla="*/ 141313 w 586130"/>
                <a:gd name="connsiteY4" fmla="*/ 211931 h 360711"/>
                <a:gd name="connsiteX5" fmla="*/ 138551 w 586130"/>
                <a:gd name="connsiteY5" fmla="*/ 214217 h 360711"/>
                <a:gd name="connsiteX6" fmla="*/ 112643 w 586130"/>
                <a:gd name="connsiteY6" fmla="*/ 231553 h 360711"/>
                <a:gd name="connsiteX7" fmla="*/ 14154 w 586130"/>
                <a:gd name="connsiteY7" fmla="*/ 226790 h 360711"/>
                <a:gd name="connsiteX8" fmla="*/ 7677 w 586130"/>
                <a:gd name="connsiteY8" fmla="*/ 148685 h 360711"/>
                <a:gd name="connsiteX9" fmla="*/ 11202 w 586130"/>
                <a:gd name="connsiteY9" fmla="*/ 135350 h 360711"/>
                <a:gd name="connsiteX10" fmla="*/ 141408 w 586130"/>
                <a:gd name="connsiteY10" fmla="*/ 15335 h 360711"/>
                <a:gd name="connsiteX11" fmla="*/ 151791 w 586130"/>
                <a:gd name="connsiteY11" fmla="*/ 12954 h 360711"/>
                <a:gd name="connsiteX12" fmla="*/ 414681 w 586130"/>
                <a:gd name="connsiteY12" fmla="*/ 27241 h 360711"/>
                <a:gd name="connsiteX13" fmla="*/ 473640 w 586130"/>
                <a:gd name="connsiteY13" fmla="*/ 0 h 360711"/>
                <a:gd name="connsiteX14" fmla="*/ 489642 w 586130"/>
                <a:gd name="connsiteY14" fmla="*/ 34576 h 360711"/>
                <a:gd name="connsiteX15" fmla="*/ 426396 w 586130"/>
                <a:gd name="connsiteY15" fmla="*/ 63722 h 360711"/>
                <a:gd name="connsiteX16" fmla="*/ 417348 w 586130"/>
                <a:gd name="connsiteY16" fmla="*/ 65437 h 360711"/>
                <a:gd name="connsiteX17" fmla="*/ 155410 w 586130"/>
                <a:gd name="connsiteY17" fmla="*/ 51149 h 360711"/>
                <a:gd name="connsiteX18" fmla="*/ 48159 w 586130"/>
                <a:gd name="connsiteY18" fmla="*/ 144685 h 360711"/>
                <a:gd name="connsiteX19" fmla="*/ 44634 w 586130"/>
                <a:gd name="connsiteY19" fmla="*/ 158305 h 360711"/>
                <a:gd name="connsiteX20" fmla="*/ 45206 w 586130"/>
                <a:gd name="connsiteY20" fmla="*/ 204597 h 360711"/>
                <a:gd name="connsiteX21" fmla="*/ 91593 w 586130"/>
                <a:gd name="connsiteY21" fmla="*/ 199835 h 360711"/>
                <a:gd name="connsiteX22" fmla="*/ 116072 w 586130"/>
                <a:gd name="connsiteY22" fmla="*/ 183547 h 360711"/>
                <a:gd name="connsiteX23" fmla="*/ 169888 w 586130"/>
                <a:gd name="connsiteY23" fmla="*/ 130779 h 360711"/>
                <a:gd name="connsiteX24" fmla="*/ 194272 w 586130"/>
                <a:gd name="connsiteY24" fmla="*/ 128874 h 360711"/>
                <a:gd name="connsiteX25" fmla="*/ 459353 w 586130"/>
                <a:gd name="connsiteY25" fmla="*/ 317754 h 360711"/>
                <a:gd name="connsiteX26" fmla="*/ 586131 w 586130"/>
                <a:gd name="connsiteY26" fmla="*/ 322612 h 360711"/>
                <a:gd name="connsiteX27" fmla="*/ 584511 w 586130"/>
                <a:gd name="connsiteY27" fmla="*/ 360712 h 36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86130" h="360711">
                  <a:moveTo>
                    <a:pt x="584511" y="360712"/>
                  </a:moveTo>
                  <a:lnTo>
                    <a:pt x="452019" y="355568"/>
                  </a:lnTo>
                  <a:cubicBezTo>
                    <a:pt x="448304" y="355473"/>
                    <a:pt x="444684" y="354235"/>
                    <a:pt x="441732" y="352044"/>
                  </a:cubicBezTo>
                  <a:lnTo>
                    <a:pt x="185033" y="169069"/>
                  </a:lnTo>
                  <a:lnTo>
                    <a:pt x="141313" y="211931"/>
                  </a:lnTo>
                  <a:cubicBezTo>
                    <a:pt x="140456" y="212789"/>
                    <a:pt x="139503" y="213551"/>
                    <a:pt x="138551" y="214217"/>
                  </a:cubicBezTo>
                  <a:lnTo>
                    <a:pt x="112643" y="231553"/>
                  </a:lnTo>
                  <a:cubicBezTo>
                    <a:pt x="73495" y="257651"/>
                    <a:pt x="34824" y="255747"/>
                    <a:pt x="14154" y="226790"/>
                  </a:cubicBezTo>
                  <a:cubicBezTo>
                    <a:pt x="-5562" y="199263"/>
                    <a:pt x="-1657" y="184404"/>
                    <a:pt x="7677" y="148685"/>
                  </a:cubicBezTo>
                  <a:lnTo>
                    <a:pt x="11202" y="135350"/>
                  </a:lnTo>
                  <a:cubicBezTo>
                    <a:pt x="24441" y="83630"/>
                    <a:pt x="121977" y="26289"/>
                    <a:pt x="141408" y="15335"/>
                  </a:cubicBezTo>
                  <a:cubicBezTo>
                    <a:pt x="144552" y="13526"/>
                    <a:pt x="148171" y="12668"/>
                    <a:pt x="151791" y="12954"/>
                  </a:cubicBezTo>
                  <a:lnTo>
                    <a:pt x="414681" y="27241"/>
                  </a:lnTo>
                  <a:lnTo>
                    <a:pt x="473640" y="0"/>
                  </a:lnTo>
                  <a:lnTo>
                    <a:pt x="489642" y="34576"/>
                  </a:lnTo>
                  <a:lnTo>
                    <a:pt x="426396" y="63722"/>
                  </a:lnTo>
                  <a:cubicBezTo>
                    <a:pt x="423539" y="65056"/>
                    <a:pt x="420491" y="65627"/>
                    <a:pt x="417348" y="65437"/>
                  </a:cubicBezTo>
                  <a:lnTo>
                    <a:pt x="155410" y="51149"/>
                  </a:lnTo>
                  <a:cubicBezTo>
                    <a:pt x="113214" y="75724"/>
                    <a:pt x="54731" y="119063"/>
                    <a:pt x="48159" y="144685"/>
                  </a:cubicBezTo>
                  <a:lnTo>
                    <a:pt x="44634" y="158305"/>
                  </a:lnTo>
                  <a:cubicBezTo>
                    <a:pt x="35871" y="191548"/>
                    <a:pt x="35871" y="191548"/>
                    <a:pt x="45206" y="204597"/>
                  </a:cubicBezTo>
                  <a:cubicBezTo>
                    <a:pt x="57207" y="221456"/>
                    <a:pt x="85973" y="203549"/>
                    <a:pt x="91593" y="199835"/>
                  </a:cubicBezTo>
                  <a:lnTo>
                    <a:pt x="116072" y="183547"/>
                  </a:lnTo>
                  <a:lnTo>
                    <a:pt x="169888" y="130779"/>
                  </a:lnTo>
                  <a:cubicBezTo>
                    <a:pt x="176460" y="124301"/>
                    <a:pt x="186747" y="123540"/>
                    <a:pt x="194272" y="128874"/>
                  </a:cubicBezTo>
                  <a:lnTo>
                    <a:pt x="459353" y="317754"/>
                  </a:lnTo>
                  <a:lnTo>
                    <a:pt x="586131" y="322612"/>
                  </a:lnTo>
                  <a:lnTo>
                    <a:pt x="584511" y="3607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8D3E42F-497D-F0C9-0E6F-00290DD7B78D}"/>
                </a:ext>
              </a:extLst>
            </p:cNvPr>
            <p:cNvSpPr/>
            <p:nvPr/>
          </p:nvSpPr>
          <p:spPr>
            <a:xfrm>
              <a:off x="2843358" y="5709856"/>
              <a:ext cx="298367" cy="505301"/>
            </a:xfrm>
            <a:custGeom>
              <a:avLst/>
              <a:gdLst>
                <a:gd name="connsiteX0" fmla="*/ 151492 w 298367"/>
                <a:gd name="connsiteY0" fmla="*/ 505301 h 505301"/>
                <a:gd name="connsiteX1" fmla="*/ 142919 w 298367"/>
                <a:gd name="connsiteY1" fmla="*/ 503301 h 505301"/>
                <a:gd name="connsiteX2" fmla="*/ 133299 w 298367"/>
                <a:gd name="connsiteY2" fmla="*/ 492061 h 505301"/>
                <a:gd name="connsiteX3" fmla="*/ 901 w 298367"/>
                <a:gd name="connsiteY3" fmla="*/ 72009 h 505301"/>
                <a:gd name="connsiteX4" fmla="*/ 12903 w 298367"/>
                <a:gd name="connsiteY4" fmla="*/ 48292 h 505301"/>
                <a:gd name="connsiteX5" fmla="*/ 153587 w 298367"/>
                <a:gd name="connsiteY5" fmla="*/ 0 h 505301"/>
                <a:gd name="connsiteX6" fmla="*/ 165970 w 298367"/>
                <a:gd name="connsiteY6" fmla="*/ 36004 h 505301"/>
                <a:gd name="connsiteX7" fmla="*/ 42811 w 298367"/>
                <a:gd name="connsiteY7" fmla="*/ 78295 h 505301"/>
                <a:gd name="connsiteX8" fmla="*/ 163779 w 298367"/>
                <a:gd name="connsiteY8" fmla="*/ 461963 h 505301"/>
                <a:gd name="connsiteX9" fmla="*/ 285985 w 298367"/>
                <a:gd name="connsiteY9" fmla="*/ 420052 h 505301"/>
                <a:gd name="connsiteX10" fmla="*/ 298367 w 298367"/>
                <a:gd name="connsiteY10" fmla="*/ 456057 h 505301"/>
                <a:gd name="connsiteX11" fmla="*/ 157683 w 298367"/>
                <a:gd name="connsiteY11" fmla="*/ 504348 h 505301"/>
                <a:gd name="connsiteX12" fmla="*/ 151492 w 298367"/>
                <a:gd name="connsiteY12" fmla="*/ 505301 h 5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8367" h="505301">
                  <a:moveTo>
                    <a:pt x="151492" y="505301"/>
                  </a:moveTo>
                  <a:cubicBezTo>
                    <a:pt x="148539" y="505301"/>
                    <a:pt x="145586" y="504634"/>
                    <a:pt x="142919" y="503301"/>
                  </a:cubicBezTo>
                  <a:cubicBezTo>
                    <a:pt x="138347" y="501015"/>
                    <a:pt x="134918" y="496919"/>
                    <a:pt x="133299" y="492061"/>
                  </a:cubicBezTo>
                  <a:lnTo>
                    <a:pt x="901" y="72009"/>
                  </a:lnTo>
                  <a:cubicBezTo>
                    <a:pt x="-2242" y="62103"/>
                    <a:pt x="3092" y="51625"/>
                    <a:pt x="12903" y="48292"/>
                  </a:cubicBezTo>
                  <a:lnTo>
                    <a:pt x="153587" y="0"/>
                  </a:lnTo>
                  <a:lnTo>
                    <a:pt x="165970" y="36004"/>
                  </a:lnTo>
                  <a:lnTo>
                    <a:pt x="42811" y="78295"/>
                  </a:lnTo>
                  <a:lnTo>
                    <a:pt x="163779" y="461963"/>
                  </a:lnTo>
                  <a:lnTo>
                    <a:pt x="285985" y="420052"/>
                  </a:lnTo>
                  <a:lnTo>
                    <a:pt x="298367" y="456057"/>
                  </a:lnTo>
                  <a:lnTo>
                    <a:pt x="157683" y="504348"/>
                  </a:lnTo>
                  <a:cubicBezTo>
                    <a:pt x="155683" y="504920"/>
                    <a:pt x="153587" y="505301"/>
                    <a:pt x="151492" y="5053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79B60F8-697C-DD40-61BA-0C5557F8F3BF}"/>
                </a:ext>
              </a:extLst>
            </p:cNvPr>
            <p:cNvSpPr/>
            <p:nvPr/>
          </p:nvSpPr>
          <p:spPr>
            <a:xfrm>
              <a:off x="1958911" y="5685186"/>
              <a:ext cx="412793" cy="474535"/>
            </a:xfrm>
            <a:custGeom>
              <a:avLst/>
              <a:gdLst>
                <a:gd name="connsiteX0" fmla="*/ 132969 w 412793"/>
                <a:gd name="connsiteY0" fmla="*/ 474536 h 474535"/>
                <a:gd name="connsiteX1" fmla="*/ 122110 w 412793"/>
                <a:gd name="connsiteY1" fmla="*/ 471107 h 474535"/>
                <a:gd name="connsiteX2" fmla="*/ 0 w 412793"/>
                <a:gd name="connsiteY2" fmla="*/ 386143 h 474535"/>
                <a:gd name="connsiteX3" fmla="*/ 21812 w 412793"/>
                <a:gd name="connsiteY3" fmla="*/ 354902 h 474535"/>
                <a:gd name="connsiteX4" fmla="*/ 128588 w 412793"/>
                <a:gd name="connsiteY4" fmla="*/ 429292 h 474535"/>
                <a:gd name="connsiteX5" fmla="*/ 366713 w 412793"/>
                <a:gd name="connsiteY5" fmla="*/ 105061 h 474535"/>
                <a:gd name="connsiteX6" fmla="*/ 260699 w 412793"/>
                <a:gd name="connsiteY6" fmla="*/ 31242 h 474535"/>
                <a:gd name="connsiteX7" fmla="*/ 282512 w 412793"/>
                <a:gd name="connsiteY7" fmla="*/ 0 h 474535"/>
                <a:gd name="connsiteX8" fmla="*/ 404622 w 412793"/>
                <a:gd name="connsiteY8" fmla="*/ 84963 h 474535"/>
                <a:gd name="connsiteX9" fmla="*/ 412528 w 412793"/>
                <a:gd name="connsiteY9" fmla="*/ 97441 h 474535"/>
                <a:gd name="connsiteX10" fmla="*/ 409099 w 412793"/>
                <a:gd name="connsiteY10" fmla="*/ 111823 h 474535"/>
                <a:gd name="connsiteX11" fmla="*/ 148400 w 412793"/>
                <a:gd name="connsiteY11" fmla="*/ 466820 h 474535"/>
                <a:gd name="connsiteX12" fmla="*/ 132969 w 412793"/>
                <a:gd name="connsiteY12" fmla="*/ 474536 h 474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2793" h="474535">
                  <a:moveTo>
                    <a:pt x="132969" y="474536"/>
                  </a:moveTo>
                  <a:cubicBezTo>
                    <a:pt x="129159" y="474536"/>
                    <a:pt x="125444" y="473393"/>
                    <a:pt x="122110" y="471107"/>
                  </a:cubicBezTo>
                  <a:lnTo>
                    <a:pt x="0" y="386143"/>
                  </a:lnTo>
                  <a:lnTo>
                    <a:pt x="21812" y="354902"/>
                  </a:lnTo>
                  <a:lnTo>
                    <a:pt x="128588" y="429292"/>
                  </a:lnTo>
                  <a:lnTo>
                    <a:pt x="366713" y="105061"/>
                  </a:lnTo>
                  <a:lnTo>
                    <a:pt x="260699" y="31242"/>
                  </a:lnTo>
                  <a:lnTo>
                    <a:pt x="282512" y="0"/>
                  </a:lnTo>
                  <a:lnTo>
                    <a:pt x="404622" y="84963"/>
                  </a:lnTo>
                  <a:cubicBezTo>
                    <a:pt x="408813" y="87916"/>
                    <a:pt x="411671" y="92393"/>
                    <a:pt x="412528" y="97441"/>
                  </a:cubicBezTo>
                  <a:cubicBezTo>
                    <a:pt x="413385" y="102489"/>
                    <a:pt x="412147" y="107728"/>
                    <a:pt x="409099" y="111823"/>
                  </a:cubicBezTo>
                  <a:lnTo>
                    <a:pt x="148400" y="466820"/>
                  </a:lnTo>
                  <a:cubicBezTo>
                    <a:pt x="144590" y="471868"/>
                    <a:pt x="138875" y="474536"/>
                    <a:pt x="132969" y="4745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9FFEB06-DD83-EEBC-25C4-A5AD6083D808}"/>
                </a:ext>
              </a:extLst>
            </p:cNvPr>
            <p:cNvSpPr/>
            <p:nvPr/>
          </p:nvSpPr>
          <p:spPr>
            <a:xfrm>
              <a:off x="2316765" y="5805201"/>
              <a:ext cx="191357" cy="73818"/>
            </a:xfrm>
            <a:custGeom>
              <a:avLst/>
              <a:gdLst>
                <a:gd name="connsiteX0" fmla="*/ 190595 w 191357"/>
                <a:gd name="connsiteY0" fmla="*/ 73819 h 73818"/>
                <a:gd name="connsiteX1" fmla="*/ 66484 w 191357"/>
                <a:gd name="connsiteY1" fmla="*/ 70961 h 73818"/>
                <a:gd name="connsiteX2" fmla="*/ 56769 w 191357"/>
                <a:gd name="connsiteY2" fmla="*/ 68009 h 73818"/>
                <a:gd name="connsiteX3" fmla="*/ 0 w 191357"/>
                <a:gd name="connsiteY3" fmla="*/ 32290 h 73818"/>
                <a:gd name="connsiteX4" fmla="*/ 20288 w 191357"/>
                <a:gd name="connsiteY4" fmla="*/ 0 h 73818"/>
                <a:gd name="connsiteX5" fmla="*/ 72580 w 191357"/>
                <a:gd name="connsiteY5" fmla="*/ 32861 h 73818"/>
                <a:gd name="connsiteX6" fmla="*/ 191357 w 191357"/>
                <a:gd name="connsiteY6" fmla="*/ 35624 h 73818"/>
                <a:gd name="connsiteX7" fmla="*/ 190595 w 191357"/>
                <a:gd name="connsiteY7" fmla="*/ 73819 h 7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57" h="73818">
                  <a:moveTo>
                    <a:pt x="190595" y="73819"/>
                  </a:moveTo>
                  <a:lnTo>
                    <a:pt x="66484" y="70961"/>
                  </a:lnTo>
                  <a:cubicBezTo>
                    <a:pt x="63055" y="70866"/>
                    <a:pt x="59722" y="69914"/>
                    <a:pt x="56769" y="68009"/>
                  </a:cubicBezTo>
                  <a:lnTo>
                    <a:pt x="0" y="32290"/>
                  </a:lnTo>
                  <a:lnTo>
                    <a:pt x="20288" y="0"/>
                  </a:lnTo>
                  <a:lnTo>
                    <a:pt x="72580" y="32861"/>
                  </a:lnTo>
                  <a:lnTo>
                    <a:pt x="191357" y="35624"/>
                  </a:lnTo>
                  <a:lnTo>
                    <a:pt x="190595" y="7381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29F7F55-CDC9-90C8-776F-4622AA8A917F}"/>
                </a:ext>
              </a:extLst>
            </p:cNvPr>
            <p:cNvSpPr/>
            <p:nvPr/>
          </p:nvSpPr>
          <p:spPr>
            <a:xfrm>
              <a:off x="2121979" y="6070758"/>
              <a:ext cx="110489" cy="133255"/>
            </a:xfrm>
            <a:custGeom>
              <a:avLst/>
              <a:gdLst>
                <a:gd name="connsiteX0" fmla="*/ 75819 w 110489"/>
                <a:gd name="connsiteY0" fmla="*/ 133255 h 133255"/>
                <a:gd name="connsiteX1" fmla="*/ 39624 w 110489"/>
                <a:gd name="connsiteY1" fmla="*/ 54769 h 133255"/>
                <a:gd name="connsiteX2" fmla="*/ 0 w 110489"/>
                <a:gd name="connsiteY2" fmla="*/ 33624 h 133255"/>
                <a:gd name="connsiteX3" fmla="*/ 17907 w 110489"/>
                <a:gd name="connsiteY3" fmla="*/ 0 h 133255"/>
                <a:gd name="connsiteX4" fmla="*/ 63151 w 110489"/>
                <a:gd name="connsiteY4" fmla="*/ 24099 h 133255"/>
                <a:gd name="connsiteX5" fmla="*/ 71533 w 110489"/>
                <a:gd name="connsiteY5" fmla="*/ 32957 h 133255"/>
                <a:gd name="connsiteX6" fmla="*/ 110490 w 110489"/>
                <a:gd name="connsiteY6" fmla="*/ 117253 h 133255"/>
                <a:gd name="connsiteX7" fmla="*/ 75819 w 110489"/>
                <a:gd name="connsiteY7" fmla="*/ 133255 h 13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489" h="133255">
                  <a:moveTo>
                    <a:pt x="75819" y="133255"/>
                  </a:moveTo>
                  <a:lnTo>
                    <a:pt x="39624" y="54769"/>
                  </a:lnTo>
                  <a:lnTo>
                    <a:pt x="0" y="33624"/>
                  </a:lnTo>
                  <a:lnTo>
                    <a:pt x="17907" y="0"/>
                  </a:lnTo>
                  <a:lnTo>
                    <a:pt x="63151" y="24099"/>
                  </a:lnTo>
                  <a:cubicBezTo>
                    <a:pt x="66865" y="26099"/>
                    <a:pt x="69723" y="29146"/>
                    <a:pt x="71533" y="32957"/>
                  </a:cubicBezTo>
                  <a:lnTo>
                    <a:pt x="110490" y="117253"/>
                  </a:lnTo>
                  <a:lnTo>
                    <a:pt x="75819" y="1332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86F61C5-257E-02E7-26F1-C498573C860E}"/>
                </a:ext>
              </a:extLst>
            </p:cNvPr>
            <p:cNvSpPr/>
            <p:nvPr/>
          </p:nvSpPr>
          <p:spPr>
            <a:xfrm>
              <a:off x="2159517" y="6122870"/>
              <a:ext cx="176859" cy="198205"/>
            </a:xfrm>
            <a:custGeom>
              <a:avLst/>
              <a:gdLst>
                <a:gd name="connsiteX0" fmla="*/ 64284 w 176859"/>
                <a:gd name="connsiteY0" fmla="*/ 198206 h 198205"/>
                <a:gd name="connsiteX1" fmla="*/ 27708 w 176859"/>
                <a:gd name="connsiteY1" fmla="*/ 186680 h 198205"/>
                <a:gd name="connsiteX2" fmla="*/ 1038 w 176859"/>
                <a:gd name="connsiteY2" fmla="*/ 145247 h 198205"/>
                <a:gd name="connsiteX3" fmla="*/ 11516 w 176859"/>
                <a:gd name="connsiteY3" fmla="*/ 97050 h 198205"/>
                <a:gd name="connsiteX4" fmla="*/ 59522 w 176859"/>
                <a:gd name="connsiteY4" fmla="*/ 27708 h 198205"/>
                <a:gd name="connsiteX5" fmla="*/ 100955 w 176859"/>
                <a:gd name="connsiteY5" fmla="*/ 1038 h 198205"/>
                <a:gd name="connsiteX6" fmla="*/ 149152 w 176859"/>
                <a:gd name="connsiteY6" fmla="*/ 11516 h 198205"/>
                <a:gd name="connsiteX7" fmla="*/ 175822 w 176859"/>
                <a:gd name="connsiteY7" fmla="*/ 52949 h 198205"/>
                <a:gd name="connsiteX8" fmla="*/ 165344 w 176859"/>
                <a:gd name="connsiteY8" fmla="*/ 101146 h 198205"/>
                <a:gd name="connsiteX9" fmla="*/ 117338 w 176859"/>
                <a:gd name="connsiteY9" fmla="*/ 170488 h 198205"/>
                <a:gd name="connsiteX10" fmla="*/ 75905 w 176859"/>
                <a:gd name="connsiteY10" fmla="*/ 197253 h 198205"/>
                <a:gd name="connsiteX11" fmla="*/ 64284 w 176859"/>
                <a:gd name="connsiteY11" fmla="*/ 198206 h 198205"/>
                <a:gd name="connsiteX12" fmla="*/ 112481 w 176859"/>
                <a:gd name="connsiteY12" fmla="*/ 37995 h 198205"/>
                <a:gd name="connsiteX13" fmla="*/ 107718 w 176859"/>
                <a:gd name="connsiteY13" fmla="*/ 38376 h 198205"/>
                <a:gd name="connsiteX14" fmla="*/ 90764 w 176859"/>
                <a:gd name="connsiteY14" fmla="*/ 49330 h 198205"/>
                <a:gd name="connsiteX15" fmla="*/ 42758 w 176859"/>
                <a:gd name="connsiteY15" fmla="*/ 118672 h 198205"/>
                <a:gd name="connsiteX16" fmla="*/ 38471 w 176859"/>
                <a:gd name="connsiteY16" fmla="*/ 138388 h 198205"/>
                <a:gd name="connsiteX17" fmla="*/ 49425 w 176859"/>
                <a:gd name="connsiteY17" fmla="*/ 155343 h 198205"/>
                <a:gd name="connsiteX18" fmla="*/ 69142 w 176859"/>
                <a:gd name="connsiteY18" fmla="*/ 159630 h 198205"/>
                <a:gd name="connsiteX19" fmla="*/ 86096 w 176859"/>
                <a:gd name="connsiteY19" fmla="*/ 148676 h 198205"/>
                <a:gd name="connsiteX20" fmla="*/ 134102 w 176859"/>
                <a:gd name="connsiteY20" fmla="*/ 79334 h 198205"/>
                <a:gd name="connsiteX21" fmla="*/ 138389 w 176859"/>
                <a:gd name="connsiteY21" fmla="*/ 59617 h 198205"/>
                <a:gd name="connsiteX22" fmla="*/ 127435 w 176859"/>
                <a:gd name="connsiteY22" fmla="*/ 42662 h 198205"/>
                <a:gd name="connsiteX23" fmla="*/ 112481 w 176859"/>
                <a:gd name="connsiteY23" fmla="*/ 37995 h 19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6859" h="198205">
                  <a:moveTo>
                    <a:pt x="64284" y="198206"/>
                  </a:moveTo>
                  <a:cubicBezTo>
                    <a:pt x="51330" y="198206"/>
                    <a:pt x="38662" y="194300"/>
                    <a:pt x="27708" y="186680"/>
                  </a:cubicBezTo>
                  <a:cubicBezTo>
                    <a:pt x="13516" y="176870"/>
                    <a:pt x="4086" y="162106"/>
                    <a:pt x="1038" y="145247"/>
                  </a:cubicBezTo>
                  <a:cubicBezTo>
                    <a:pt x="-2010" y="128292"/>
                    <a:pt x="1705" y="111147"/>
                    <a:pt x="11516" y="97050"/>
                  </a:cubicBezTo>
                  <a:lnTo>
                    <a:pt x="59522" y="27708"/>
                  </a:lnTo>
                  <a:cubicBezTo>
                    <a:pt x="69332" y="13516"/>
                    <a:pt x="84096" y="4086"/>
                    <a:pt x="100955" y="1038"/>
                  </a:cubicBezTo>
                  <a:cubicBezTo>
                    <a:pt x="117910" y="-2010"/>
                    <a:pt x="135055" y="1705"/>
                    <a:pt x="149152" y="11516"/>
                  </a:cubicBezTo>
                  <a:cubicBezTo>
                    <a:pt x="163344" y="21326"/>
                    <a:pt x="172774" y="36090"/>
                    <a:pt x="175822" y="52949"/>
                  </a:cubicBezTo>
                  <a:cubicBezTo>
                    <a:pt x="178870" y="69904"/>
                    <a:pt x="175155" y="87049"/>
                    <a:pt x="165344" y="101146"/>
                  </a:cubicBezTo>
                  <a:lnTo>
                    <a:pt x="117338" y="170488"/>
                  </a:lnTo>
                  <a:cubicBezTo>
                    <a:pt x="107528" y="184680"/>
                    <a:pt x="92764" y="194110"/>
                    <a:pt x="75905" y="197253"/>
                  </a:cubicBezTo>
                  <a:cubicBezTo>
                    <a:pt x="71999" y="197825"/>
                    <a:pt x="68094" y="198206"/>
                    <a:pt x="64284" y="198206"/>
                  </a:cubicBezTo>
                  <a:close/>
                  <a:moveTo>
                    <a:pt x="112481" y="37995"/>
                  </a:moveTo>
                  <a:cubicBezTo>
                    <a:pt x="110861" y="37995"/>
                    <a:pt x="109337" y="38090"/>
                    <a:pt x="107718" y="38376"/>
                  </a:cubicBezTo>
                  <a:cubicBezTo>
                    <a:pt x="100765" y="39614"/>
                    <a:pt x="94764" y="43520"/>
                    <a:pt x="90764" y="49330"/>
                  </a:cubicBezTo>
                  <a:lnTo>
                    <a:pt x="42758" y="118672"/>
                  </a:lnTo>
                  <a:cubicBezTo>
                    <a:pt x="38757" y="124482"/>
                    <a:pt x="37233" y="131435"/>
                    <a:pt x="38471" y="138388"/>
                  </a:cubicBezTo>
                  <a:cubicBezTo>
                    <a:pt x="39710" y="145342"/>
                    <a:pt x="43615" y="151343"/>
                    <a:pt x="49425" y="155343"/>
                  </a:cubicBezTo>
                  <a:cubicBezTo>
                    <a:pt x="55235" y="159344"/>
                    <a:pt x="62189" y="160868"/>
                    <a:pt x="69142" y="159630"/>
                  </a:cubicBezTo>
                  <a:cubicBezTo>
                    <a:pt x="76095" y="158391"/>
                    <a:pt x="82096" y="154486"/>
                    <a:pt x="86096" y="148676"/>
                  </a:cubicBezTo>
                  <a:lnTo>
                    <a:pt x="134102" y="79334"/>
                  </a:lnTo>
                  <a:cubicBezTo>
                    <a:pt x="138103" y="73523"/>
                    <a:pt x="139627" y="66570"/>
                    <a:pt x="138389" y="59617"/>
                  </a:cubicBezTo>
                  <a:cubicBezTo>
                    <a:pt x="137150" y="52663"/>
                    <a:pt x="133245" y="46663"/>
                    <a:pt x="127435" y="42662"/>
                  </a:cubicBezTo>
                  <a:cubicBezTo>
                    <a:pt x="122958" y="39614"/>
                    <a:pt x="117815" y="37995"/>
                    <a:pt x="112481" y="379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E4A3B4-DBD8-723D-3E38-56D91C5F857E}"/>
                </a:ext>
              </a:extLst>
            </p:cNvPr>
            <p:cNvSpPr/>
            <p:nvPr/>
          </p:nvSpPr>
          <p:spPr>
            <a:xfrm>
              <a:off x="2308774" y="6226311"/>
              <a:ext cx="176859" cy="198205"/>
            </a:xfrm>
            <a:custGeom>
              <a:avLst/>
              <a:gdLst>
                <a:gd name="connsiteX0" fmla="*/ 64284 w 176859"/>
                <a:gd name="connsiteY0" fmla="*/ 198206 h 198205"/>
                <a:gd name="connsiteX1" fmla="*/ 27708 w 176859"/>
                <a:gd name="connsiteY1" fmla="*/ 186681 h 198205"/>
                <a:gd name="connsiteX2" fmla="*/ 1038 w 176859"/>
                <a:gd name="connsiteY2" fmla="*/ 145247 h 198205"/>
                <a:gd name="connsiteX3" fmla="*/ 11516 w 176859"/>
                <a:gd name="connsiteY3" fmla="*/ 97050 h 198205"/>
                <a:gd name="connsiteX4" fmla="*/ 59522 w 176859"/>
                <a:gd name="connsiteY4" fmla="*/ 27709 h 198205"/>
                <a:gd name="connsiteX5" fmla="*/ 100955 w 176859"/>
                <a:gd name="connsiteY5" fmla="*/ 1038 h 198205"/>
                <a:gd name="connsiteX6" fmla="*/ 149152 w 176859"/>
                <a:gd name="connsiteY6" fmla="*/ 11516 h 198205"/>
                <a:gd name="connsiteX7" fmla="*/ 175822 w 176859"/>
                <a:gd name="connsiteY7" fmla="*/ 52949 h 198205"/>
                <a:gd name="connsiteX8" fmla="*/ 165344 w 176859"/>
                <a:gd name="connsiteY8" fmla="*/ 101146 h 198205"/>
                <a:gd name="connsiteX9" fmla="*/ 117338 w 176859"/>
                <a:gd name="connsiteY9" fmla="*/ 170488 h 198205"/>
                <a:gd name="connsiteX10" fmla="*/ 75905 w 176859"/>
                <a:gd name="connsiteY10" fmla="*/ 197158 h 198205"/>
                <a:gd name="connsiteX11" fmla="*/ 64284 w 176859"/>
                <a:gd name="connsiteY11" fmla="*/ 198206 h 198205"/>
                <a:gd name="connsiteX12" fmla="*/ 112576 w 176859"/>
                <a:gd name="connsiteY12" fmla="*/ 37995 h 198205"/>
                <a:gd name="connsiteX13" fmla="*/ 107813 w 176859"/>
                <a:gd name="connsiteY13" fmla="*/ 38377 h 198205"/>
                <a:gd name="connsiteX14" fmla="*/ 90859 w 176859"/>
                <a:gd name="connsiteY14" fmla="*/ 49330 h 198205"/>
                <a:gd name="connsiteX15" fmla="*/ 42853 w 176859"/>
                <a:gd name="connsiteY15" fmla="*/ 118672 h 198205"/>
                <a:gd name="connsiteX16" fmla="*/ 38567 w 176859"/>
                <a:gd name="connsiteY16" fmla="*/ 138389 h 198205"/>
                <a:gd name="connsiteX17" fmla="*/ 49520 w 176859"/>
                <a:gd name="connsiteY17" fmla="*/ 155343 h 198205"/>
                <a:gd name="connsiteX18" fmla="*/ 69237 w 176859"/>
                <a:gd name="connsiteY18" fmla="*/ 159630 h 198205"/>
                <a:gd name="connsiteX19" fmla="*/ 86192 w 176859"/>
                <a:gd name="connsiteY19" fmla="*/ 148676 h 198205"/>
                <a:gd name="connsiteX20" fmla="*/ 134198 w 176859"/>
                <a:gd name="connsiteY20" fmla="*/ 79334 h 198205"/>
                <a:gd name="connsiteX21" fmla="*/ 138484 w 176859"/>
                <a:gd name="connsiteY21" fmla="*/ 59617 h 198205"/>
                <a:gd name="connsiteX22" fmla="*/ 127530 w 176859"/>
                <a:gd name="connsiteY22" fmla="*/ 42662 h 198205"/>
                <a:gd name="connsiteX23" fmla="*/ 112576 w 176859"/>
                <a:gd name="connsiteY23" fmla="*/ 37995 h 19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6859" h="198205">
                  <a:moveTo>
                    <a:pt x="64284" y="198206"/>
                  </a:moveTo>
                  <a:cubicBezTo>
                    <a:pt x="51330" y="198206"/>
                    <a:pt x="38662" y="194301"/>
                    <a:pt x="27708" y="186681"/>
                  </a:cubicBezTo>
                  <a:cubicBezTo>
                    <a:pt x="13516" y="176870"/>
                    <a:pt x="4086" y="162106"/>
                    <a:pt x="1038" y="145247"/>
                  </a:cubicBezTo>
                  <a:cubicBezTo>
                    <a:pt x="-2010" y="128293"/>
                    <a:pt x="1705" y="111147"/>
                    <a:pt x="11516" y="97050"/>
                  </a:cubicBezTo>
                  <a:lnTo>
                    <a:pt x="59522" y="27709"/>
                  </a:lnTo>
                  <a:cubicBezTo>
                    <a:pt x="69332" y="13516"/>
                    <a:pt x="84096" y="4086"/>
                    <a:pt x="100955" y="1038"/>
                  </a:cubicBezTo>
                  <a:cubicBezTo>
                    <a:pt x="117910" y="-2010"/>
                    <a:pt x="135055" y="1705"/>
                    <a:pt x="149152" y="11516"/>
                  </a:cubicBezTo>
                  <a:cubicBezTo>
                    <a:pt x="163344" y="21326"/>
                    <a:pt x="172774" y="36090"/>
                    <a:pt x="175822" y="52949"/>
                  </a:cubicBezTo>
                  <a:cubicBezTo>
                    <a:pt x="178870" y="69904"/>
                    <a:pt x="175155" y="87049"/>
                    <a:pt x="165344" y="101146"/>
                  </a:cubicBezTo>
                  <a:lnTo>
                    <a:pt x="117338" y="170488"/>
                  </a:lnTo>
                  <a:cubicBezTo>
                    <a:pt x="107528" y="184680"/>
                    <a:pt x="92764" y="194110"/>
                    <a:pt x="75905" y="197158"/>
                  </a:cubicBezTo>
                  <a:cubicBezTo>
                    <a:pt x="72095" y="197825"/>
                    <a:pt x="68189" y="198206"/>
                    <a:pt x="64284" y="198206"/>
                  </a:cubicBezTo>
                  <a:close/>
                  <a:moveTo>
                    <a:pt x="112576" y="37995"/>
                  </a:moveTo>
                  <a:cubicBezTo>
                    <a:pt x="110957" y="37995"/>
                    <a:pt x="109433" y="38090"/>
                    <a:pt x="107813" y="38377"/>
                  </a:cubicBezTo>
                  <a:cubicBezTo>
                    <a:pt x="100860" y="39615"/>
                    <a:pt x="94859" y="43520"/>
                    <a:pt x="90859" y="49330"/>
                  </a:cubicBezTo>
                  <a:lnTo>
                    <a:pt x="42853" y="118672"/>
                  </a:lnTo>
                  <a:cubicBezTo>
                    <a:pt x="38852" y="124482"/>
                    <a:pt x="37328" y="131435"/>
                    <a:pt x="38567" y="138389"/>
                  </a:cubicBezTo>
                  <a:cubicBezTo>
                    <a:pt x="39805" y="145342"/>
                    <a:pt x="43710" y="151343"/>
                    <a:pt x="49520" y="155343"/>
                  </a:cubicBezTo>
                  <a:cubicBezTo>
                    <a:pt x="55331" y="159344"/>
                    <a:pt x="62284" y="160868"/>
                    <a:pt x="69237" y="159630"/>
                  </a:cubicBezTo>
                  <a:cubicBezTo>
                    <a:pt x="76190" y="158391"/>
                    <a:pt x="82191" y="154486"/>
                    <a:pt x="86192" y="148676"/>
                  </a:cubicBezTo>
                  <a:lnTo>
                    <a:pt x="134198" y="79334"/>
                  </a:lnTo>
                  <a:cubicBezTo>
                    <a:pt x="138198" y="73524"/>
                    <a:pt x="139722" y="66570"/>
                    <a:pt x="138484" y="59617"/>
                  </a:cubicBezTo>
                  <a:cubicBezTo>
                    <a:pt x="137246" y="52664"/>
                    <a:pt x="133340" y="46663"/>
                    <a:pt x="127530" y="42662"/>
                  </a:cubicBezTo>
                  <a:cubicBezTo>
                    <a:pt x="123053" y="39615"/>
                    <a:pt x="117815" y="37995"/>
                    <a:pt x="112576" y="379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6F52448-FD47-C58E-A000-BBC525E934A9}"/>
                </a:ext>
              </a:extLst>
            </p:cNvPr>
            <p:cNvSpPr/>
            <p:nvPr/>
          </p:nvSpPr>
          <p:spPr>
            <a:xfrm>
              <a:off x="2221344" y="6156962"/>
              <a:ext cx="202462" cy="233360"/>
            </a:xfrm>
            <a:custGeom>
              <a:avLst/>
              <a:gdLst>
                <a:gd name="connsiteX0" fmla="*/ 67037 w 202462"/>
                <a:gd name="connsiteY0" fmla="*/ 233360 h 233360"/>
                <a:gd name="connsiteX1" fmla="*/ 28841 w 202462"/>
                <a:gd name="connsiteY1" fmla="*/ 221263 h 233360"/>
                <a:gd name="connsiteX2" fmla="*/ 1600 w 202462"/>
                <a:gd name="connsiteY2" fmla="*/ 181639 h 233360"/>
                <a:gd name="connsiteX3" fmla="*/ 10172 w 202462"/>
                <a:gd name="connsiteY3" fmla="*/ 134967 h 233360"/>
                <a:gd name="connsiteX4" fmla="*/ 86277 w 202462"/>
                <a:gd name="connsiteY4" fmla="*/ 25048 h 233360"/>
                <a:gd name="connsiteX5" fmla="*/ 126949 w 202462"/>
                <a:gd name="connsiteY5" fmla="*/ 569 h 233360"/>
                <a:gd name="connsiteX6" fmla="*/ 173621 w 202462"/>
                <a:gd name="connsiteY6" fmla="*/ 12189 h 233360"/>
                <a:gd name="connsiteX7" fmla="*/ 200863 w 202462"/>
                <a:gd name="connsiteY7" fmla="*/ 51814 h 233360"/>
                <a:gd name="connsiteX8" fmla="*/ 192290 w 202462"/>
                <a:gd name="connsiteY8" fmla="*/ 98486 h 233360"/>
                <a:gd name="connsiteX9" fmla="*/ 116186 w 202462"/>
                <a:gd name="connsiteY9" fmla="*/ 208405 h 233360"/>
                <a:gd name="connsiteX10" fmla="*/ 67037 w 202462"/>
                <a:gd name="connsiteY10" fmla="*/ 233360 h 233360"/>
                <a:gd name="connsiteX11" fmla="*/ 135426 w 202462"/>
                <a:gd name="connsiteY11" fmla="*/ 38098 h 233360"/>
                <a:gd name="connsiteX12" fmla="*/ 131997 w 202462"/>
                <a:gd name="connsiteY12" fmla="*/ 38288 h 233360"/>
                <a:gd name="connsiteX13" fmla="*/ 117614 w 202462"/>
                <a:gd name="connsiteY13" fmla="*/ 46670 h 233360"/>
                <a:gd name="connsiteX14" fmla="*/ 41510 w 202462"/>
                <a:gd name="connsiteY14" fmla="*/ 156589 h 233360"/>
                <a:gd name="connsiteX15" fmla="*/ 38747 w 202462"/>
                <a:gd name="connsiteY15" fmla="*/ 172971 h 233360"/>
                <a:gd name="connsiteX16" fmla="*/ 50558 w 202462"/>
                <a:gd name="connsiteY16" fmla="*/ 189831 h 233360"/>
                <a:gd name="connsiteX17" fmla="*/ 84848 w 202462"/>
                <a:gd name="connsiteY17" fmla="*/ 186592 h 233360"/>
                <a:gd name="connsiteX18" fmla="*/ 160953 w 202462"/>
                <a:gd name="connsiteY18" fmla="*/ 76674 h 233360"/>
                <a:gd name="connsiteX19" fmla="*/ 163715 w 202462"/>
                <a:gd name="connsiteY19" fmla="*/ 60195 h 233360"/>
                <a:gd name="connsiteX20" fmla="*/ 151904 w 202462"/>
                <a:gd name="connsiteY20" fmla="*/ 43336 h 233360"/>
                <a:gd name="connsiteX21" fmla="*/ 135426 w 202462"/>
                <a:gd name="connsiteY21" fmla="*/ 38098 h 23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2462" h="233360">
                  <a:moveTo>
                    <a:pt x="67037" y="233360"/>
                  </a:moveTo>
                  <a:cubicBezTo>
                    <a:pt x="53987" y="233360"/>
                    <a:pt x="40652" y="229455"/>
                    <a:pt x="28841" y="221263"/>
                  </a:cubicBezTo>
                  <a:cubicBezTo>
                    <a:pt x="14935" y="211643"/>
                    <a:pt x="5315" y="197546"/>
                    <a:pt x="1600" y="181639"/>
                  </a:cubicBezTo>
                  <a:cubicBezTo>
                    <a:pt x="-2210" y="165065"/>
                    <a:pt x="838" y="148492"/>
                    <a:pt x="10172" y="134967"/>
                  </a:cubicBezTo>
                  <a:lnTo>
                    <a:pt x="86277" y="25048"/>
                  </a:lnTo>
                  <a:cubicBezTo>
                    <a:pt x="95612" y="11523"/>
                    <a:pt x="110090" y="2855"/>
                    <a:pt x="126949" y="569"/>
                  </a:cubicBezTo>
                  <a:cubicBezTo>
                    <a:pt x="143141" y="-1622"/>
                    <a:pt x="159715" y="2569"/>
                    <a:pt x="173621" y="12189"/>
                  </a:cubicBezTo>
                  <a:cubicBezTo>
                    <a:pt x="187528" y="21810"/>
                    <a:pt x="197148" y="35811"/>
                    <a:pt x="200863" y="51814"/>
                  </a:cubicBezTo>
                  <a:cubicBezTo>
                    <a:pt x="204673" y="68387"/>
                    <a:pt x="201625" y="84960"/>
                    <a:pt x="192290" y="98486"/>
                  </a:cubicBezTo>
                  <a:lnTo>
                    <a:pt x="116186" y="208405"/>
                  </a:lnTo>
                  <a:cubicBezTo>
                    <a:pt x="104851" y="224692"/>
                    <a:pt x="86277" y="233360"/>
                    <a:pt x="67037" y="233360"/>
                  </a:cubicBezTo>
                  <a:close/>
                  <a:moveTo>
                    <a:pt x="135426" y="38098"/>
                  </a:moveTo>
                  <a:cubicBezTo>
                    <a:pt x="134283" y="38098"/>
                    <a:pt x="133140" y="38192"/>
                    <a:pt x="131997" y="38288"/>
                  </a:cubicBezTo>
                  <a:cubicBezTo>
                    <a:pt x="125901" y="39145"/>
                    <a:pt x="120758" y="42098"/>
                    <a:pt x="117614" y="46670"/>
                  </a:cubicBezTo>
                  <a:lnTo>
                    <a:pt x="41510" y="156589"/>
                  </a:lnTo>
                  <a:cubicBezTo>
                    <a:pt x="38366" y="161160"/>
                    <a:pt x="37319" y="166971"/>
                    <a:pt x="38747" y="172971"/>
                  </a:cubicBezTo>
                  <a:cubicBezTo>
                    <a:pt x="40271" y="179639"/>
                    <a:pt x="44462" y="185640"/>
                    <a:pt x="50558" y="189831"/>
                  </a:cubicBezTo>
                  <a:cubicBezTo>
                    <a:pt x="62465" y="198118"/>
                    <a:pt x="77895" y="196593"/>
                    <a:pt x="84848" y="186592"/>
                  </a:cubicBezTo>
                  <a:lnTo>
                    <a:pt x="160953" y="76674"/>
                  </a:lnTo>
                  <a:cubicBezTo>
                    <a:pt x="164096" y="72101"/>
                    <a:pt x="165144" y="66196"/>
                    <a:pt x="163715" y="60195"/>
                  </a:cubicBezTo>
                  <a:cubicBezTo>
                    <a:pt x="162191" y="53528"/>
                    <a:pt x="158000" y="47527"/>
                    <a:pt x="151904" y="43336"/>
                  </a:cubicBezTo>
                  <a:cubicBezTo>
                    <a:pt x="146951" y="40002"/>
                    <a:pt x="141141" y="38098"/>
                    <a:pt x="135426" y="380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F3E392A-DAD2-5CE8-D219-CD7B16D195BF}"/>
                </a:ext>
              </a:extLst>
            </p:cNvPr>
            <p:cNvSpPr/>
            <p:nvPr/>
          </p:nvSpPr>
          <p:spPr>
            <a:xfrm>
              <a:off x="2398390" y="6299449"/>
              <a:ext cx="147361" cy="155548"/>
            </a:xfrm>
            <a:custGeom>
              <a:avLst/>
              <a:gdLst>
                <a:gd name="connsiteX0" fmla="*/ 64299 w 147361"/>
                <a:gd name="connsiteY0" fmla="*/ 155548 h 155548"/>
                <a:gd name="connsiteX1" fmla="*/ 27723 w 147361"/>
                <a:gd name="connsiteY1" fmla="*/ 144118 h 155548"/>
                <a:gd name="connsiteX2" fmla="*/ 11435 w 147361"/>
                <a:gd name="connsiteY2" fmla="*/ 54393 h 155548"/>
                <a:gd name="connsiteX3" fmla="*/ 29913 w 147361"/>
                <a:gd name="connsiteY3" fmla="*/ 27723 h 155548"/>
                <a:gd name="connsiteX4" fmla="*/ 119639 w 147361"/>
                <a:gd name="connsiteY4" fmla="*/ 11435 h 155548"/>
                <a:gd name="connsiteX5" fmla="*/ 135927 w 147361"/>
                <a:gd name="connsiteY5" fmla="*/ 101160 h 155548"/>
                <a:gd name="connsiteX6" fmla="*/ 117448 w 147361"/>
                <a:gd name="connsiteY6" fmla="*/ 127831 h 155548"/>
                <a:gd name="connsiteX7" fmla="*/ 64299 w 147361"/>
                <a:gd name="connsiteY7" fmla="*/ 155548 h 155548"/>
                <a:gd name="connsiteX8" fmla="*/ 82968 w 147361"/>
                <a:gd name="connsiteY8" fmla="*/ 38105 h 155548"/>
                <a:gd name="connsiteX9" fmla="*/ 61251 w 147361"/>
                <a:gd name="connsiteY9" fmla="*/ 49439 h 155548"/>
                <a:gd name="connsiteX10" fmla="*/ 42772 w 147361"/>
                <a:gd name="connsiteY10" fmla="*/ 76109 h 155548"/>
                <a:gd name="connsiteX11" fmla="*/ 49440 w 147361"/>
                <a:gd name="connsiteY11" fmla="*/ 112781 h 155548"/>
                <a:gd name="connsiteX12" fmla="*/ 86111 w 147361"/>
                <a:gd name="connsiteY12" fmla="*/ 106113 h 155548"/>
                <a:gd name="connsiteX13" fmla="*/ 104589 w 147361"/>
                <a:gd name="connsiteY13" fmla="*/ 79443 h 155548"/>
                <a:gd name="connsiteX14" fmla="*/ 97922 w 147361"/>
                <a:gd name="connsiteY14" fmla="*/ 42772 h 155548"/>
                <a:gd name="connsiteX15" fmla="*/ 82968 w 147361"/>
                <a:gd name="connsiteY15" fmla="*/ 38105 h 15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7361" h="155548">
                  <a:moveTo>
                    <a:pt x="64299" y="155548"/>
                  </a:moveTo>
                  <a:cubicBezTo>
                    <a:pt x="51630" y="155548"/>
                    <a:pt x="38867" y="151833"/>
                    <a:pt x="27723" y="144118"/>
                  </a:cubicBezTo>
                  <a:cubicBezTo>
                    <a:pt x="-1519" y="123830"/>
                    <a:pt x="-8758" y="83634"/>
                    <a:pt x="11435" y="54393"/>
                  </a:cubicBezTo>
                  <a:lnTo>
                    <a:pt x="29913" y="27723"/>
                  </a:lnTo>
                  <a:cubicBezTo>
                    <a:pt x="50106" y="-1519"/>
                    <a:pt x="90397" y="-8758"/>
                    <a:pt x="119639" y="11435"/>
                  </a:cubicBezTo>
                  <a:cubicBezTo>
                    <a:pt x="148881" y="31723"/>
                    <a:pt x="156120" y="71918"/>
                    <a:pt x="135927" y="101160"/>
                  </a:cubicBezTo>
                  <a:lnTo>
                    <a:pt x="117448" y="127831"/>
                  </a:lnTo>
                  <a:cubicBezTo>
                    <a:pt x="104875" y="145832"/>
                    <a:pt x="84777" y="155548"/>
                    <a:pt x="64299" y="155548"/>
                  </a:cubicBezTo>
                  <a:close/>
                  <a:moveTo>
                    <a:pt x="82968" y="38105"/>
                  </a:moveTo>
                  <a:cubicBezTo>
                    <a:pt x="74586" y="38105"/>
                    <a:pt x="66394" y="42106"/>
                    <a:pt x="61251" y="49439"/>
                  </a:cubicBezTo>
                  <a:lnTo>
                    <a:pt x="42772" y="76109"/>
                  </a:lnTo>
                  <a:cubicBezTo>
                    <a:pt x="34485" y="88016"/>
                    <a:pt x="37438" y="104494"/>
                    <a:pt x="49440" y="112781"/>
                  </a:cubicBezTo>
                  <a:cubicBezTo>
                    <a:pt x="61346" y="121068"/>
                    <a:pt x="77824" y="118020"/>
                    <a:pt x="86111" y="106113"/>
                  </a:cubicBezTo>
                  <a:lnTo>
                    <a:pt x="104589" y="79443"/>
                  </a:lnTo>
                  <a:cubicBezTo>
                    <a:pt x="112876" y="67537"/>
                    <a:pt x="109923" y="51059"/>
                    <a:pt x="97922" y="42772"/>
                  </a:cubicBezTo>
                  <a:cubicBezTo>
                    <a:pt x="93350" y="39629"/>
                    <a:pt x="88111" y="38105"/>
                    <a:pt x="82968" y="3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0F9AEBF-34FB-7905-70A6-08442CBE01DD}"/>
                </a:ext>
              </a:extLst>
            </p:cNvPr>
            <p:cNvSpPr/>
            <p:nvPr/>
          </p:nvSpPr>
          <p:spPr>
            <a:xfrm>
              <a:off x="2684716" y="6053995"/>
              <a:ext cx="170519" cy="166401"/>
            </a:xfrm>
            <a:custGeom>
              <a:avLst/>
              <a:gdLst>
                <a:gd name="connsiteX0" fmla="*/ 106013 w 170519"/>
                <a:gd name="connsiteY0" fmla="*/ 166401 h 166401"/>
                <a:gd name="connsiteX1" fmla="*/ 68008 w 170519"/>
                <a:gd name="connsiteY1" fmla="*/ 153924 h 166401"/>
                <a:gd name="connsiteX2" fmla="*/ 0 w 170519"/>
                <a:gd name="connsiteY2" fmla="*/ 104108 h 166401"/>
                <a:gd name="connsiteX3" fmla="*/ 22479 w 170519"/>
                <a:gd name="connsiteY3" fmla="*/ 73342 h 166401"/>
                <a:gd name="connsiteX4" fmla="*/ 90488 w 170519"/>
                <a:gd name="connsiteY4" fmla="*/ 123158 h 166401"/>
                <a:gd name="connsiteX5" fmla="*/ 127349 w 170519"/>
                <a:gd name="connsiteY5" fmla="*/ 117443 h 166401"/>
                <a:gd name="connsiteX6" fmla="*/ 132112 w 170519"/>
                <a:gd name="connsiteY6" fmla="*/ 97821 h 166401"/>
                <a:gd name="connsiteX7" fmla="*/ 121634 w 170519"/>
                <a:gd name="connsiteY7" fmla="*/ 80581 h 166401"/>
                <a:gd name="connsiteX8" fmla="*/ 53626 w 170519"/>
                <a:gd name="connsiteY8" fmla="*/ 30766 h 166401"/>
                <a:gd name="connsiteX9" fmla="*/ 76105 w 170519"/>
                <a:gd name="connsiteY9" fmla="*/ 0 h 166401"/>
                <a:gd name="connsiteX10" fmla="*/ 144113 w 170519"/>
                <a:gd name="connsiteY10" fmla="*/ 49816 h 166401"/>
                <a:gd name="connsiteX11" fmla="*/ 169736 w 170519"/>
                <a:gd name="connsiteY11" fmla="*/ 92011 h 166401"/>
                <a:gd name="connsiteX12" fmla="*/ 158020 w 170519"/>
                <a:gd name="connsiteY12" fmla="*/ 139922 h 166401"/>
                <a:gd name="connsiteX13" fmla="*/ 106013 w 170519"/>
                <a:gd name="connsiteY13" fmla="*/ 166401 h 16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0519" h="166401">
                  <a:moveTo>
                    <a:pt x="106013" y="166401"/>
                  </a:moveTo>
                  <a:cubicBezTo>
                    <a:pt x="92773" y="166401"/>
                    <a:pt x="79438" y="162401"/>
                    <a:pt x="68008" y="153924"/>
                  </a:cubicBezTo>
                  <a:lnTo>
                    <a:pt x="0" y="104108"/>
                  </a:lnTo>
                  <a:lnTo>
                    <a:pt x="22479" y="73342"/>
                  </a:lnTo>
                  <a:lnTo>
                    <a:pt x="90488" y="123158"/>
                  </a:lnTo>
                  <a:cubicBezTo>
                    <a:pt x="102203" y="131730"/>
                    <a:pt x="118777" y="129159"/>
                    <a:pt x="127349" y="117443"/>
                  </a:cubicBezTo>
                  <a:cubicBezTo>
                    <a:pt x="131540" y="111728"/>
                    <a:pt x="133255" y="104775"/>
                    <a:pt x="132112" y="97821"/>
                  </a:cubicBezTo>
                  <a:cubicBezTo>
                    <a:pt x="131064" y="90868"/>
                    <a:pt x="127349" y="84772"/>
                    <a:pt x="121634" y="80581"/>
                  </a:cubicBezTo>
                  <a:lnTo>
                    <a:pt x="53626" y="30766"/>
                  </a:lnTo>
                  <a:lnTo>
                    <a:pt x="76105" y="0"/>
                  </a:lnTo>
                  <a:lnTo>
                    <a:pt x="144113" y="49816"/>
                  </a:lnTo>
                  <a:cubicBezTo>
                    <a:pt x="158020" y="60007"/>
                    <a:pt x="167069" y="74962"/>
                    <a:pt x="169736" y="92011"/>
                  </a:cubicBezTo>
                  <a:cubicBezTo>
                    <a:pt x="172402" y="109061"/>
                    <a:pt x="168211" y="126016"/>
                    <a:pt x="158020" y="139922"/>
                  </a:cubicBezTo>
                  <a:cubicBezTo>
                    <a:pt x="145542" y="157257"/>
                    <a:pt x="125921" y="166401"/>
                    <a:pt x="106013" y="1664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DE6262B-15D5-74B6-26A4-A0204FD225E6}"/>
                </a:ext>
              </a:extLst>
            </p:cNvPr>
            <p:cNvSpPr/>
            <p:nvPr/>
          </p:nvSpPr>
          <p:spPr>
            <a:xfrm>
              <a:off x="2577369" y="6200488"/>
              <a:ext cx="170519" cy="166402"/>
            </a:xfrm>
            <a:custGeom>
              <a:avLst/>
              <a:gdLst>
                <a:gd name="connsiteX0" fmla="*/ 106013 w 170519"/>
                <a:gd name="connsiteY0" fmla="*/ 166402 h 166402"/>
                <a:gd name="connsiteX1" fmla="*/ 68009 w 170519"/>
                <a:gd name="connsiteY1" fmla="*/ 153924 h 166402"/>
                <a:gd name="connsiteX2" fmla="*/ 0 w 170519"/>
                <a:gd name="connsiteY2" fmla="*/ 104109 h 166402"/>
                <a:gd name="connsiteX3" fmla="*/ 22479 w 170519"/>
                <a:gd name="connsiteY3" fmla="*/ 73343 h 166402"/>
                <a:gd name="connsiteX4" fmla="*/ 90488 w 170519"/>
                <a:gd name="connsiteY4" fmla="*/ 123159 h 166402"/>
                <a:gd name="connsiteX5" fmla="*/ 127349 w 170519"/>
                <a:gd name="connsiteY5" fmla="*/ 117443 h 166402"/>
                <a:gd name="connsiteX6" fmla="*/ 132112 w 170519"/>
                <a:gd name="connsiteY6" fmla="*/ 97822 h 166402"/>
                <a:gd name="connsiteX7" fmla="*/ 121634 w 170519"/>
                <a:gd name="connsiteY7" fmla="*/ 80582 h 166402"/>
                <a:gd name="connsiteX8" fmla="*/ 53626 w 170519"/>
                <a:gd name="connsiteY8" fmla="*/ 30766 h 166402"/>
                <a:gd name="connsiteX9" fmla="*/ 76105 w 170519"/>
                <a:gd name="connsiteY9" fmla="*/ 0 h 166402"/>
                <a:gd name="connsiteX10" fmla="*/ 144113 w 170519"/>
                <a:gd name="connsiteY10" fmla="*/ 49816 h 166402"/>
                <a:gd name="connsiteX11" fmla="*/ 169736 w 170519"/>
                <a:gd name="connsiteY11" fmla="*/ 92012 h 166402"/>
                <a:gd name="connsiteX12" fmla="*/ 158020 w 170519"/>
                <a:gd name="connsiteY12" fmla="*/ 139922 h 166402"/>
                <a:gd name="connsiteX13" fmla="*/ 106013 w 170519"/>
                <a:gd name="connsiteY13" fmla="*/ 166402 h 1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0519" h="166402">
                  <a:moveTo>
                    <a:pt x="106013" y="166402"/>
                  </a:moveTo>
                  <a:cubicBezTo>
                    <a:pt x="92774" y="166402"/>
                    <a:pt x="79439" y="162402"/>
                    <a:pt x="68009" y="153924"/>
                  </a:cubicBezTo>
                  <a:lnTo>
                    <a:pt x="0" y="104109"/>
                  </a:lnTo>
                  <a:lnTo>
                    <a:pt x="22479" y="73343"/>
                  </a:lnTo>
                  <a:lnTo>
                    <a:pt x="90488" y="123159"/>
                  </a:lnTo>
                  <a:cubicBezTo>
                    <a:pt x="102203" y="131731"/>
                    <a:pt x="118777" y="129160"/>
                    <a:pt x="127349" y="117443"/>
                  </a:cubicBezTo>
                  <a:cubicBezTo>
                    <a:pt x="131540" y="111729"/>
                    <a:pt x="133255" y="104775"/>
                    <a:pt x="132112" y="97822"/>
                  </a:cubicBezTo>
                  <a:cubicBezTo>
                    <a:pt x="131064" y="90869"/>
                    <a:pt x="127349" y="84773"/>
                    <a:pt x="121634" y="80582"/>
                  </a:cubicBezTo>
                  <a:lnTo>
                    <a:pt x="53626" y="30766"/>
                  </a:lnTo>
                  <a:lnTo>
                    <a:pt x="76105" y="0"/>
                  </a:lnTo>
                  <a:lnTo>
                    <a:pt x="144113" y="49816"/>
                  </a:lnTo>
                  <a:cubicBezTo>
                    <a:pt x="158020" y="60008"/>
                    <a:pt x="167069" y="74962"/>
                    <a:pt x="169736" y="92012"/>
                  </a:cubicBezTo>
                  <a:cubicBezTo>
                    <a:pt x="172403" y="109061"/>
                    <a:pt x="168212" y="126016"/>
                    <a:pt x="158020" y="139922"/>
                  </a:cubicBezTo>
                  <a:cubicBezTo>
                    <a:pt x="145542" y="157258"/>
                    <a:pt x="125921" y="166402"/>
                    <a:pt x="106013" y="1664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191AC9D-F4DC-6B6E-DCDE-111EC61C8531}"/>
                </a:ext>
              </a:extLst>
            </p:cNvPr>
            <p:cNvSpPr/>
            <p:nvPr/>
          </p:nvSpPr>
          <p:spPr>
            <a:xfrm>
              <a:off x="2611088" y="6113907"/>
              <a:ext cx="207598" cy="192976"/>
            </a:xfrm>
            <a:custGeom>
              <a:avLst/>
              <a:gdLst>
                <a:gd name="connsiteX0" fmla="*/ 141923 w 207598"/>
                <a:gd name="connsiteY0" fmla="*/ 192977 h 192976"/>
                <a:gd name="connsiteX1" fmla="*/ 107823 w 207598"/>
                <a:gd name="connsiteY1" fmla="*/ 181927 h 192976"/>
                <a:gd name="connsiteX2" fmla="*/ 0 w 207598"/>
                <a:gd name="connsiteY2" fmla="*/ 102965 h 192976"/>
                <a:gd name="connsiteX3" fmla="*/ 22479 w 207598"/>
                <a:gd name="connsiteY3" fmla="*/ 72200 h 192976"/>
                <a:gd name="connsiteX4" fmla="*/ 130302 w 207598"/>
                <a:gd name="connsiteY4" fmla="*/ 151162 h 192976"/>
                <a:gd name="connsiteX5" fmla="*/ 146685 w 207598"/>
                <a:gd name="connsiteY5" fmla="*/ 154400 h 192976"/>
                <a:gd name="connsiteX6" fmla="*/ 163830 w 207598"/>
                <a:gd name="connsiteY6" fmla="*/ 143066 h 192976"/>
                <a:gd name="connsiteX7" fmla="*/ 161449 w 207598"/>
                <a:gd name="connsiteY7" fmla="*/ 108680 h 192976"/>
                <a:gd name="connsiteX8" fmla="*/ 55150 w 207598"/>
                <a:gd name="connsiteY8" fmla="*/ 30766 h 192976"/>
                <a:gd name="connsiteX9" fmla="*/ 77629 w 207598"/>
                <a:gd name="connsiteY9" fmla="*/ 0 h 192976"/>
                <a:gd name="connsiteX10" fmla="*/ 183928 w 207598"/>
                <a:gd name="connsiteY10" fmla="*/ 77914 h 192976"/>
                <a:gd name="connsiteX11" fmla="*/ 194501 w 207598"/>
                <a:gd name="connsiteY11" fmla="*/ 165545 h 192976"/>
                <a:gd name="connsiteX12" fmla="*/ 154210 w 207598"/>
                <a:gd name="connsiteY12" fmla="*/ 191738 h 192976"/>
                <a:gd name="connsiteX13" fmla="*/ 141923 w 207598"/>
                <a:gd name="connsiteY13" fmla="*/ 192977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7598" h="192976">
                  <a:moveTo>
                    <a:pt x="141923" y="192977"/>
                  </a:moveTo>
                  <a:cubicBezTo>
                    <a:pt x="129635" y="192977"/>
                    <a:pt x="117824" y="189166"/>
                    <a:pt x="107823" y="181927"/>
                  </a:cubicBezTo>
                  <a:lnTo>
                    <a:pt x="0" y="102965"/>
                  </a:lnTo>
                  <a:lnTo>
                    <a:pt x="22479" y="72200"/>
                  </a:lnTo>
                  <a:lnTo>
                    <a:pt x="130302" y="151162"/>
                  </a:lnTo>
                  <a:cubicBezTo>
                    <a:pt x="134779" y="154495"/>
                    <a:pt x="140684" y="155638"/>
                    <a:pt x="146685" y="154400"/>
                  </a:cubicBezTo>
                  <a:cubicBezTo>
                    <a:pt x="153353" y="153067"/>
                    <a:pt x="159449" y="148971"/>
                    <a:pt x="163830" y="143066"/>
                  </a:cubicBezTo>
                  <a:cubicBezTo>
                    <a:pt x="172403" y="131350"/>
                    <a:pt x="171355" y="115919"/>
                    <a:pt x="161449" y="108680"/>
                  </a:cubicBezTo>
                  <a:lnTo>
                    <a:pt x="55150" y="30766"/>
                  </a:lnTo>
                  <a:lnTo>
                    <a:pt x="77629" y="0"/>
                  </a:lnTo>
                  <a:lnTo>
                    <a:pt x="183928" y="77914"/>
                  </a:lnTo>
                  <a:cubicBezTo>
                    <a:pt x="210788" y="97536"/>
                    <a:pt x="215456" y="136874"/>
                    <a:pt x="194501" y="165545"/>
                  </a:cubicBezTo>
                  <a:cubicBezTo>
                    <a:pt x="184499" y="179165"/>
                    <a:pt x="170212" y="188500"/>
                    <a:pt x="154210" y="191738"/>
                  </a:cubicBezTo>
                  <a:cubicBezTo>
                    <a:pt x="150209" y="192500"/>
                    <a:pt x="146018" y="192977"/>
                    <a:pt x="141923" y="1929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C20246B-616A-4FCC-8EF9-8E33FE80B944}"/>
                </a:ext>
              </a:extLst>
            </p:cNvPr>
            <p:cNvSpPr/>
            <p:nvPr/>
          </p:nvSpPr>
          <p:spPr>
            <a:xfrm>
              <a:off x="2544508" y="6289262"/>
              <a:ext cx="128705" cy="135731"/>
            </a:xfrm>
            <a:custGeom>
              <a:avLst/>
              <a:gdLst>
                <a:gd name="connsiteX0" fmla="*/ 64198 w 128705"/>
                <a:gd name="connsiteY0" fmla="*/ 135731 h 135731"/>
                <a:gd name="connsiteX1" fmla="*/ 26194 w 128705"/>
                <a:gd name="connsiteY1" fmla="*/ 123254 h 135731"/>
                <a:gd name="connsiteX2" fmla="*/ 0 w 128705"/>
                <a:gd name="connsiteY2" fmla="*/ 104108 h 135731"/>
                <a:gd name="connsiteX3" fmla="*/ 22479 w 128705"/>
                <a:gd name="connsiteY3" fmla="*/ 73343 h 135731"/>
                <a:gd name="connsiteX4" fmla="*/ 48673 w 128705"/>
                <a:gd name="connsiteY4" fmla="*/ 92488 h 135731"/>
                <a:gd name="connsiteX5" fmla="*/ 85535 w 128705"/>
                <a:gd name="connsiteY5" fmla="*/ 86773 h 135731"/>
                <a:gd name="connsiteX6" fmla="*/ 90297 w 128705"/>
                <a:gd name="connsiteY6" fmla="*/ 67152 h 135731"/>
                <a:gd name="connsiteX7" fmla="*/ 79819 w 128705"/>
                <a:gd name="connsiteY7" fmla="*/ 49911 h 135731"/>
                <a:gd name="connsiteX8" fmla="*/ 53626 w 128705"/>
                <a:gd name="connsiteY8" fmla="*/ 30766 h 135731"/>
                <a:gd name="connsiteX9" fmla="*/ 76105 w 128705"/>
                <a:gd name="connsiteY9" fmla="*/ 0 h 135731"/>
                <a:gd name="connsiteX10" fmla="*/ 102298 w 128705"/>
                <a:gd name="connsiteY10" fmla="*/ 19145 h 135731"/>
                <a:gd name="connsiteX11" fmla="*/ 127921 w 128705"/>
                <a:gd name="connsiteY11" fmla="*/ 61341 h 135731"/>
                <a:gd name="connsiteX12" fmla="*/ 116205 w 128705"/>
                <a:gd name="connsiteY12" fmla="*/ 109252 h 135731"/>
                <a:gd name="connsiteX13" fmla="*/ 64198 w 128705"/>
                <a:gd name="connsiteY13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8705" h="135731">
                  <a:moveTo>
                    <a:pt x="64198" y="135731"/>
                  </a:moveTo>
                  <a:cubicBezTo>
                    <a:pt x="50959" y="135731"/>
                    <a:pt x="37624" y="131731"/>
                    <a:pt x="26194" y="123254"/>
                  </a:cubicBezTo>
                  <a:lnTo>
                    <a:pt x="0" y="104108"/>
                  </a:lnTo>
                  <a:lnTo>
                    <a:pt x="22479" y="73343"/>
                  </a:lnTo>
                  <a:lnTo>
                    <a:pt x="48673" y="92488"/>
                  </a:lnTo>
                  <a:cubicBezTo>
                    <a:pt x="60389" y="101061"/>
                    <a:pt x="76962" y="98489"/>
                    <a:pt x="85535" y="86773"/>
                  </a:cubicBezTo>
                  <a:cubicBezTo>
                    <a:pt x="89725" y="81058"/>
                    <a:pt x="91440" y="74105"/>
                    <a:pt x="90297" y="67152"/>
                  </a:cubicBezTo>
                  <a:cubicBezTo>
                    <a:pt x="89249" y="60198"/>
                    <a:pt x="85535" y="54102"/>
                    <a:pt x="79819" y="49911"/>
                  </a:cubicBezTo>
                  <a:lnTo>
                    <a:pt x="53626" y="30766"/>
                  </a:lnTo>
                  <a:lnTo>
                    <a:pt x="76105" y="0"/>
                  </a:lnTo>
                  <a:lnTo>
                    <a:pt x="102298" y="19145"/>
                  </a:lnTo>
                  <a:cubicBezTo>
                    <a:pt x="116205" y="29337"/>
                    <a:pt x="125254" y="44291"/>
                    <a:pt x="127921" y="61341"/>
                  </a:cubicBezTo>
                  <a:cubicBezTo>
                    <a:pt x="130588" y="78391"/>
                    <a:pt x="126397" y="95345"/>
                    <a:pt x="116205" y="109252"/>
                  </a:cubicBezTo>
                  <a:cubicBezTo>
                    <a:pt x="103632" y="126588"/>
                    <a:pt x="84011" y="135731"/>
                    <a:pt x="64198" y="1357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CACD899-18BC-7287-646B-CE3427CBF9C7}"/>
                </a:ext>
              </a:extLst>
            </p:cNvPr>
            <p:cNvSpPr/>
            <p:nvPr/>
          </p:nvSpPr>
          <p:spPr>
            <a:xfrm rot="-3240203">
              <a:off x="2540650" y="6339021"/>
              <a:ext cx="38097" cy="83909"/>
            </a:xfrm>
            <a:custGeom>
              <a:avLst/>
              <a:gdLst>
                <a:gd name="connsiteX0" fmla="*/ 0 w 38097"/>
                <a:gd name="connsiteY0" fmla="*/ 0 h 83909"/>
                <a:gd name="connsiteX1" fmla="*/ 38098 w 38097"/>
                <a:gd name="connsiteY1" fmla="*/ 0 h 83909"/>
                <a:gd name="connsiteX2" fmla="*/ 38098 w 38097"/>
                <a:gd name="connsiteY2" fmla="*/ 83910 h 83909"/>
                <a:gd name="connsiteX3" fmla="*/ 0 w 38097"/>
                <a:gd name="connsiteY3" fmla="*/ 83910 h 8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97" h="83909">
                  <a:moveTo>
                    <a:pt x="0" y="0"/>
                  </a:moveTo>
                  <a:lnTo>
                    <a:pt x="38098" y="0"/>
                  </a:lnTo>
                  <a:lnTo>
                    <a:pt x="38098" y="83910"/>
                  </a:lnTo>
                  <a:lnTo>
                    <a:pt x="0" y="83910"/>
                  </a:lnTo>
                  <a:close/>
                </a:path>
              </a:pathLst>
            </a:custGeom>
            <a:grpFill/>
            <a:ln w="95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336CEB3-2694-F556-A27F-10A05CBE295D}"/>
              </a:ext>
            </a:extLst>
          </p:cNvPr>
          <p:cNvGrpSpPr/>
          <p:nvPr/>
        </p:nvGrpSpPr>
        <p:grpSpPr>
          <a:xfrm>
            <a:off x="9237323" y="2998223"/>
            <a:ext cx="429952" cy="446798"/>
            <a:chOff x="8357352" y="2893799"/>
            <a:chExt cx="778474" cy="808975"/>
          </a:xfrm>
          <a:solidFill>
            <a:schemeClr val="tx1"/>
          </a:solidFill>
        </p:grpSpPr>
        <p:sp>
          <p:nvSpPr>
            <p:cNvPr id="54" name="Freeform 399">
              <a:extLst>
                <a:ext uri="{FF2B5EF4-FFF2-40B4-BE49-F238E27FC236}">
                  <a16:creationId xmlns:a16="http://schemas.microsoft.com/office/drawing/2014/main" id="{A1FD8B5C-241E-0AED-1497-79EBA568C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4375" y="2893799"/>
              <a:ext cx="454595" cy="595475"/>
            </a:xfrm>
            <a:custGeom>
              <a:avLst/>
              <a:gdLst>
                <a:gd name="T0" fmla="*/ 302 w 302"/>
                <a:gd name="T1" fmla="*/ 396 h 396"/>
                <a:gd name="T2" fmla="*/ 284 w 302"/>
                <a:gd name="T3" fmla="*/ 396 h 396"/>
                <a:gd name="T4" fmla="*/ 284 w 302"/>
                <a:gd name="T5" fmla="*/ 46 h 396"/>
                <a:gd name="T6" fmla="*/ 256 w 302"/>
                <a:gd name="T7" fmla="*/ 18 h 396"/>
                <a:gd name="T8" fmla="*/ 46 w 302"/>
                <a:gd name="T9" fmla="*/ 18 h 396"/>
                <a:gd name="T10" fmla="*/ 18 w 302"/>
                <a:gd name="T11" fmla="*/ 46 h 396"/>
                <a:gd name="T12" fmla="*/ 18 w 302"/>
                <a:gd name="T13" fmla="*/ 396 h 396"/>
                <a:gd name="T14" fmla="*/ 0 w 302"/>
                <a:gd name="T15" fmla="*/ 396 h 396"/>
                <a:gd name="T16" fmla="*/ 0 w 302"/>
                <a:gd name="T17" fmla="*/ 46 h 396"/>
                <a:gd name="T18" fmla="*/ 46 w 302"/>
                <a:gd name="T19" fmla="*/ 0 h 396"/>
                <a:gd name="T20" fmla="*/ 256 w 302"/>
                <a:gd name="T21" fmla="*/ 0 h 396"/>
                <a:gd name="T22" fmla="*/ 302 w 302"/>
                <a:gd name="T23" fmla="*/ 46 h 396"/>
                <a:gd name="T24" fmla="*/ 302 w 302"/>
                <a:gd name="T25" fmla="*/ 39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" h="396">
                  <a:moveTo>
                    <a:pt x="302" y="396"/>
                  </a:moveTo>
                  <a:cubicBezTo>
                    <a:pt x="284" y="396"/>
                    <a:pt x="284" y="396"/>
                    <a:pt x="284" y="396"/>
                  </a:cubicBezTo>
                  <a:cubicBezTo>
                    <a:pt x="284" y="46"/>
                    <a:pt x="284" y="46"/>
                    <a:pt x="284" y="46"/>
                  </a:cubicBezTo>
                  <a:cubicBezTo>
                    <a:pt x="284" y="30"/>
                    <a:pt x="272" y="18"/>
                    <a:pt x="256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30" y="18"/>
                    <a:pt x="18" y="30"/>
                    <a:pt x="18" y="46"/>
                  </a:cubicBezTo>
                  <a:cubicBezTo>
                    <a:pt x="18" y="396"/>
                    <a:pt x="18" y="396"/>
                    <a:pt x="18" y="396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0"/>
                    <a:pt x="21" y="0"/>
                    <a:pt x="46" y="0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82" y="0"/>
                    <a:pt x="302" y="20"/>
                    <a:pt x="302" y="46"/>
                  </a:cubicBezTo>
                  <a:lnTo>
                    <a:pt x="302" y="3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396">
              <a:extLst>
                <a:ext uri="{FF2B5EF4-FFF2-40B4-BE49-F238E27FC236}">
                  <a16:creationId xmlns:a16="http://schemas.microsoft.com/office/drawing/2014/main" id="{531E663E-1A20-12CE-D90F-21A1499CA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2065" y="2959156"/>
              <a:ext cx="31952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397">
              <a:extLst>
                <a:ext uri="{FF2B5EF4-FFF2-40B4-BE49-F238E27FC236}">
                  <a16:creationId xmlns:a16="http://schemas.microsoft.com/office/drawing/2014/main" id="{63C484F7-7991-B49B-5EAF-58996F467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1232" y="3608369"/>
              <a:ext cx="133619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98">
              <a:extLst>
                <a:ext uri="{FF2B5EF4-FFF2-40B4-BE49-F238E27FC236}">
                  <a16:creationId xmlns:a16="http://schemas.microsoft.com/office/drawing/2014/main" id="{85C87143-91C9-BB8A-1BA6-4BD10C0AD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4375" y="3554631"/>
              <a:ext cx="454595" cy="148143"/>
            </a:xfrm>
            <a:custGeom>
              <a:avLst/>
              <a:gdLst>
                <a:gd name="T0" fmla="*/ 256 w 302"/>
                <a:gd name="T1" fmla="*/ 98 h 98"/>
                <a:gd name="T2" fmla="*/ 46 w 302"/>
                <a:gd name="T3" fmla="*/ 98 h 98"/>
                <a:gd name="T4" fmla="*/ 0 w 302"/>
                <a:gd name="T5" fmla="*/ 51 h 98"/>
                <a:gd name="T6" fmla="*/ 0 w 302"/>
                <a:gd name="T7" fmla="*/ 0 h 98"/>
                <a:gd name="T8" fmla="*/ 18 w 302"/>
                <a:gd name="T9" fmla="*/ 0 h 98"/>
                <a:gd name="T10" fmla="*/ 18 w 302"/>
                <a:gd name="T11" fmla="*/ 51 h 98"/>
                <a:gd name="T12" fmla="*/ 46 w 302"/>
                <a:gd name="T13" fmla="*/ 80 h 98"/>
                <a:gd name="T14" fmla="*/ 256 w 302"/>
                <a:gd name="T15" fmla="*/ 80 h 98"/>
                <a:gd name="T16" fmla="*/ 284 w 302"/>
                <a:gd name="T17" fmla="*/ 51 h 98"/>
                <a:gd name="T18" fmla="*/ 284 w 302"/>
                <a:gd name="T19" fmla="*/ 0 h 98"/>
                <a:gd name="T20" fmla="*/ 302 w 302"/>
                <a:gd name="T21" fmla="*/ 0 h 98"/>
                <a:gd name="T22" fmla="*/ 302 w 302"/>
                <a:gd name="T23" fmla="*/ 51 h 98"/>
                <a:gd name="T24" fmla="*/ 256 w 302"/>
                <a:gd name="T25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" h="98">
                  <a:moveTo>
                    <a:pt x="256" y="98"/>
                  </a:moveTo>
                  <a:cubicBezTo>
                    <a:pt x="46" y="98"/>
                    <a:pt x="46" y="98"/>
                    <a:pt x="46" y="98"/>
                  </a:cubicBezTo>
                  <a:cubicBezTo>
                    <a:pt x="21" y="98"/>
                    <a:pt x="0" y="77"/>
                    <a:pt x="0" y="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67"/>
                    <a:pt x="30" y="80"/>
                    <a:pt x="46" y="80"/>
                  </a:cubicBezTo>
                  <a:cubicBezTo>
                    <a:pt x="256" y="80"/>
                    <a:pt x="256" y="80"/>
                    <a:pt x="256" y="80"/>
                  </a:cubicBezTo>
                  <a:cubicBezTo>
                    <a:pt x="272" y="80"/>
                    <a:pt x="284" y="67"/>
                    <a:pt x="284" y="51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302" y="0"/>
                    <a:pt x="302" y="0"/>
                    <a:pt x="302" y="0"/>
                  </a:cubicBezTo>
                  <a:cubicBezTo>
                    <a:pt x="302" y="51"/>
                    <a:pt x="302" y="51"/>
                    <a:pt x="302" y="51"/>
                  </a:cubicBezTo>
                  <a:cubicBezTo>
                    <a:pt x="302" y="77"/>
                    <a:pt x="282" y="98"/>
                    <a:pt x="256" y="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400">
              <a:extLst>
                <a:ext uri="{FF2B5EF4-FFF2-40B4-BE49-F238E27FC236}">
                  <a16:creationId xmlns:a16="http://schemas.microsoft.com/office/drawing/2014/main" id="{2F9C2ABF-3EF9-F716-930A-5B0F3247B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7446" y="3025965"/>
              <a:ext cx="428452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401">
              <a:extLst>
                <a:ext uri="{FF2B5EF4-FFF2-40B4-BE49-F238E27FC236}">
                  <a16:creationId xmlns:a16="http://schemas.microsoft.com/office/drawing/2014/main" id="{88507372-0E47-076E-C320-CF8D63C6E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7446" y="3541560"/>
              <a:ext cx="428452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02">
              <a:extLst>
                <a:ext uri="{FF2B5EF4-FFF2-40B4-BE49-F238E27FC236}">
                  <a16:creationId xmlns:a16="http://schemas.microsoft.com/office/drawing/2014/main" id="{720DB78D-6D83-5B7A-61BD-4E8D67536D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3923" y="3085513"/>
              <a:ext cx="94405" cy="94405"/>
            </a:xfrm>
            <a:custGeom>
              <a:avLst/>
              <a:gdLst>
                <a:gd name="T0" fmla="*/ 65 w 65"/>
                <a:gd name="T1" fmla="*/ 65 h 65"/>
                <a:gd name="T2" fmla="*/ 0 w 65"/>
                <a:gd name="T3" fmla="*/ 65 h 65"/>
                <a:gd name="T4" fmla="*/ 0 w 65"/>
                <a:gd name="T5" fmla="*/ 0 h 65"/>
                <a:gd name="T6" fmla="*/ 65 w 65"/>
                <a:gd name="T7" fmla="*/ 0 h 65"/>
                <a:gd name="T8" fmla="*/ 65 w 65"/>
                <a:gd name="T9" fmla="*/ 65 h 65"/>
                <a:gd name="T10" fmla="*/ 19 w 65"/>
                <a:gd name="T11" fmla="*/ 46 h 65"/>
                <a:gd name="T12" fmla="*/ 46 w 65"/>
                <a:gd name="T13" fmla="*/ 46 h 65"/>
                <a:gd name="T14" fmla="*/ 46 w 65"/>
                <a:gd name="T15" fmla="*/ 19 h 65"/>
                <a:gd name="T16" fmla="*/ 19 w 65"/>
                <a:gd name="T17" fmla="*/ 19 h 65"/>
                <a:gd name="T18" fmla="*/ 19 w 65"/>
                <a:gd name="T19" fmla="*/ 4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5">
                  <a:moveTo>
                    <a:pt x="65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5" y="65"/>
                  </a:lnTo>
                  <a:close/>
                  <a:moveTo>
                    <a:pt x="19" y="46"/>
                  </a:moveTo>
                  <a:lnTo>
                    <a:pt x="46" y="46"/>
                  </a:lnTo>
                  <a:lnTo>
                    <a:pt x="46" y="19"/>
                  </a:lnTo>
                  <a:lnTo>
                    <a:pt x="19" y="19"/>
                  </a:lnTo>
                  <a:lnTo>
                    <a:pt x="19" y="4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3">
              <a:extLst>
                <a:ext uri="{FF2B5EF4-FFF2-40B4-BE49-F238E27FC236}">
                  <a16:creationId xmlns:a16="http://schemas.microsoft.com/office/drawing/2014/main" id="{B4E5C732-2DCB-41DA-0458-8DBE6A31FE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25017" y="3085513"/>
              <a:ext cx="94405" cy="94405"/>
            </a:xfrm>
            <a:custGeom>
              <a:avLst/>
              <a:gdLst>
                <a:gd name="T0" fmla="*/ 65 w 65"/>
                <a:gd name="T1" fmla="*/ 65 h 65"/>
                <a:gd name="T2" fmla="*/ 0 w 65"/>
                <a:gd name="T3" fmla="*/ 65 h 65"/>
                <a:gd name="T4" fmla="*/ 0 w 65"/>
                <a:gd name="T5" fmla="*/ 0 h 65"/>
                <a:gd name="T6" fmla="*/ 65 w 65"/>
                <a:gd name="T7" fmla="*/ 0 h 65"/>
                <a:gd name="T8" fmla="*/ 65 w 65"/>
                <a:gd name="T9" fmla="*/ 65 h 65"/>
                <a:gd name="T10" fmla="*/ 19 w 65"/>
                <a:gd name="T11" fmla="*/ 46 h 65"/>
                <a:gd name="T12" fmla="*/ 46 w 65"/>
                <a:gd name="T13" fmla="*/ 46 h 65"/>
                <a:gd name="T14" fmla="*/ 46 w 65"/>
                <a:gd name="T15" fmla="*/ 19 h 65"/>
                <a:gd name="T16" fmla="*/ 19 w 65"/>
                <a:gd name="T17" fmla="*/ 19 h 65"/>
                <a:gd name="T18" fmla="*/ 19 w 65"/>
                <a:gd name="T19" fmla="*/ 4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5">
                  <a:moveTo>
                    <a:pt x="65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5" y="65"/>
                  </a:lnTo>
                  <a:close/>
                  <a:moveTo>
                    <a:pt x="19" y="46"/>
                  </a:moveTo>
                  <a:lnTo>
                    <a:pt x="46" y="46"/>
                  </a:lnTo>
                  <a:lnTo>
                    <a:pt x="46" y="19"/>
                  </a:lnTo>
                  <a:lnTo>
                    <a:pt x="19" y="19"/>
                  </a:lnTo>
                  <a:lnTo>
                    <a:pt x="19" y="4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04">
              <a:extLst>
                <a:ext uri="{FF2B5EF4-FFF2-40B4-BE49-F238E27FC236}">
                  <a16:creationId xmlns:a16="http://schemas.microsoft.com/office/drawing/2014/main" id="{3EF582AE-F58B-8248-9C5F-D9FBE4B349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4470" y="3085513"/>
              <a:ext cx="94405" cy="94405"/>
            </a:xfrm>
            <a:custGeom>
              <a:avLst/>
              <a:gdLst>
                <a:gd name="T0" fmla="*/ 65 w 65"/>
                <a:gd name="T1" fmla="*/ 65 h 65"/>
                <a:gd name="T2" fmla="*/ 0 w 65"/>
                <a:gd name="T3" fmla="*/ 65 h 65"/>
                <a:gd name="T4" fmla="*/ 0 w 65"/>
                <a:gd name="T5" fmla="*/ 0 h 65"/>
                <a:gd name="T6" fmla="*/ 65 w 65"/>
                <a:gd name="T7" fmla="*/ 0 h 65"/>
                <a:gd name="T8" fmla="*/ 65 w 65"/>
                <a:gd name="T9" fmla="*/ 65 h 65"/>
                <a:gd name="T10" fmla="*/ 19 w 65"/>
                <a:gd name="T11" fmla="*/ 46 h 65"/>
                <a:gd name="T12" fmla="*/ 46 w 65"/>
                <a:gd name="T13" fmla="*/ 46 h 65"/>
                <a:gd name="T14" fmla="*/ 46 w 65"/>
                <a:gd name="T15" fmla="*/ 19 h 65"/>
                <a:gd name="T16" fmla="*/ 19 w 65"/>
                <a:gd name="T17" fmla="*/ 19 h 65"/>
                <a:gd name="T18" fmla="*/ 19 w 65"/>
                <a:gd name="T19" fmla="*/ 4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5">
                  <a:moveTo>
                    <a:pt x="65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5" y="65"/>
                  </a:lnTo>
                  <a:close/>
                  <a:moveTo>
                    <a:pt x="19" y="46"/>
                  </a:moveTo>
                  <a:lnTo>
                    <a:pt x="46" y="46"/>
                  </a:lnTo>
                  <a:lnTo>
                    <a:pt x="46" y="19"/>
                  </a:lnTo>
                  <a:lnTo>
                    <a:pt x="19" y="19"/>
                  </a:lnTo>
                  <a:lnTo>
                    <a:pt x="19" y="4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05">
              <a:extLst>
                <a:ext uri="{FF2B5EF4-FFF2-40B4-BE49-F238E27FC236}">
                  <a16:creationId xmlns:a16="http://schemas.microsoft.com/office/drawing/2014/main" id="{76FF0CEB-2E7B-1565-ED01-BE4148C753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3923" y="3207513"/>
              <a:ext cx="94405" cy="92952"/>
            </a:xfrm>
            <a:custGeom>
              <a:avLst/>
              <a:gdLst>
                <a:gd name="T0" fmla="*/ 65 w 65"/>
                <a:gd name="T1" fmla="*/ 64 h 64"/>
                <a:gd name="T2" fmla="*/ 0 w 65"/>
                <a:gd name="T3" fmla="*/ 64 h 64"/>
                <a:gd name="T4" fmla="*/ 0 w 65"/>
                <a:gd name="T5" fmla="*/ 0 h 64"/>
                <a:gd name="T6" fmla="*/ 65 w 65"/>
                <a:gd name="T7" fmla="*/ 0 h 64"/>
                <a:gd name="T8" fmla="*/ 65 w 65"/>
                <a:gd name="T9" fmla="*/ 64 h 64"/>
                <a:gd name="T10" fmla="*/ 19 w 65"/>
                <a:gd name="T11" fmla="*/ 46 h 64"/>
                <a:gd name="T12" fmla="*/ 46 w 65"/>
                <a:gd name="T13" fmla="*/ 46 h 64"/>
                <a:gd name="T14" fmla="*/ 46 w 65"/>
                <a:gd name="T15" fmla="*/ 19 h 64"/>
                <a:gd name="T16" fmla="*/ 19 w 65"/>
                <a:gd name="T17" fmla="*/ 19 h 64"/>
                <a:gd name="T18" fmla="*/ 19 w 65"/>
                <a:gd name="T19" fmla="*/ 4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4">
                  <a:moveTo>
                    <a:pt x="65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5" y="64"/>
                  </a:lnTo>
                  <a:close/>
                  <a:moveTo>
                    <a:pt x="19" y="46"/>
                  </a:moveTo>
                  <a:lnTo>
                    <a:pt x="46" y="46"/>
                  </a:lnTo>
                  <a:lnTo>
                    <a:pt x="46" y="19"/>
                  </a:lnTo>
                  <a:lnTo>
                    <a:pt x="19" y="19"/>
                  </a:lnTo>
                  <a:lnTo>
                    <a:pt x="19" y="4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7">
              <a:extLst>
                <a:ext uri="{FF2B5EF4-FFF2-40B4-BE49-F238E27FC236}">
                  <a16:creationId xmlns:a16="http://schemas.microsoft.com/office/drawing/2014/main" id="{02D509B9-B374-B396-C385-781A786776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4470" y="3207513"/>
              <a:ext cx="94405" cy="92952"/>
            </a:xfrm>
            <a:custGeom>
              <a:avLst/>
              <a:gdLst>
                <a:gd name="T0" fmla="*/ 65 w 65"/>
                <a:gd name="T1" fmla="*/ 64 h 64"/>
                <a:gd name="T2" fmla="*/ 0 w 65"/>
                <a:gd name="T3" fmla="*/ 64 h 64"/>
                <a:gd name="T4" fmla="*/ 0 w 65"/>
                <a:gd name="T5" fmla="*/ 0 h 64"/>
                <a:gd name="T6" fmla="*/ 65 w 65"/>
                <a:gd name="T7" fmla="*/ 0 h 64"/>
                <a:gd name="T8" fmla="*/ 65 w 65"/>
                <a:gd name="T9" fmla="*/ 64 h 64"/>
                <a:gd name="T10" fmla="*/ 19 w 65"/>
                <a:gd name="T11" fmla="*/ 46 h 64"/>
                <a:gd name="T12" fmla="*/ 46 w 65"/>
                <a:gd name="T13" fmla="*/ 46 h 64"/>
                <a:gd name="T14" fmla="*/ 46 w 65"/>
                <a:gd name="T15" fmla="*/ 19 h 64"/>
                <a:gd name="T16" fmla="*/ 19 w 65"/>
                <a:gd name="T17" fmla="*/ 19 h 64"/>
                <a:gd name="T18" fmla="*/ 19 w 65"/>
                <a:gd name="T19" fmla="*/ 4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4">
                  <a:moveTo>
                    <a:pt x="65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5" y="64"/>
                  </a:lnTo>
                  <a:close/>
                  <a:moveTo>
                    <a:pt x="19" y="46"/>
                  </a:moveTo>
                  <a:lnTo>
                    <a:pt x="46" y="46"/>
                  </a:lnTo>
                  <a:lnTo>
                    <a:pt x="46" y="19"/>
                  </a:lnTo>
                  <a:lnTo>
                    <a:pt x="19" y="19"/>
                  </a:lnTo>
                  <a:lnTo>
                    <a:pt x="19" y="4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408">
              <a:extLst>
                <a:ext uri="{FF2B5EF4-FFF2-40B4-BE49-F238E27FC236}">
                  <a16:creationId xmlns:a16="http://schemas.microsoft.com/office/drawing/2014/main" id="{B31A8B7C-2D98-4482-A339-679EE378F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7423" y="3415203"/>
              <a:ext cx="29048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409">
              <a:extLst>
                <a:ext uri="{FF2B5EF4-FFF2-40B4-BE49-F238E27FC236}">
                  <a16:creationId xmlns:a16="http://schemas.microsoft.com/office/drawing/2014/main" id="{19F15078-05D8-A674-F455-F2EF97A00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6423" y="3415203"/>
              <a:ext cx="3050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410">
              <a:extLst>
                <a:ext uri="{FF2B5EF4-FFF2-40B4-BE49-F238E27FC236}">
                  <a16:creationId xmlns:a16="http://schemas.microsoft.com/office/drawing/2014/main" id="{C91CE13F-BF16-617E-DF77-47663014B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6875" y="3415203"/>
              <a:ext cx="29048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11">
              <a:extLst>
                <a:ext uri="{FF2B5EF4-FFF2-40B4-BE49-F238E27FC236}">
                  <a16:creationId xmlns:a16="http://schemas.microsoft.com/office/drawing/2014/main" id="{4863812A-61DC-0E7B-EC07-7897F26C2B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7352" y="3476202"/>
              <a:ext cx="711665" cy="92952"/>
            </a:xfrm>
            <a:custGeom>
              <a:avLst/>
              <a:gdLst>
                <a:gd name="T0" fmla="*/ 490 w 490"/>
                <a:gd name="T1" fmla="*/ 64 h 64"/>
                <a:gd name="T2" fmla="*/ 49 w 490"/>
                <a:gd name="T3" fmla="*/ 64 h 64"/>
                <a:gd name="T4" fmla="*/ 0 w 490"/>
                <a:gd name="T5" fmla="*/ 32 h 64"/>
                <a:gd name="T6" fmla="*/ 49 w 490"/>
                <a:gd name="T7" fmla="*/ 0 h 64"/>
                <a:gd name="T8" fmla="*/ 490 w 490"/>
                <a:gd name="T9" fmla="*/ 0 h 64"/>
                <a:gd name="T10" fmla="*/ 490 w 490"/>
                <a:gd name="T11" fmla="*/ 64 h 64"/>
                <a:gd name="T12" fmla="*/ 55 w 490"/>
                <a:gd name="T13" fmla="*/ 45 h 64"/>
                <a:gd name="T14" fmla="*/ 472 w 490"/>
                <a:gd name="T15" fmla="*/ 45 h 64"/>
                <a:gd name="T16" fmla="*/ 472 w 490"/>
                <a:gd name="T17" fmla="*/ 18 h 64"/>
                <a:gd name="T18" fmla="*/ 55 w 490"/>
                <a:gd name="T19" fmla="*/ 18 h 64"/>
                <a:gd name="T20" fmla="*/ 34 w 490"/>
                <a:gd name="T21" fmla="*/ 32 h 64"/>
                <a:gd name="T22" fmla="*/ 55 w 490"/>
                <a:gd name="T23" fmla="*/ 4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0" h="64">
                  <a:moveTo>
                    <a:pt x="490" y="64"/>
                  </a:moveTo>
                  <a:lnTo>
                    <a:pt x="49" y="64"/>
                  </a:lnTo>
                  <a:lnTo>
                    <a:pt x="0" y="32"/>
                  </a:lnTo>
                  <a:lnTo>
                    <a:pt x="49" y="0"/>
                  </a:lnTo>
                  <a:lnTo>
                    <a:pt x="490" y="0"/>
                  </a:lnTo>
                  <a:lnTo>
                    <a:pt x="490" y="64"/>
                  </a:lnTo>
                  <a:close/>
                  <a:moveTo>
                    <a:pt x="55" y="45"/>
                  </a:moveTo>
                  <a:lnTo>
                    <a:pt x="472" y="45"/>
                  </a:lnTo>
                  <a:lnTo>
                    <a:pt x="472" y="18"/>
                  </a:lnTo>
                  <a:lnTo>
                    <a:pt x="55" y="18"/>
                  </a:lnTo>
                  <a:lnTo>
                    <a:pt x="34" y="32"/>
                  </a:lnTo>
                  <a:lnTo>
                    <a:pt x="55" y="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12">
              <a:extLst>
                <a:ext uri="{FF2B5EF4-FFF2-40B4-BE49-F238E27FC236}">
                  <a16:creationId xmlns:a16="http://schemas.microsoft.com/office/drawing/2014/main" id="{0976C059-A9EA-A668-1130-5BD7F7BC3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42874" y="3476202"/>
              <a:ext cx="92952" cy="92952"/>
            </a:xfrm>
            <a:custGeom>
              <a:avLst/>
              <a:gdLst>
                <a:gd name="T0" fmla="*/ 31 w 62"/>
                <a:gd name="T1" fmla="*/ 62 h 62"/>
                <a:gd name="T2" fmla="*/ 0 w 62"/>
                <a:gd name="T3" fmla="*/ 62 h 62"/>
                <a:gd name="T4" fmla="*/ 0 w 62"/>
                <a:gd name="T5" fmla="*/ 0 h 62"/>
                <a:gd name="T6" fmla="*/ 31 w 62"/>
                <a:gd name="T7" fmla="*/ 0 h 62"/>
                <a:gd name="T8" fmla="*/ 53 w 62"/>
                <a:gd name="T9" fmla="*/ 9 h 62"/>
                <a:gd name="T10" fmla="*/ 62 w 62"/>
                <a:gd name="T11" fmla="*/ 31 h 62"/>
                <a:gd name="T12" fmla="*/ 53 w 62"/>
                <a:gd name="T13" fmla="*/ 53 h 62"/>
                <a:gd name="T14" fmla="*/ 31 w 62"/>
                <a:gd name="T15" fmla="*/ 62 h 62"/>
                <a:gd name="T16" fmla="*/ 18 w 62"/>
                <a:gd name="T17" fmla="*/ 44 h 62"/>
                <a:gd name="T18" fmla="*/ 31 w 62"/>
                <a:gd name="T19" fmla="*/ 44 h 62"/>
                <a:gd name="T20" fmla="*/ 40 w 62"/>
                <a:gd name="T21" fmla="*/ 40 h 62"/>
                <a:gd name="T22" fmla="*/ 44 w 62"/>
                <a:gd name="T23" fmla="*/ 31 h 62"/>
                <a:gd name="T24" fmla="*/ 40 w 62"/>
                <a:gd name="T25" fmla="*/ 22 h 62"/>
                <a:gd name="T26" fmla="*/ 31 w 62"/>
                <a:gd name="T27" fmla="*/ 18 h 62"/>
                <a:gd name="T28" fmla="*/ 18 w 62"/>
                <a:gd name="T29" fmla="*/ 18 h 62"/>
                <a:gd name="T30" fmla="*/ 18 w 62"/>
                <a:gd name="T31" fmla="*/ 4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62">
                  <a:moveTo>
                    <a:pt x="31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9" y="0"/>
                    <a:pt x="47" y="3"/>
                    <a:pt x="53" y="9"/>
                  </a:cubicBezTo>
                  <a:cubicBezTo>
                    <a:pt x="59" y="15"/>
                    <a:pt x="62" y="23"/>
                    <a:pt x="62" y="31"/>
                  </a:cubicBezTo>
                  <a:cubicBezTo>
                    <a:pt x="62" y="39"/>
                    <a:pt x="59" y="47"/>
                    <a:pt x="53" y="53"/>
                  </a:cubicBezTo>
                  <a:cubicBezTo>
                    <a:pt x="47" y="59"/>
                    <a:pt x="39" y="62"/>
                    <a:pt x="31" y="62"/>
                  </a:cubicBezTo>
                  <a:close/>
                  <a:moveTo>
                    <a:pt x="18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4" y="44"/>
                    <a:pt x="38" y="42"/>
                    <a:pt x="40" y="40"/>
                  </a:cubicBezTo>
                  <a:cubicBezTo>
                    <a:pt x="42" y="38"/>
                    <a:pt x="44" y="34"/>
                    <a:pt x="44" y="31"/>
                  </a:cubicBezTo>
                  <a:cubicBezTo>
                    <a:pt x="44" y="27"/>
                    <a:pt x="42" y="24"/>
                    <a:pt x="40" y="22"/>
                  </a:cubicBezTo>
                  <a:cubicBezTo>
                    <a:pt x="38" y="19"/>
                    <a:pt x="34" y="18"/>
                    <a:pt x="31" y="18"/>
                  </a:cubicBezTo>
                  <a:cubicBezTo>
                    <a:pt x="18" y="18"/>
                    <a:pt x="18" y="18"/>
                    <a:pt x="18" y="18"/>
                  </a:cubicBezTo>
                  <a:lnTo>
                    <a:pt x="18" y="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413">
              <a:extLst>
                <a:ext uri="{FF2B5EF4-FFF2-40B4-BE49-F238E27FC236}">
                  <a16:creationId xmlns:a16="http://schemas.microsoft.com/office/drawing/2014/main" id="{E73E1AB5-F081-AE9F-9731-67366B943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7519" y="3191536"/>
              <a:ext cx="6100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414">
              <a:extLst>
                <a:ext uri="{FF2B5EF4-FFF2-40B4-BE49-F238E27FC236}">
                  <a16:creationId xmlns:a16="http://schemas.microsoft.com/office/drawing/2014/main" id="{52466B0A-001F-884C-C4EE-F062272D9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8519" y="3303370"/>
              <a:ext cx="66809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415">
              <a:extLst>
                <a:ext uri="{FF2B5EF4-FFF2-40B4-BE49-F238E27FC236}">
                  <a16:creationId xmlns:a16="http://schemas.microsoft.com/office/drawing/2014/main" id="{C906768A-4512-8233-2AC6-50FAA489E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8519" y="3357107"/>
              <a:ext cx="66809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416">
              <a:extLst>
                <a:ext uri="{FF2B5EF4-FFF2-40B4-BE49-F238E27FC236}">
                  <a16:creationId xmlns:a16="http://schemas.microsoft.com/office/drawing/2014/main" id="{703A8FA3-D37C-D25C-66AB-A98952542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7519" y="3246727"/>
              <a:ext cx="127809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417">
              <a:extLst>
                <a:ext uri="{FF2B5EF4-FFF2-40B4-BE49-F238E27FC236}">
                  <a16:creationId xmlns:a16="http://schemas.microsoft.com/office/drawing/2014/main" id="{39F29D74-89A7-1A68-27A0-B2A07E8D5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8519" y="3081156"/>
              <a:ext cx="66809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Rectangle 418">
              <a:extLst>
                <a:ext uri="{FF2B5EF4-FFF2-40B4-BE49-F238E27FC236}">
                  <a16:creationId xmlns:a16="http://schemas.microsoft.com/office/drawing/2014/main" id="{92B9F128-0DDD-EFD8-BFE2-625FF73D3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8519" y="3137799"/>
              <a:ext cx="66809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419">
              <a:extLst>
                <a:ext uri="{FF2B5EF4-FFF2-40B4-BE49-F238E27FC236}">
                  <a16:creationId xmlns:a16="http://schemas.microsoft.com/office/drawing/2014/main" id="{B0573C0B-C697-5B81-D346-4F1452D47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7519" y="3025965"/>
              <a:ext cx="127809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Rectangle 420">
              <a:extLst>
                <a:ext uri="{FF2B5EF4-FFF2-40B4-BE49-F238E27FC236}">
                  <a16:creationId xmlns:a16="http://schemas.microsoft.com/office/drawing/2014/main" id="{3D0DE995-060D-1805-1AED-693C58830D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4826" y="3191536"/>
              <a:ext cx="6100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421">
              <a:extLst>
                <a:ext uri="{FF2B5EF4-FFF2-40B4-BE49-F238E27FC236}">
                  <a16:creationId xmlns:a16="http://schemas.microsoft.com/office/drawing/2014/main" id="{9CFB9B54-3916-EFA9-F746-1286354ED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8017" y="3081156"/>
              <a:ext cx="66809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422">
              <a:extLst>
                <a:ext uri="{FF2B5EF4-FFF2-40B4-BE49-F238E27FC236}">
                  <a16:creationId xmlns:a16="http://schemas.microsoft.com/office/drawing/2014/main" id="{4492DEAF-D636-C46C-EDCA-23D4F5C2F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8017" y="3025965"/>
              <a:ext cx="66809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423">
              <a:extLst>
                <a:ext uri="{FF2B5EF4-FFF2-40B4-BE49-F238E27FC236}">
                  <a16:creationId xmlns:a16="http://schemas.microsoft.com/office/drawing/2014/main" id="{469F489D-E46E-5399-82DB-130DA3C21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8017" y="3137799"/>
              <a:ext cx="127809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424">
              <a:extLst>
                <a:ext uri="{FF2B5EF4-FFF2-40B4-BE49-F238E27FC236}">
                  <a16:creationId xmlns:a16="http://schemas.microsoft.com/office/drawing/2014/main" id="{A85BED56-C73C-D954-47C5-E72294F61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8017" y="3303370"/>
              <a:ext cx="66809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425">
              <a:extLst>
                <a:ext uri="{FF2B5EF4-FFF2-40B4-BE49-F238E27FC236}">
                  <a16:creationId xmlns:a16="http://schemas.microsoft.com/office/drawing/2014/main" id="{68BB9C35-F819-A959-04F6-2317320C0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8017" y="3246727"/>
              <a:ext cx="66809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426">
              <a:extLst>
                <a:ext uri="{FF2B5EF4-FFF2-40B4-BE49-F238E27FC236}">
                  <a16:creationId xmlns:a16="http://schemas.microsoft.com/office/drawing/2014/main" id="{AAEE3E79-34A7-97BC-36B6-89A303506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8017" y="3357107"/>
              <a:ext cx="127809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4183F87-DD4C-447A-C495-BC97EC437CF8}"/>
              </a:ext>
            </a:extLst>
          </p:cNvPr>
          <p:cNvGrpSpPr/>
          <p:nvPr/>
        </p:nvGrpSpPr>
        <p:grpSpPr>
          <a:xfrm>
            <a:off x="9243407" y="3876676"/>
            <a:ext cx="417784" cy="489354"/>
            <a:chOff x="5793905" y="5455793"/>
            <a:chExt cx="729094" cy="853998"/>
          </a:xfrm>
          <a:solidFill>
            <a:schemeClr val="tx1"/>
          </a:solidFill>
        </p:grpSpPr>
        <p:sp>
          <p:nvSpPr>
            <p:cNvPr id="85" name="Freeform 326">
              <a:extLst>
                <a:ext uri="{FF2B5EF4-FFF2-40B4-BE49-F238E27FC236}">
                  <a16:creationId xmlns:a16="http://schemas.microsoft.com/office/drawing/2014/main" id="{DF581B58-FBE6-5BC2-25A2-EDD0E2C7F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905" y="5455793"/>
              <a:ext cx="495262" cy="428452"/>
            </a:xfrm>
            <a:custGeom>
              <a:avLst/>
              <a:gdLst>
                <a:gd name="T0" fmla="*/ 74 w 329"/>
                <a:gd name="T1" fmla="*/ 285 h 285"/>
                <a:gd name="T2" fmla="*/ 56 w 329"/>
                <a:gd name="T3" fmla="*/ 285 h 285"/>
                <a:gd name="T4" fmla="*/ 242 w 329"/>
                <a:gd name="T5" fmla="*/ 98 h 285"/>
                <a:gd name="T6" fmla="*/ 251 w 329"/>
                <a:gd name="T7" fmla="*/ 98 h 285"/>
                <a:gd name="T8" fmla="*/ 251 w 329"/>
                <a:gd name="T9" fmla="*/ 132 h 285"/>
                <a:gd name="T10" fmla="*/ 304 w 329"/>
                <a:gd name="T11" fmla="*/ 79 h 285"/>
                <a:gd name="T12" fmla="*/ 251 w 329"/>
                <a:gd name="T13" fmla="*/ 26 h 285"/>
                <a:gd name="T14" fmla="*/ 251 w 329"/>
                <a:gd name="T15" fmla="*/ 60 h 285"/>
                <a:gd name="T16" fmla="*/ 242 w 329"/>
                <a:gd name="T17" fmla="*/ 60 h 285"/>
                <a:gd name="T18" fmla="*/ 18 w 329"/>
                <a:gd name="T19" fmla="*/ 285 h 285"/>
                <a:gd name="T20" fmla="*/ 0 w 329"/>
                <a:gd name="T21" fmla="*/ 285 h 285"/>
                <a:gd name="T22" fmla="*/ 233 w 329"/>
                <a:gd name="T23" fmla="*/ 42 h 285"/>
                <a:gd name="T24" fmla="*/ 233 w 329"/>
                <a:gd name="T25" fmla="*/ 14 h 285"/>
                <a:gd name="T26" fmla="*/ 241 w 329"/>
                <a:gd name="T27" fmla="*/ 2 h 285"/>
                <a:gd name="T28" fmla="*/ 255 w 329"/>
                <a:gd name="T29" fmla="*/ 5 h 285"/>
                <a:gd name="T30" fmla="*/ 329 w 329"/>
                <a:gd name="T31" fmla="*/ 79 h 285"/>
                <a:gd name="T32" fmla="*/ 255 w 329"/>
                <a:gd name="T33" fmla="*/ 153 h 285"/>
                <a:gd name="T34" fmla="*/ 241 w 329"/>
                <a:gd name="T35" fmla="*/ 156 h 285"/>
                <a:gd name="T36" fmla="*/ 233 w 329"/>
                <a:gd name="T37" fmla="*/ 144 h 285"/>
                <a:gd name="T38" fmla="*/ 233 w 329"/>
                <a:gd name="T39" fmla="*/ 116 h 285"/>
                <a:gd name="T40" fmla="*/ 74 w 329"/>
                <a:gd name="T41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9" h="285">
                  <a:moveTo>
                    <a:pt x="74" y="285"/>
                  </a:moveTo>
                  <a:cubicBezTo>
                    <a:pt x="56" y="285"/>
                    <a:pt x="56" y="285"/>
                    <a:pt x="56" y="285"/>
                  </a:cubicBezTo>
                  <a:cubicBezTo>
                    <a:pt x="56" y="182"/>
                    <a:pt x="139" y="98"/>
                    <a:pt x="242" y="98"/>
                  </a:cubicBezTo>
                  <a:cubicBezTo>
                    <a:pt x="251" y="98"/>
                    <a:pt x="251" y="98"/>
                    <a:pt x="251" y="98"/>
                  </a:cubicBezTo>
                  <a:cubicBezTo>
                    <a:pt x="251" y="132"/>
                    <a:pt x="251" y="132"/>
                    <a:pt x="251" y="132"/>
                  </a:cubicBezTo>
                  <a:cubicBezTo>
                    <a:pt x="304" y="79"/>
                    <a:pt x="304" y="79"/>
                    <a:pt x="304" y="79"/>
                  </a:cubicBezTo>
                  <a:cubicBezTo>
                    <a:pt x="251" y="26"/>
                    <a:pt x="251" y="26"/>
                    <a:pt x="251" y="26"/>
                  </a:cubicBezTo>
                  <a:cubicBezTo>
                    <a:pt x="251" y="60"/>
                    <a:pt x="251" y="60"/>
                    <a:pt x="251" y="60"/>
                  </a:cubicBezTo>
                  <a:cubicBezTo>
                    <a:pt x="242" y="60"/>
                    <a:pt x="242" y="60"/>
                    <a:pt x="242" y="60"/>
                  </a:cubicBezTo>
                  <a:cubicBezTo>
                    <a:pt x="118" y="60"/>
                    <a:pt x="18" y="161"/>
                    <a:pt x="18" y="285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0" y="154"/>
                    <a:pt x="104" y="47"/>
                    <a:pt x="233" y="42"/>
                  </a:cubicBezTo>
                  <a:cubicBezTo>
                    <a:pt x="233" y="14"/>
                    <a:pt x="233" y="14"/>
                    <a:pt x="233" y="14"/>
                  </a:cubicBezTo>
                  <a:cubicBezTo>
                    <a:pt x="233" y="9"/>
                    <a:pt x="236" y="4"/>
                    <a:pt x="241" y="2"/>
                  </a:cubicBezTo>
                  <a:cubicBezTo>
                    <a:pt x="246" y="0"/>
                    <a:pt x="252" y="1"/>
                    <a:pt x="255" y="5"/>
                  </a:cubicBezTo>
                  <a:cubicBezTo>
                    <a:pt x="329" y="79"/>
                    <a:pt x="329" y="79"/>
                    <a:pt x="329" y="79"/>
                  </a:cubicBezTo>
                  <a:cubicBezTo>
                    <a:pt x="255" y="153"/>
                    <a:pt x="255" y="153"/>
                    <a:pt x="255" y="153"/>
                  </a:cubicBezTo>
                  <a:cubicBezTo>
                    <a:pt x="252" y="157"/>
                    <a:pt x="246" y="158"/>
                    <a:pt x="241" y="156"/>
                  </a:cubicBezTo>
                  <a:cubicBezTo>
                    <a:pt x="236" y="154"/>
                    <a:pt x="233" y="149"/>
                    <a:pt x="233" y="144"/>
                  </a:cubicBezTo>
                  <a:cubicBezTo>
                    <a:pt x="233" y="116"/>
                    <a:pt x="233" y="116"/>
                    <a:pt x="233" y="116"/>
                  </a:cubicBezTo>
                  <a:cubicBezTo>
                    <a:pt x="144" y="121"/>
                    <a:pt x="74" y="195"/>
                    <a:pt x="74" y="28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327">
              <a:extLst>
                <a:ext uri="{FF2B5EF4-FFF2-40B4-BE49-F238E27FC236}">
                  <a16:creationId xmlns:a16="http://schemas.microsoft.com/office/drawing/2014/main" id="{227438B0-2041-3A22-AE41-30355FAEA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7" y="5884244"/>
              <a:ext cx="495262" cy="425547"/>
            </a:xfrm>
            <a:custGeom>
              <a:avLst/>
              <a:gdLst>
                <a:gd name="T0" fmla="*/ 83 w 329"/>
                <a:gd name="T1" fmla="*/ 283 h 283"/>
                <a:gd name="T2" fmla="*/ 74 w 329"/>
                <a:gd name="T3" fmla="*/ 279 h 283"/>
                <a:gd name="T4" fmla="*/ 0 w 329"/>
                <a:gd name="T5" fmla="*/ 205 h 283"/>
                <a:gd name="T6" fmla="*/ 74 w 329"/>
                <a:gd name="T7" fmla="*/ 131 h 283"/>
                <a:gd name="T8" fmla="*/ 88 w 329"/>
                <a:gd name="T9" fmla="*/ 128 h 283"/>
                <a:gd name="T10" fmla="*/ 96 w 329"/>
                <a:gd name="T11" fmla="*/ 140 h 283"/>
                <a:gd name="T12" fmla="*/ 96 w 329"/>
                <a:gd name="T13" fmla="*/ 168 h 283"/>
                <a:gd name="T14" fmla="*/ 255 w 329"/>
                <a:gd name="T15" fmla="*/ 0 h 283"/>
                <a:gd name="T16" fmla="*/ 273 w 329"/>
                <a:gd name="T17" fmla="*/ 0 h 283"/>
                <a:gd name="T18" fmla="*/ 87 w 329"/>
                <a:gd name="T19" fmla="*/ 186 h 283"/>
                <a:gd name="T20" fmla="*/ 78 w 329"/>
                <a:gd name="T21" fmla="*/ 186 h 283"/>
                <a:gd name="T22" fmla="*/ 78 w 329"/>
                <a:gd name="T23" fmla="*/ 152 h 283"/>
                <a:gd name="T24" fmla="*/ 25 w 329"/>
                <a:gd name="T25" fmla="*/ 205 h 283"/>
                <a:gd name="T26" fmla="*/ 78 w 329"/>
                <a:gd name="T27" fmla="*/ 258 h 283"/>
                <a:gd name="T28" fmla="*/ 78 w 329"/>
                <a:gd name="T29" fmla="*/ 224 h 283"/>
                <a:gd name="T30" fmla="*/ 87 w 329"/>
                <a:gd name="T31" fmla="*/ 224 h 283"/>
                <a:gd name="T32" fmla="*/ 311 w 329"/>
                <a:gd name="T33" fmla="*/ 0 h 283"/>
                <a:gd name="T34" fmla="*/ 329 w 329"/>
                <a:gd name="T35" fmla="*/ 0 h 283"/>
                <a:gd name="T36" fmla="*/ 96 w 329"/>
                <a:gd name="T37" fmla="*/ 242 h 283"/>
                <a:gd name="T38" fmla="*/ 96 w 329"/>
                <a:gd name="T39" fmla="*/ 270 h 283"/>
                <a:gd name="T40" fmla="*/ 88 w 329"/>
                <a:gd name="T41" fmla="*/ 282 h 283"/>
                <a:gd name="T42" fmla="*/ 83 w 329"/>
                <a:gd name="T43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9" h="283">
                  <a:moveTo>
                    <a:pt x="83" y="283"/>
                  </a:moveTo>
                  <a:cubicBezTo>
                    <a:pt x="80" y="283"/>
                    <a:pt x="76" y="282"/>
                    <a:pt x="74" y="279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8" y="127"/>
                    <a:pt x="83" y="126"/>
                    <a:pt x="88" y="128"/>
                  </a:cubicBezTo>
                  <a:cubicBezTo>
                    <a:pt x="93" y="130"/>
                    <a:pt x="96" y="135"/>
                    <a:pt x="96" y="140"/>
                  </a:cubicBezTo>
                  <a:cubicBezTo>
                    <a:pt x="96" y="168"/>
                    <a:pt x="96" y="168"/>
                    <a:pt x="96" y="168"/>
                  </a:cubicBezTo>
                  <a:cubicBezTo>
                    <a:pt x="185" y="163"/>
                    <a:pt x="255" y="89"/>
                    <a:pt x="255" y="0"/>
                  </a:cubicBezTo>
                  <a:cubicBezTo>
                    <a:pt x="273" y="0"/>
                    <a:pt x="273" y="0"/>
                    <a:pt x="273" y="0"/>
                  </a:cubicBezTo>
                  <a:cubicBezTo>
                    <a:pt x="273" y="102"/>
                    <a:pt x="190" y="186"/>
                    <a:pt x="87" y="186"/>
                  </a:cubicBezTo>
                  <a:cubicBezTo>
                    <a:pt x="78" y="186"/>
                    <a:pt x="78" y="186"/>
                    <a:pt x="78" y="186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25" y="205"/>
                    <a:pt x="25" y="205"/>
                    <a:pt x="25" y="205"/>
                  </a:cubicBezTo>
                  <a:cubicBezTo>
                    <a:pt x="78" y="258"/>
                    <a:pt x="78" y="258"/>
                    <a:pt x="78" y="258"/>
                  </a:cubicBezTo>
                  <a:cubicBezTo>
                    <a:pt x="78" y="224"/>
                    <a:pt x="78" y="224"/>
                    <a:pt x="78" y="224"/>
                  </a:cubicBezTo>
                  <a:cubicBezTo>
                    <a:pt x="87" y="224"/>
                    <a:pt x="87" y="224"/>
                    <a:pt x="87" y="224"/>
                  </a:cubicBezTo>
                  <a:cubicBezTo>
                    <a:pt x="211" y="224"/>
                    <a:pt x="311" y="123"/>
                    <a:pt x="311" y="0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29" y="130"/>
                    <a:pt x="226" y="237"/>
                    <a:pt x="96" y="242"/>
                  </a:cubicBezTo>
                  <a:cubicBezTo>
                    <a:pt x="96" y="270"/>
                    <a:pt x="96" y="270"/>
                    <a:pt x="96" y="270"/>
                  </a:cubicBezTo>
                  <a:cubicBezTo>
                    <a:pt x="96" y="275"/>
                    <a:pt x="93" y="280"/>
                    <a:pt x="88" y="282"/>
                  </a:cubicBezTo>
                  <a:cubicBezTo>
                    <a:pt x="86" y="283"/>
                    <a:pt x="85" y="283"/>
                    <a:pt x="83" y="28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328">
              <a:extLst>
                <a:ext uri="{FF2B5EF4-FFF2-40B4-BE49-F238E27FC236}">
                  <a16:creationId xmlns:a16="http://schemas.microsoft.com/office/drawing/2014/main" id="{88F0D516-64CD-6480-BB92-A4D27E1DF6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048" y="5728840"/>
              <a:ext cx="310809" cy="310809"/>
            </a:xfrm>
            <a:custGeom>
              <a:avLst/>
              <a:gdLst>
                <a:gd name="T0" fmla="*/ 103 w 206"/>
                <a:gd name="T1" fmla="*/ 206 h 206"/>
                <a:gd name="T2" fmla="*/ 0 w 206"/>
                <a:gd name="T3" fmla="*/ 103 h 206"/>
                <a:gd name="T4" fmla="*/ 103 w 206"/>
                <a:gd name="T5" fmla="*/ 0 h 206"/>
                <a:gd name="T6" fmla="*/ 206 w 206"/>
                <a:gd name="T7" fmla="*/ 103 h 206"/>
                <a:gd name="T8" fmla="*/ 103 w 206"/>
                <a:gd name="T9" fmla="*/ 206 h 206"/>
                <a:gd name="T10" fmla="*/ 103 w 206"/>
                <a:gd name="T11" fmla="*/ 18 h 206"/>
                <a:gd name="T12" fmla="*/ 18 w 206"/>
                <a:gd name="T13" fmla="*/ 103 h 206"/>
                <a:gd name="T14" fmla="*/ 103 w 206"/>
                <a:gd name="T15" fmla="*/ 188 h 206"/>
                <a:gd name="T16" fmla="*/ 188 w 206"/>
                <a:gd name="T17" fmla="*/ 103 h 206"/>
                <a:gd name="T18" fmla="*/ 103 w 206"/>
                <a:gd name="T19" fmla="*/ 1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6" h="206">
                  <a:moveTo>
                    <a:pt x="103" y="206"/>
                  </a:moveTo>
                  <a:cubicBezTo>
                    <a:pt x="46" y="206"/>
                    <a:pt x="0" y="159"/>
                    <a:pt x="0" y="103"/>
                  </a:cubicBezTo>
                  <a:cubicBezTo>
                    <a:pt x="0" y="46"/>
                    <a:pt x="46" y="0"/>
                    <a:pt x="103" y="0"/>
                  </a:cubicBezTo>
                  <a:cubicBezTo>
                    <a:pt x="160" y="0"/>
                    <a:pt x="206" y="46"/>
                    <a:pt x="206" y="103"/>
                  </a:cubicBezTo>
                  <a:cubicBezTo>
                    <a:pt x="206" y="159"/>
                    <a:pt x="160" y="206"/>
                    <a:pt x="103" y="206"/>
                  </a:cubicBezTo>
                  <a:close/>
                  <a:moveTo>
                    <a:pt x="103" y="18"/>
                  </a:moveTo>
                  <a:cubicBezTo>
                    <a:pt x="56" y="18"/>
                    <a:pt x="18" y="56"/>
                    <a:pt x="18" y="103"/>
                  </a:cubicBezTo>
                  <a:cubicBezTo>
                    <a:pt x="18" y="149"/>
                    <a:pt x="56" y="188"/>
                    <a:pt x="103" y="188"/>
                  </a:cubicBezTo>
                  <a:cubicBezTo>
                    <a:pt x="150" y="188"/>
                    <a:pt x="188" y="149"/>
                    <a:pt x="188" y="103"/>
                  </a:cubicBezTo>
                  <a:cubicBezTo>
                    <a:pt x="188" y="56"/>
                    <a:pt x="150" y="18"/>
                    <a:pt x="103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329">
              <a:extLst>
                <a:ext uri="{FF2B5EF4-FFF2-40B4-BE49-F238E27FC236}">
                  <a16:creationId xmlns:a16="http://schemas.microsoft.com/office/drawing/2014/main" id="{C6F57D5F-68C0-B9B5-B092-F149EFD30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5833" y="5834863"/>
              <a:ext cx="146691" cy="106024"/>
            </a:xfrm>
            <a:custGeom>
              <a:avLst/>
              <a:gdLst>
                <a:gd name="T0" fmla="*/ 40 w 101"/>
                <a:gd name="T1" fmla="*/ 73 h 73"/>
                <a:gd name="T2" fmla="*/ 0 w 101"/>
                <a:gd name="T3" fmla="*/ 33 h 73"/>
                <a:gd name="T4" fmla="*/ 13 w 101"/>
                <a:gd name="T5" fmla="*/ 21 h 73"/>
                <a:gd name="T6" fmla="*/ 40 w 101"/>
                <a:gd name="T7" fmla="*/ 47 h 73"/>
                <a:gd name="T8" fmla="*/ 87 w 101"/>
                <a:gd name="T9" fmla="*/ 0 h 73"/>
                <a:gd name="T10" fmla="*/ 101 w 101"/>
                <a:gd name="T11" fmla="*/ 13 h 73"/>
                <a:gd name="T12" fmla="*/ 40 w 101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73">
                  <a:moveTo>
                    <a:pt x="40" y="73"/>
                  </a:moveTo>
                  <a:lnTo>
                    <a:pt x="0" y="33"/>
                  </a:lnTo>
                  <a:lnTo>
                    <a:pt x="13" y="21"/>
                  </a:lnTo>
                  <a:lnTo>
                    <a:pt x="40" y="47"/>
                  </a:lnTo>
                  <a:lnTo>
                    <a:pt x="87" y="0"/>
                  </a:lnTo>
                  <a:lnTo>
                    <a:pt x="101" y="13"/>
                  </a:lnTo>
                  <a:lnTo>
                    <a:pt x="40" y="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330">
              <a:extLst>
                <a:ext uri="{FF2B5EF4-FFF2-40B4-BE49-F238E27FC236}">
                  <a16:creationId xmlns:a16="http://schemas.microsoft.com/office/drawing/2014/main" id="{3368C082-F2CE-96FB-AD9A-5BC9189237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7476" y="5926364"/>
              <a:ext cx="169929" cy="233833"/>
            </a:xfrm>
            <a:custGeom>
              <a:avLst/>
              <a:gdLst>
                <a:gd name="T0" fmla="*/ 102 w 113"/>
                <a:gd name="T1" fmla="*/ 156 h 156"/>
                <a:gd name="T2" fmla="*/ 85 w 113"/>
                <a:gd name="T3" fmla="*/ 145 h 156"/>
                <a:gd name="T4" fmla="*/ 97 w 113"/>
                <a:gd name="T5" fmla="*/ 128 h 156"/>
                <a:gd name="T6" fmla="*/ 113 w 113"/>
                <a:gd name="T7" fmla="*/ 139 h 156"/>
                <a:gd name="T8" fmla="*/ 102 w 113"/>
                <a:gd name="T9" fmla="*/ 156 h 156"/>
                <a:gd name="T10" fmla="*/ 68 w 113"/>
                <a:gd name="T11" fmla="*/ 131 h 156"/>
                <a:gd name="T12" fmla="*/ 54 w 113"/>
                <a:gd name="T13" fmla="*/ 116 h 156"/>
                <a:gd name="T14" fmla="*/ 68 w 113"/>
                <a:gd name="T15" fmla="*/ 103 h 156"/>
                <a:gd name="T16" fmla="*/ 82 w 113"/>
                <a:gd name="T17" fmla="*/ 116 h 156"/>
                <a:gd name="T18" fmla="*/ 68 w 113"/>
                <a:gd name="T19" fmla="*/ 131 h 156"/>
                <a:gd name="T20" fmla="*/ 40 w 113"/>
                <a:gd name="T21" fmla="*/ 100 h 156"/>
                <a:gd name="T22" fmla="*/ 28 w 113"/>
                <a:gd name="T23" fmla="*/ 82 h 156"/>
                <a:gd name="T24" fmla="*/ 45 w 113"/>
                <a:gd name="T25" fmla="*/ 72 h 156"/>
                <a:gd name="T26" fmla="*/ 56 w 113"/>
                <a:gd name="T27" fmla="*/ 88 h 156"/>
                <a:gd name="T28" fmla="*/ 40 w 113"/>
                <a:gd name="T29" fmla="*/ 100 h 156"/>
                <a:gd name="T30" fmla="*/ 18 w 113"/>
                <a:gd name="T31" fmla="*/ 64 h 156"/>
                <a:gd name="T32" fmla="*/ 10 w 113"/>
                <a:gd name="T33" fmla="*/ 44 h 156"/>
                <a:gd name="T34" fmla="*/ 29 w 113"/>
                <a:gd name="T35" fmla="*/ 37 h 156"/>
                <a:gd name="T36" fmla="*/ 36 w 113"/>
                <a:gd name="T37" fmla="*/ 55 h 156"/>
                <a:gd name="T38" fmla="*/ 18 w 113"/>
                <a:gd name="T39" fmla="*/ 64 h 156"/>
                <a:gd name="T40" fmla="*/ 4 w 113"/>
                <a:gd name="T41" fmla="*/ 24 h 156"/>
                <a:gd name="T42" fmla="*/ 0 w 113"/>
                <a:gd name="T43" fmla="*/ 3 h 156"/>
                <a:gd name="T44" fmla="*/ 20 w 113"/>
                <a:gd name="T45" fmla="*/ 0 h 156"/>
                <a:gd name="T46" fmla="*/ 24 w 113"/>
                <a:gd name="T47" fmla="*/ 19 h 156"/>
                <a:gd name="T48" fmla="*/ 4 w 113"/>
                <a:gd name="T49" fmla="*/ 2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56">
                  <a:moveTo>
                    <a:pt x="102" y="156"/>
                  </a:moveTo>
                  <a:cubicBezTo>
                    <a:pt x="96" y="153"/>
                    <a:pt x="90" y="149"/>
                    <a:pt x="85" y="145"/>
                  </a:cubicBezTo>
                  <a:cubicBezTo>
                    <a:pt x="97" y="128"/>
                    <a:pt x="97" y="128"/>
                    <a:pt x="97" y="128"/>
                  </a:cubicBezTo>
                  <a:cubicBezTo>
                    <a:pt x="102" y="132"/>
                    <a:pt x="107" y="136"/>
                    <a:pt x="113" y="139"/>
                  </a:cubicBezTo>
                  <a:lnTo>
                    <a:pt x="102" y="156"/>
                  </a:lnTo>
                  <a:close/>
                  <a:moveTo>
                    <a:pt x="68" y="131"/>
                  </a:moveTo>
                  <a:cubicBezTo>
                    <a:pt x="63" y="126"/>
                    <a:pt x="58" y="121"/>
                    <a:pt x="54" y="116"/>
                  </a:cubicBezTo>
                  <a:cubicBezTo>
                    <a:pt x="68" y="103"/>
                    <a:pt x="68" y="103"/>
                    <a:pt x="68" y="103"/>
                  </a:cubicBezTo>
                  <a:cubicBezTo>
                    <a:pt x="73" y="107"/>
                    <a:pt x="77" y="112"/>
                    <a:pt x="82" y="116"/>
                  </a:cubicBezTo>
                  <a:lnTo>
                    <a:pt x="68" y="131"/>
                  </a:lnTo>
                  <a:close/>
                  <a:moveTo>
                    <a:pt x="40" y="100"/>
                  </a:moveTo>
                  <a:cubicBezTo>
                    <a:pt x="36" y="94"/>
                    <a:pt x="32" y="88"/>
                    <a:pt x="28" y="8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9" y="77"/>
                    <a:pt x="52" y="83"/>
                    <a:pt x="56" y="88"/>
                  </a:cubicBezTo>
                  <a:lnTo>
                    <a:pt x="40" y="100"/>
                  </a:lnTo>
                  <a:close/>
                  <a:moveTo>
                    <a:pt x="18" y="64"/>
                  </a:moveTo>
                  <a:cubicBezTo>
                    <a:pt x="15" y="57"/>
                    <a:pt x="13" y="51"/>
                    <a:pt x="10" y="4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1" y="43"/>
                    <a:pt x="34" y="49"/>
                    <a:pt x="36" y="55"/>
                  </a:cubicBezTo>
                  <a:lnTo>
                    <a:pt x="18" y="64"/>
                  </a:lnTo>
                  <a:close/>
                  <a:moveTo>
                    <a:pt x="4" y="24"/>
                  </a:moveTo>
                  <a:cubicBezTo>
                    <a:pt x="2" y="17"/>
                    <a:pt x="1" y="10"/>
                    <a:pt x="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7"/>
                    <a:pt x="22" y="13"/>
                    <a:pt x="24" y="19"/>
                  </a:cubicBezTo>
                  <a:lnTo>
                    <a:pt x="4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331">
              <a:extLst>
                <a:ext uri="{FF2B5EF4-FFF2-40B4-BE49-F238E27FC236}">
                  <a16:creationId xmlns:a16="http://schemas.microsoft.com/office/drawing/2014/main" id="{6476D260-F48B-9FC1-0E2A-66D32900E4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9499" y="5605388"/>
              <a:ext cx="169929" cy="235285"/>
            </a:xfrm>
            <a:custGeom>
              <a:avLst/>
              <a:gdLst>
                <a:gd name="T0" fmla="*/ 93 w 113"/>
                <a:gd name="T1" fmla="*/ 156 h 156"/>
                <a:gd name="T2" fmla="*/ 90 w 113"/>
                <a:gd name="T3" fmla="*/ 137 h 156"/>
                <a:gd name="T4" fmla="*/ 109 w 113"/>
                <a:gd name="T5" fmla="*/ 132 h 156"/>
                <a:gd name="T6" fmla="*/ 113 w 113"/>
                <a:gd name="T7" fmla="*/ 153 h 156"/>
                <a:gd name="T8" fmla="*/ 93 w 113"/>
                <a:gd name="T9" fmla="*/ 156 h 156"/>
                <a:gd name="T10" fmla="*/ 84 w 113"/>
                <a:gd name="T11" fmla="*/ 119 h 156"/>
                <a:gd name="T12" fmla="*/ 77 w 113"/>
                <a:gd name="T13" fmla="*/ 101 h 156"/>
                <a:gd name="T14" fmla="*/ 95 w 113"/>
                <a:gd name="T15" fmla="*/ 92 h 156"/>
                <a:gd name="T16" fmla="*/ 103 w 113"/>
                <a:gd name="T17" fmla="*/ 112 h 156"/>
                <a:gd name="T18" fmla="*/ 84 w 113"/>
                <a:gd name="T19" fmla="*/ 119 h 156"/>
                <a:gd name="T20" fmla="*/ 68 w 113"/>
                <a:gd name="T21" fmla="*/ 84 h 156"/>
                <a:gd name="T22" fmla="*/ 57 w 113"/>
                <a:gd name="T23" fmla="*/ 68 h 156"/>
                <a:gd name="T24" fmla="*/ 73 w 113"/>
                <a:gd name="T25" fmla="*/ 56 h 156"/>
                <a:gd name="T26" fmla="*/ 85 w 113"/>
                <a:gd name="T27" fmla="*/ 74 h 156"/>
                <a:gd name="T28" fmla="*/ 68 w 113"/>
                <a:gd name="T29" fmla="*/ 84 h 156"/>
                <a:gd name="T30" fmla="*/ 45 w 113"/>
                <a:gd name="T31" fmla="*/ 53 h 156"/>
                <a:gd name="T32" fmla="*/ 31 w 113"/>
                <a:gd name="T33" fmla="*/ 40 h 156"/>
                <a:gd name="T34" fmla="*/ 45 w 113"/>
                <a:gd name="T35" fmla="*/ 25 h 156"/>
                <a:gd name="T36" fmla="*/ 60 w 113"/>
                <a:gd name="T37" fmla="*/ 40 h 156"/>
                <a:gd name="T38" fmla="*/ 45 w 113"/>
                <a:gd name="T39" fmla="*/ 53 h 156"/>
                <a:gd name="T40" fmla="*/ 16 w 113"/>
                <a:gd name="T41" fmla="*/ 28 h 156"/>
                <a:gd name="T42" fmla="*/ 0 w 113"/>
                <a:gd name="T43" fmla="*/ 17 h 156"/>
                <a:gd name="T44" fmla="*/ 11 w 113"/>
                <a:gd name="T45" fmla="*/ 0 h 156"/>
                <a:gd name="T46" fmla="*/ 28 w 113"/>
                <a:gd name="T47" fmla="*/ 12 h 156"/>
                <a:gd name="T48" fmla="*/ 16 w 113"/>
                <a:gd name="T49" fmla="*/ 2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56">
                  <a:moveTo>
                    <a:pt x="93" y="156"/>
                  </a:moveTo>
                  <a:cubicBezTo>
                    <a:pt x="92" y="149"/>
                    <a:pt x="91" y="143"/>
                    <a:pt x="90" y="137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11" y="139"/>
                    <a:pt x="112" y="146"/>
                    <a:pt x="113" y="153"/>
                  </a:cubicBezTo>
                  <a:lnTo>
                    <a:pt x="93" y="156"/>
                  </a:lnTo>
                  <a:close/>
                  <a:moveTo>
                    <a:pt x="84" y="119"/>
                  </a:moveTo>
                  <a:cubicBezTo>
                    <a:pt x="82" y="113"/>
                    <a:pt x="79" y="107"/>
                    <a:pt x="77" y="101"/>
                  </a:cubicBezTo>
                  <a:cubicBezTo>
                    <a:pt x="95" y="92"/>
                    <a:pt x="95" y="92"/>
                    <a:pt x="95" y="92"/>
                  </a:cubicBezTo>
                  <a:cubicBezTo>
                    <a:pt x="98" y="99"/>
                    <a:pt x="100" y="105"/>
                    <a:pt x="103" y="112"/>
                  </a:cubicBezTo>
                  <a:lnTo>
                    <a:pt x="84" y="119"/>
                  </a:lnTo>
                  <a:close/>
                  <a:moveTo>
                    <a:pt x="68" y="84"/>
                  </a:moveTo>
                  <a:cubicBezTo>
                    <a:pt x="64" y="79"/>
                    <a:pt x="61" y="73"/>
                    <a:pt x="57" y="68"/>
                  </a:cubicBezTo>
                  <a:cubicBezTo>
                    <a:pt x="73" y="56"/>
                    <a:pt x="73" y="56"/>
                    <a:pt x="73" y="56"/>
                  </a:cubicBezTo>
                  <a:cubicBezTo>
                    <a:pt x="77" y="62"/>
                    <a:pt x="81" y="68"/>
                    <a:pt x="85" y="74"/>
                  </a:cubicBezTo>
                  <a:lnTo>
                    <a:pt x="68" y="84"/>
                  </a:lnTo>
                  <a:close/>
                  <a:moveTo>
                    <a:pt x="45" y="53"/>
                  </a:moveTo>
                  <a:cubicBezTo>
                    <a:pt x="40" y="49"/>
                    <a:pt x="36" y="44"/>
                    <a:pt x="31" y="40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50" y="30"/>
                    <a:pt x="55" y="35"/>
                    <a:pt x="60" y="40"/>
                  </a:cubicBezTo>
                  <a:lnTo>
                    <a:pt x="45" y="53"/>
                  </a:lnTo>
                  <a:close/>
                  <a:moveTo>
                    <a:pt x="16" y="28"/>
                  </a:moveTo>
                  <a:cubicBezTo>
                    <a:pt x="11" y="24"/>
                    <a:pt x="6" y="20"/>
                    <a:pt x="0" y="17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3"/>
                    <a:pt x="23" y="7"/>
                    <a:pt x="28" y="12"/>
                  </a:cubicBezTo>
                  <a:lnTo>
                    <a:pt x="16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053C63D-D2B8-5DF9-F5E2-AB1E8ACF6271}"/>
              </a:ext>
            </a:extLst>
          </p:cNvPr>
          <p:cNvGrpSpPr/>
          <p:nvPr/>
        </p:nvGrpSpPr>
        <p:grpSpPr>
          <a:xfrm>
            <a:off x="9252215" y="4787256"/>
            <a:ext cx="400168" cy="418516"/>
            <a:chOff x="5732463" y="1336675"/>
            <a:chExt cx="727075" cy="760413"/>
          </a:xfrm>
          <a:solidFill>
            <a:schemeClr val="tx1"/>
          </a:solidFill>
        </p:grpSpPr>
        <p:sp>
          <p:nvSpPr>
            <p:cNvPr id="92" name="Freeform 146">
              <a:extLst>
                <a:ext uri="{FF2B5EF4-FFF2-40B4-BE49-F238E27FC236}">
                  <a16:creationId xmlns:a16="http://schemas.microsoft.com/office/drawing/2014/main" id="{71071E3D-96E2-A46D-61CB-2EAF7B13BA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2463" y="1336675"/>
              <a:ext cx="727075" cy="760413"/>
            </a:xfrm>
            <a:custGeom>
              <a:avLst/>
              <a:gdLst>
                <a:gd name="T0" fmla="*/ 196 w 244"/>
                <a:gd name="T1" fmla="*/ 134 h 256"/>
                <a:gd name="T2" fmla="*/ 196 w 244"/>
                <a:gd name="T3" fmla="*/ 0 h 256"/>
                <a:gd name="T4" fmla="*/ 40 w 244"/>
                <a:gd name="T5" fmla="*/ 0 h 256"/>
                <a:gd name="T6" fmla="*/ 40 w 244"/>
                <a:gd name="T7" fmla="*/ 20 h 256"/>
                <a:gd name="T8" fmla="*/ 21 w 244"/>
                <a:gd name="T9" fmla="*/ 20 h 256"/>
                <a:gd name="T10" fmla="*/ 21 w 244"/>
                <a:gd name="T11" fmla="*/ 40 h 256"/>
                <a:gd name="T12" fmla="*/ 0 w 244"/>
                <a:gd name="T13" fmla="*/ 40 h 256"/>
                <a:gd name="T14" fmla="*/ 0 w 244"/>
                <a:gd name="T15" fmla="*/ 256 h 256"/>
                <a:gd name="T16" fmla="*/ 155 w 244"/>
                <a:gd name="T17" fmla="*/ 256 h 256"/>
                <a:gd name="T18" fmla="*/ 155 w 244"/>
                <a:gd name="T19" fmla="*/ 236 h 256"/>
                <a:gd name="T20" fmla="*/ 177 w 244"/>
                <a:gd name="T21" fmla="*/ 236 h 256"/>
                <a:gd name="T22" fmla="*/ 177 w 244"/>
                <a:gd name="T23" fmla="*/ 166 h 256"/>
                <a:gd name="T24" fmla="*/ 219 w 244"/>
                <a:gd name="T25" fmla="*/ 166 h 256"/>
                <a:gd name="T26" fmla="*/ 220 w 244"/>
                <a:gd name="T27" fmla="*/ 166 h 256"/>
                <a:gd name="T28" fmla="*/ 244 w 244"/>
                <a:gd name="T29" fmla="*/ 140 h 256"/>
                <a:gd name="T30" fmla="*/ 244 w 244"/>
                <a:gd name="T31" fmla="*/ 134 h 256"/>
                <a:gd name="T32" fmla="*/ 196 w 244"/>
                <a:gd name="T33" fmla="*/ 134 h 256"/>
                <a:gd name="T34" fmla="*/ 219 w 244"/>
                <a:gd name="T35" fmla="*/ 158 h 256"/>
                <a:gd name="T36" fmla="*/ 108 w 244"/>
                <a:gd name="T37" fmla="*/ 158 h 256"/>
                <a:gd name="T38" fmla="*/ 91 w 244"/>
                <a:gd name="T39" fmla="*/ 158 h 256"/>
                <a:gd name="T40" fmla="*/ 98 w 244"/>
                <a:gd name="T41" fmla="*/ 142 h 256"/>
                <a:gd name="T42" fmla="*/ 189 w 244"/>
                <a:gd name="T43" fmla="*/ 142 h 256"/>
                <a:gd name="T44" fmla="*/ 193 w 244"/>
                <a:gd name="T45" fmla="*/ 142 h 256"/>
                <a:gd name="T46" fmla="*/ 197 w 244"/>
                <a:gd name="T47" fmla="*/ 142 h 256"/>
                <a:gd name="T48" fmla="*/ 236 w 244"/>
                <a:gd name="T49" fmla="*/ 142 h 256"/>
                <a:gd name="T50" fmla="*/ 220 w 244"/>
                <a:gd name="T51" fmla="*/ 158 h 256"/>
                <a:gd name="T52" fmla="*/ 219 w 244"/>
                <a:gd name="T53" fmla="*/ 158 h 256"/>
                <a:gd name="T54" fmla="*/ 188 w 244"/>
                <a:gd name="T55" fmla="*/ 134 h 256"/>
                <a:gd name="T56" fmla="*/ 90 w 244"/>
                <a:gd name="T57" fmla="*/ 134 h 256"/>
                <a:gd name="T58" fmla="*/ 90 w 244"/>
                <a:gd name="T59" fmla="*/ 140 h 256"/>
                <a:gd name="T60" fmla="*/ 79 w 244"/>
                <a:gd name="T61" fmla="*/ 157 h 256"/>
                <a:gd name="T62" fmla="*/ 71 w 244"/>
                <a:gd name="T63" fmla="*/ 158 h 256"/>
                <a:gd name="T64" fmla="*/ 48 w 244"/>
                <a:gd name="T65" fmla="*/ 135 h 256"/>
                <a:gd name="T66" fmla="*/ 48 w 244"/>
                <a:gd name="T67" fmla="*/ 8 h 256"/>
                <a:gd name="T68" fmla="*/ 188 w 244"/>
                <a:gd name="T69" fmla="*/ 8 h 256"/>
                <a:gd name="T70" fmla="*/ 188 w 244"/>
                <a:gd name="T71" fmla="*/ 134 h 256"/>
                <a:gd name="T72" fmla="*/ 147 w 244"/>
                <a:gd name="T73" fmla="*/ 248 h 256"/>
                <a:gd name="T74" fmla="*/ 8 w 244"/>
                <a:gd name="T75" fmla="*/ 248 h 256"/>
                <a:gd name="T76" fmla="*/ 8 w 244"/>
                <a:gd name="T77" fmla="*/ 48 h 256"/>
                <a:gd name="T78" fmla="*/ 21 w 244"/>
                <a:gd name="T79" fmla="*/ 48 h 256"/>
                <a:gd name="T80" fmla="*/ 21 w 244"/>
                <a:gd name="T81" fmla="*/ 236 h 256"/>
                <a:gd name="T82" fmla="*/ 147 w 244"/>
                <a:gd name="T83" fmla="*/ 236 h 256"/>
                <a:gd name="T84" fmla="*/ 147 w 244"/>
                <a:gd name="T85" fmla="*/ 248 h 256"/>
                <a:gd name="T86" fmla="*/ 169 w 244"/>
                <a:gd name="T87" fmla="*/ 228 h 256"/>
                <a:gd name="T88" fmla="*/ 29 w 244"/>
                <a:gd name="T89" fmla="*/ 228 h 256"/>
                <a:gd name="T90" fmla="*/ 29 w 244"/>
                <a:gd name="T91" fmla="*/ 28 h 256"/>
                <a:gd name="T92" fmla="*/ 40 w 244"/>
                <a:gd name="T93" fmla="*/ 28 h 256"/>
                <a:gd name="T94" fmla="*/ 40 w 244"/>
                <a:gd name="T95" fmla="*/ 135 h 256"/>
                <a:gd name="T96" fmla="*/ 71 w 244"/>
                <a:gd name="T97" fmla="*/ 166 h 256"/>
                <a:gd name="T98" fmla="*/ 71 w 244"/>
                <a:gd name="T99" fmla="*/ 166 h 256"/>
                <a:gd name="T100" fmla="*/ 71 w 244"/>
                <a:gd name="T101" fmla="*/ 166 h 256"/>
                <a:gd name="T102" fmla="*/ 169 w 244"/>
                <a:gd name="T103" fmla="*/ 166 h 256"/>
                <a:gd name="T104" fmla="*/ 169 w 244"/>
                <a:gd name="T105" fmla="*/ 22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4" h="256">
                  <a:moveTo>
                    <a:pt x="196" y="134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256"/>
                    <a:pt x="0" y="256"/>
                    <a:pt x="0" y="256"/>
                  </a:cubicBezTo>
                  <a:cubicBezTo>
                    <a:pt x="155" y="256"/>
                    <a:pt x="155" y="256"/>
                    <a:pt x="155" y="256"/>
                  </a:cubicBezTo>
                  <a:cubicBezTo>
                    <a:pt x="155" y="236"/>
                    <a:pt x="155" y="236"/>
                    <a:pt x="155" y="236"/>
                  </a:cubicBezTo>
                  <a:cubicBezTo>
                    <a:pt x="177" y="236"/>
                    <a:pt x="177" y="236"/>
                    <a:pt x="177" y="236"/>
                  </a:cubicBezTo>
                  <a:cubicBezTo>
                    <a:pt x="177" y="166"/>
                    <a:pt x="177" y="166"/>
                    <a:pt x="177" y="166"/>
                  </a:cubicBezTo>
                  <a:cubicBezTo>
                    <a:pt x="219" y="166"/>
                    <a:pt x="219" y="166"/>
                    <a:pt x="219" y="166"/>
                  </a:cubicBezTo>
                  <a:cubicBezTo>
                    <a:pt x="219" y="166"/>
                    <a:pt x="220" y="166"/>
                    <a:pt x="220" y="166"/>
                  </a:cubicBezTo>
                  <a:cubicBezTo>
                    <a:pt x="234" y="166"/>
                    <a:pt x="244" y="154"/>
                    <a:pt x="244" y="140"/>
                  </a:cubicBezTo>
                  <a:cubicBezTo>
                    <a:pt x="244" y="134"/>
                    <a:pt x="244" y="134"/>
                    <a:pt x="244" y="134"/>
                  </a:cubicBezTo>
                  <a:lnTo>
                    <a:pt x="196" y="134"/>
                  </a:lnTo>
                  <a:close/>
                  <a:moveTo>
                    <a:pt x="219" y="158"/>
                  </a:moveTo>
                  <a:cubicBezTo>
                    <a:pt x="108" y="158"/>
                    <a:pt x="108" y="158"/>
                    <a:pt x="108" y="158"/>
                  </a:cubicBezTo>
                  <a:cubicBezTo>
                    <a:pt x="91" y="158"/>
                    <a:pt x="91" y="158"/>
                    <a:pt x="91" y="158"/>
                  </a:cubicBezTo>
                  <a:cubicBezTo>
                    <a:pt x="95" y="154"/>
                    <a:pt x="98" y="148"/>
                    <a:pt x="98" y="142"/>
                  </a:cubicBezTo>
                  <a:cubicBezTo>
                    <a:pt x="189" y="142"/>
                    <a:pt x="189" y="142"/>
                    <a:pt x="189" y="142"/>
                  </a:cubicBezTo>
                  <a:cubicBezTo>
                    <a:pt x="193" y="142"/>
                    <a:pt x="193" y="142"/>
                    <a:pt x="193" y="142"/>
                  </a:cubicBezTo>
                  <a:cubicBezTo>
                    <a:pt x="197" y="142"/>
                    <a:pt x="197" y="142"/>
                    <a:pt x="197" y="142"/>
                  </a:cubicBezTo>
                  <a:cubicBezTo>
                    <a:pt x="236" y="142"/>
                    <a:pt x="236" y="142"/>
                    <a:pt x="236" y="142"/>
                  </a:cubicBezTo>
                  <a:cubicBezTo>
                    <a:pt x="236" y="151"/>
                    <a:pt x="229" y="158"/>
                    <a:pt x="220" y="158"/>
                  </a:cubicBezTo>
                  <a:cubicBezTo>
                    <a:pt x="219" y="158"/>
                    <a:pt x="219" y="158"/>
                    <a:pt x="219" y="158"/>
                  </a:cubicBezTo>
                  <a:moveTo>
                    <a:pt x="188" y="134"/>
                  </a:moveTo>
                  <a:cubicBezTo>
                    <a:pt x="90" y="134"/>
                    <a:pt x="90" y="134"/>
                    <a:pt x="90" y="134"/>
                  </a:cubicBezTo>
                  <a:cubicBezTo>
                    <a:pt x="90" y="140"/>
                    <a:pt x="90" y="140"/>
                    <a:pt x="90" y="140"/>
                  </a:cubicBezTo>
                  <a:cubicBezTo>
                    <a:pt x="90" y="148"/>
                    <a:pt x="85" y="154"/>
                    <a:pt x="79" y="157"/>
                  </a:cubicBezTo>
                  <a:cubicBezTo>
                    <a:pt x="76" y="158"/>
                    <a:pt x="73" y="158"/>
                    <a:pt x="71" y="158"/>
                  </a:cubicBezTo>
                  <a:cubicBezTo>
                    <a:pt x="58" y="158"/>
                    <a:pt x="48" y="148"/>
                    <a:pt x="48" y="135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188" y="8"/>
                    <a:pt x="188" y="8"/>
                    <a:pt x="188" y="8"/>
                  </a:cubicBezTo>
                  <a:lnTo>
                    <a:pt x="188" y="134"/>
                  </a:lnTo>
                  <a:close/>
                  <a:moveTo>
                    <a:pt x="147" y="248"/>
                  </a:moveTo>
                  <a:cubicBezTo>
                    <a:pt x="8" y="248"/>
                    <a:pt x="8" y="248"/>
                    <a:pt x="8" y="2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1" y="236"/>
                    <a:pt x="21" y="236"/>
                    <a:pt x="21" y="236"/>
                  </a:cubicBezTo>
                  <a:cubicBezTo>
                    <a:pt x="147" y="236"/>
                    <a:pt x="147" y="236"/>
                    <a:pt x="147" y="236"/>
                  </a:cubicBezTo>
                  <a:lnTo>
                    <a:pt x="147" y="248"/>
                  </a:lnTo>
                  <a:close/>
                  <a:moveTo>
                    <a:pt x="169" y="228"/>
                  </a:moveTo>
                  <a:cubicBezTo>
                    <a:pt x="29" y="228"/>
                    <a:pt x="29" y="228"/>
                    <a:pt x="29" y="228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0" y="152"/>
                    <a:pt x="54" y="166"/>
                    <a:pt x="71" y="166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169" y="166"/>
                    <a:pt x="169" y="166"/>
                    <a:pt x="169" y="166"/>
                  </a:cubicBezTo>
                  <a:lnTo>
                    <a:pt x="169" y="2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147">
              <a:extLst>
                <a:ext uri="{FF2B5EF4-FFF2-40B4-BE49-F238E27FC236}">
                  <a16:creationId xmlns:a16="http://schemas.microsoft.com/office/drawing/2014/main" id="{6AFF4E25-21CF-C280-B028-109ABC463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6300" y="1455738"/>
              <a:ext cx="258763" cy="238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148">
              <a:extLst>
                <a:ext uri="{FF2B5EF4-FFF2-40B4-BE49-F238E27FC236}">
                  <a16:creationId xmlns:a16="http://schemas.microsoft.com/office/drawing/2014/main" id="{8AA5944B-4A8C-9768-453C-6A7E9E052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6300" y="1503363"/>
              <a:ext cx="258763" cy="238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149">
              <a:extLst>
                <a:ext uri="{FF2B5EF4-FFF2-40B4-BE49-F238E27FC236}">
                  <a16:creationId xmlns:a16="http://schemas.microsoft.com/office/drawing/2014/main" id="{10091FD0-E709-E0EA-5CF4-9FCC26AB9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6300" y="1550988"/>
              <a:ext cx="258763" cy="238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150">
              <a:extLst>
                <a:ext uri="{FF2B5EF4-FFF2-40B4-BE49-F238E27FC236}">
                  <a16:creationId xmlns:a16="http://schemas.microsoft.com/office/drawing/2014/main" id="{E87E4A1B-BE2C-299D-C60C-B9217281E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6300" y="1598613"/>
              <a:ext cx="258763" cy="238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51">
              <a:extLst>
                <a:ext uri="{FF2B5EF4-FFF2-40B4-BE49-F238E27FC236}">
                  <a16:creationId xmlns:a16="http://schemas.microsoft.com/office/drawing/2014/main" id="{9E2C44FE-490E-7807-D25A-A4947BE1C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6300" y="1646238"/>
              <a:ext cx="177800" cy="23813"/>
            </a:xfrm>
            <a:custGeom>
              <a:avLst/>
              <a:gdLst>
                <a:gd name="T0" fmla="*/ 112 w 112"/>
                <a:gd name="T1" fmla="*/ 7 h 15"/>
                <a:gd name="T2" fmla="*/ 112 w 112"/>
                <a:gd name="T3" fmla="*/ 0 h 15"/>
                <a:gd name="T4" fmla="*/ 0 w 112"/>
                <a:gd name="T5" fmla="*/ 0 h 15"/>
                <a:gd name="T6" fmla="*/ 0 w 112"/>
                <a:gd name="T7" fmla="*/ 15 h 15"/>
                <a:gd name="T8" fmla="*/ 112 w 112"/>
                <a:gd name="T9" fmla="*/ 15 h 15"/>
                <a:gd name="T10" fmla="*/ 112 w 112"/>
                <a:gd name="T1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5">
                  <a:moveTo>
                    <a:pt x="112" y="7"/>
                  </a:moveTo>
                  <a:lnTo>
                    <a:pt x="11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2" y="15"/>
                  </a:lnTo>
                  <a:lnTo>
                    <a:pt x="112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52">
              <a:extLst>
                <a:ext uri="{FF2B5EF4-FFF2-40B4-BE49-F238E27FC236}">
                  <a16:creationId xmlns:a16="http://schemas.microsoft.com/office/drawing/2014/main" id="{DE028ACF-8804-DFE6-6AB2-A91545183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038" y="1882775"/>
              <a:ext cx="261938" cy="23813"/>
            </a:xfrm>
            <a:custGeom>
              <a:avLst/>
              <a:gdLst>
                <a:gd name="T0" fmla="*/ 0 w 165"/>
                <a:gd name="T1" fmla="*/ 15 h 15"/>
                <a:gd name="T2" fmla="*/ 165 w 165"/>
                <a:gd name="T3" fmla="*/ 15 h 15"/>
                <a:gd name="T4" fmla="*/ 165 w 165"/>
                <a:gd name="T5" fmla="*/ 8 h 15"/>
                <a:gd name="T6" fmla="*/ 165 w 165"/>
                <a:gd name="T7" fmla="*/ 0 h 15"/>
                <a:gd name="T8" fmla="*/ 0 w 165"/>
                <a:gd name="T9" fmla="*/ 0 h 15"/>
                <a:gd name="T10" fmla="*/ 0 w 165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" h="15">
                  <a:moveTo>
                    <a:pt x="0" y="15"/>
                  </a:moveTo>
                  <a:lnTo>
                    <a:pt x="165" y="15"/>
                  </a:lnTo>
                  <a:lnTo>
                    <a:pt x="165" y="8"/>
                  </a:lnTo>
                  <a:lnTo>
                    <a:pt x="165" y="0"/>
                  </a:lnTo>
                  <a:lnTo>
                    <a:pt x="0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53">
              <a:extLst>
                <a:ext uri="{FF2B5EF4-FFF2-40B4-BE49-F238E27FC236}">
                  <a16:creationId xmlns:a16="http://schemas.microsoft.com/office/drawing/2014/main" id="{DED7E37E-F439-2440-D053-07095F1B8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038" y="1930400"/>
              <a:ext cx="201613" cy="23813"/>
            </a:xfrm>
            <a:custGeom>
              <a:avLst/>
              <a:gdLst>
                <a:gd name="T0" fmla="*/ 0 w 127"/>
                <a:gd name="T1" fmla="*/ 15 h 15"/>
                <a:gd name="T2" fmla="*/ 127 w 127"/>
                <a:gd name="T3" fmla="*/ 15 h 15"/>
                <a:gd name="T4" fmla="*/ 127 w 127"/>
                <a:gd name="T5" fmla="*/ 8 h 15"/>
                <a:gd name="T6" fmla="*/ 127 w 127"/>
                <a:gd name="T7" fmla="*/ 0 h 15"/>
                <a:gd name="T8" fmla="*/ 0 w 127"/>
                <a:gd name="T9" fmla="*/ 0 h 15"/>
                <a:gd name="T10" fmla="*/ 0 w 12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" h="15">
                  <a:moveTo>
                    <a:pt x="0" y="15"/>
                  </a:moveTo>
                  <a:lnTo>
                    <a:pt x="127" y="15"/>
                  </a:lnTo>
                  <a:lnTo>
                    <a:pt x="127" y="8"/>
                  </a:lnTo>
                  <a:lnTo>
                    <a:pt x="127" y="0"/>
                  </a:lnTo>
                  <a:lnTo>
                    <a:pt x="0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1076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BB248-1B49-9D10-791A-30141C8D1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36C877-A38A-C625-AE0E-9B55D2079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6087"/>
          <a:stretch>
            <a:fillRect/>
          </a:stretch>
        </p:blipFill>
        <p:spPr>
          <a:xfrm>
            <a:off x="1698171" y="0"/>
            <a:ext cx="10779580" cy="6858000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0CCCD009-8853-D397-1839-20F89A3ACB95}"/>
              </a:ext>
            </a:extLst>
          </p:cNvPr>
          <p:cNvSpPr txBox="1">
            <a:spLocks/>
          </p:cNvSpPr>
          <p:nvPr/>
        </p:nvSpPr>
        <p:spPr>
          <a:xfrm>
            <a:off x="590957" y="488580"/>
            <a:ext cx="37333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 dirty="0">
                <a:solidFill>
                  <a:srgbClr val="F58720"/>
                </a:solidFill>
                <a:cs typeface="Arial" panose="020B0604020202020204" pitchFamily="34" charset="0"/>
              </a:rPr>
              <a:t>CLARITY CHECK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What this program is and what it is not.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C3993CB-E258-FB17-BDD3-BACD66E80E0B}"/>
              </a:ext>
            </a:extLst>
          </p:cNvPr>
          <p:cNvSpPr/>
          <p:nvPr/>
        </p:nvSpPr>
        <p:spPr>
          <a:xfrm>
            <a:off x="-20758218" y="-4560114"/>
            <a:ext cx="30489562" cy="23846682"/>
          </a:xfrm>
          <a:custGeom>
            <a:avLst/>
            <a:gdLst>
              <a:gd name="connsiteX0" fmla="*/ 633032 w 633031"/>
              <a:gd name="connsiteY0" fmla="*/ 0 h 495109"/>
              <a:gd name="connsiteX1" fmla="*/ 426720 w 633031"/>
              <a:gd name="connsiteY1" fmla="*/ 97727 h 495109"/>
              <a:gd name="connsiteX2" fmla="*/ 388239 w 633031"/>
              <a:gd name="connsiteY2" fmla="*/ 252413 h 495109"/>
              <a:gd name="connsiteX3" fmla="*/ 316516 w 633031"/>
              <a:gd name="connsiteY3" fmla="*/ 111062 h 495109"/>
              <a:gd name="connsiteX4" fmla="*/ 244412 w 633031"/>
              <a:gd name="connsiteY4" fmla="*/ 252413 h 495109"/>
              <a:gd name="connsiteX5" fmla="*/ 206216 w 633031"/>
              <a:gd name="connsiteY5" fmla="*/ 97727 h 495109"/>
              <a:gd name="connsiteX6" fmla="*/ 0 w 633031"/>
              <a:gd name="connsiteY6" fmla="*/ 0 h 495109"/>
              <a:gd name="connsiteX7" fmla="*/ 316516 w 633031"/>
              <a:gd name="connsiteY7" fmla="*/ 495110 h 495109"/>
              <a:gd name="connsiteX8" fmla="*/ 633032 w 633031"/>
              <a:gd name="connsiteY8" fmla="*/ 0 h 49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031" h="495109">
                <a:moveTo>
                  <a:pt x="633032" y="0"/>
                </a:moveTo>
                <a:lnTo>
                  <a:pt x="426720" y="97727"/>
                </a:lnTo>
                <a:lnTo>
                  <a:pt x="388239" y="252413"/>
                </a:lnTo>
                <a:lnTo>
                  <a:pt x="316516" y="111062"/>
                </a:lnTo>
                <a:lnTo>
                  <a:pt x="244412" y="252413"/>
                </a:lnTo>
                <a:lnTo>
                  <a:pt x="206216" y="97727"/>
                </a:lnTo>
                <a:lnTo>
                  <a:pt x="0" y="0"/>
                </a:lnTo>
                <a:lnTo>
                  <a:pt x="316516" y="495110"/>
                </a:lnTo>
                <a:lnTo>
                  <a:pt x="633032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E8405-751B-1001-F535-6533D3781006}"/>
              </a:ext>
            </a:extLst>
          </p:cNvPr>
          <p:cNvSpPr txBox="1"/>
          <p:nvPr/>
        </p:nvSpPr>
        <p:spPr>
          <a:xfrm>
            <a:off x="773937" y="870671"/>
            <a:ext cx="3950463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arlow" panose="00000500000000000000" pitchFamily="2" charset="0"/>
              </a:rPr>
              <a:t>LET'S HELP YOUR MEMBERS BUILD THEIR NEXT GROWTH STORY</a:t>
            </a:r>
          </a:p>
          <a:p>
            <a:r>
              <a:rPr lang="en-US" sz="1600" b="1" dirty="0">
                <a:solidFill>
                  <a:schemeClr val="bg1"/>
                </a:solidFill>
                <a:latin typeface="Barlow" panose="00000500000000000000" pitchFamily="2" charset="0"/>
              </a:rPr>
              <a:t>Give them access to expert connects, dedicated growth advisors, AI-powered support, and a practical 90-day growth plan—at no cost.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4F707E-89B4-D206-0C24-22C812CEFB44}"/>
              </a:ext>
            </a:extLst>
          </p:cNvPr>
          <p:cNvSpPr txBox="1"/>
          <p:nvPr/>
        </p:nvSpPr>
        <p:spPr>
          <a:xfrm>
            <a:off x="773937" y="5010236"/>
            <a:ext cx="25102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</a:rPr>
              <a:t>Building the next wave of growth-ready MSMEs together.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63C53F-708A-EA3A-27C7-A52FB4EC1097}"/>
              </a:ext>
            </a:extLst>
          </p:cNvPr>
          <p:cNvSpPr/>
          <p:nvPr/>
        </p:nvSpPr>
        <p:spPr bwMode="auto">
          <a:xfrm>
            <a:off x="8324850" y="904875"/>
            <a:ext cx="1866900" cy="1866900"/>
          </a:xfrm>
          <a:prstGeom prst="ellipse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2400" b="1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50</a:t>
            </a:r>
            <a:r>
              <a:rPr lang="en-IN" sz="3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 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Spots per association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31FD8CF-B106-3BF8-36AD-395BCEC075A5}"/>
              </a:ext>
            </a:extLst>
          </p:cNvPr>
          <p:cNvSpPr/>
          <p:nvPr/>
        </p:nvSpPr>
        <p:spPr bwMode="auto">
          <a:xfrm>
            <a:off x="10275872" y="41996"/>
            <a:ext cx="1657350" cy="1657350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2400" b="1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12</a:t>
            </a:r>
            <a:r>
              <a:rPr lang="en-IN" sz="3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 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Weeks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745E2D-C603-2776-E7DD-8851732EDF0F}"/>
              </a:ext>
            </a:extLst>
          </p:cNvPr>
          <p:cNvSpPr/>
          <p:nvPr/>
        </p:nvSpPr>
        <p:spPr bwMode="auto">
          <a:xfrm>
            <a:off x="8764350" y="2934131"/>
            <a:ext cx="2128176" cy="2128176"/>
          </a:xfrm>
          <a:prstGeom prst="ellipse">
            <a:avLst/>
          </a:prstGeom>
          <a:solidFill>
            <a:schemeClr val="accent2"/>
          </a:solidFill>
          <a:ln w="2222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2400" b="1" spc="-5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1 hour/ week 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400" spc="-5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for 12 weeks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2DD6CFF-FA56-9179-F3EB-4BD2560AE0A5}"/>
              </a:ext>
            </a:extLst>
          </p:cNvPr>
          <p:cNvSpPr/>
          <p:nvPr/>
        </p:nvSpPr>
        <p:spPr bwMode="auto">
          <a:xfrm>
            <a:off x="10420993" y="1807820"/>
            <a:ext cx="1578747" cy="1578745"/>
          </a:xfrm>
          <a:prstGeom prst="ellipse">
            <a:avLst/>
          </a:prstGeom>
          <a:solidFill>
            <a:schemeClr val="accent3"/>
          </a:solidFill>
          <a:ln w="2222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9144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2400" b="1" spc="-5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Fully funded by WF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54004A1-6053-BF85-4F1C-262609543A50}"/>
              </a:ext>
            </a:extLst>
          </p:cNvPr>
          <p:cNvSpPr/>
          <p:nvPr/>
        </p:nvSpPr>
        <p:spPr bwMode="auto">
          <a:xfrm>
            <a:off x="9963281" y="4967265"/>
            <a:ext cx="1672085" cy="1672085"/>
          </a:xfrm>
          <a:prstGeom prst="ellipse">
            <a:avLst/>
          </a:prstGeom>
          <a:solidFill>
            <a:schemeClr val="accent3"/>
          </a:solidFill>
          <a:ln w="2222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2000" b="1" spc="-5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No fees. No equity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B61786-1C58-6361-2627-2438BB07E14E}"/>
              </a:ext>
            </a:extLst>
          </p:cNvPr>
          <p:cNvSpPr txBox="1"/>
          <p:nvPr/>
        </p:nvSpPr>
        <p:spPr>
          <a:xfrm>
            <a:off x="773937" y="3600536"/>
            <a:ext cx="29312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Barlow" panose="00000500000000000000" pitchFamily="2" charset="0"/>
              </a:rPr>
              <a:t>Partner With </a:t>
            </a:r>
          </a:p>
          <a:p>
            <a:r>
              <a:rPr lang="en-US" sz="2000" dirty="0">
                <a:solidFill>
                  <a:schemeClr val="bg1"/>
                </a:solidFill>
                <a:latin typeface="Barlow" panose="00000500000000000000" pitchFamily="2" charset="0"/>
              </a:rPr>
              <a:t>Wadhwani Entrepreneur</a:t>
            </a:r>
          </a:p>
        </p:txBody>
      </p:sp>
    </p:spTree>
    <p:extLst>
      <p:ext uri="{BB962C8B-B14F-4D97-AF65-F5344CB8AC3E}">
        <p14:creationId xmlns:p14="http://schemas.microsoft.com/office/powerpoint/2010/main" val="3693791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808F963-507A-22C7-C7A9-901F6907F7EF}"/>
              </a:ext>
            </a:extLst>
          </p:cNvPr>
          <p:cNvSpPr/>
          <p:nvPr/>
        </p:nvSpPr>
        <p:spPr>
          <a:xfrm>
            <a:off x="4689756" y="-912901"/>
            <a:ext cx="23244136" cy="18179846"/>
          </a:xfrm>
          <a:custGeom>
            <a:avLst/>
            <a:gdLst>
              <a:gd name="connsiteX0" fmla="*/ 633032 w 633031"/>
              <a:gd name="connsiteY0" fmla="*/ 0 h 495109"/>
              <a:gd name="connsiteX1" fmla="*/ 426720 w 633031"/>
              <a:gd name="connsiteY1" fmla="*/ 97727 h 495109"/>
              <a:gd name="connsiteX2" fmla="*/ 388239 w 633031"/>
              <a:gd name="connsiteY2" fmla="*/ 252413 h 495109"/>
              <a:gd name="connsiteX3" fmla="*/ 316516 w 633031"/>
              <a:gd name="connsiteY3" fmla="*/ 111062 h 495109"/>
              <a:gd name="connsiteX4" fmla="*/ 244412 w 633031"/>
              <a:gd name="connsiteY4" fmla="*/ 252413 h 495109"/>
              <a:gd name="connsiteX5" fmla="*/ 206216 w 633031"/>
              <a:gd name="connsiteY5" fmla="*/ 97727 h 495109"/>
              <a:gd name="connsiteX6" fmla="*/ 0 w 633031"/>
              <a:gd name="connsiteY6" fmla="*/ 0 h 495109"/>
              <a:gd name="connsiteX7" fmla="*/ 316516 w 633031"/>
              <a:gd name="connsiteY7" fmla="*/ 495110 h 495109"/>
              <a:gd name="connsiteX8" fmla="*/ 633032 w 633031"/>
              <a:gd name="connsiteY8" fmla="*/ 0 h 49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031" h="495109">
                <a:moveTo>
                  <a:pt x="633032" y="0"/>
                </a:moveTo>
                <a:lnTo>
                  <a:pt x="426720" y="97727"/>
                </a:lnTo>
                <a:lnTo>
                  <a:pt x="388239" y="252413"/>
                </a:lnTo>
                <a:lnTo>
                  <a:pt x="316516" y="111062"/>
                </a:lnTo>
                <a:lnTo>
                  <a:pt x="244412" y="252413"/>
                </a:lnTo>
                <a:lnTo>
                  <a:pt x="206216" y="97727"/>
                </a:lnTo>
                <a:lnTo>
                  <a:pt x="0" y="0"/>
                </a:lnTo>
                <a:lnTo>
                  <a:pt x="316516" y="495110"/>
                </a:lnTo>
                <a:lnTo>
                  <a:pt x="633032" y="0"/>
                </a:lnTo>
                <a:close/>
              </a:path>
            </a:pathLst>
          </a:custGeom>
          <a:solidFill>
            <a:schemeClr val="tx2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50042AEF-3ECE-7916-00E6-B9386C062B19}"/>
              </a:ext>
            </a:extLst>
          </p:cNvPr>
          <p:cNvSpPr txBox="1">
            <a:spLocks/>
          </p:cNvSpPr>
          <p:nvPr/>
        </p:nvSpPr>
        <p:spPr>
          <a:xfrm>
            <a:off x="590955" y="488581"/>
            <a:ext cx="91922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 dirty="0">
                <a:solidFill>
                  <a:srgbClr val="F58720"/>
                </a:solidFill>
                <a:cs typeface="Arial" panose="020B0604020202020204" pitchFamily="34" charset="0"/>
              </a:rPr>
              <a:t>WHY MEMBER BUSINESSES NEED DIFFERENT SUPPORT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Growth-ready MSMEs often know the next move. What they need is the right plan, expert connects, cash flow discipline, and follow-through.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A7AC9A-D2BB-7F4D-1970-781174829182}"/>
              </a:ext>
            </a:extLst>
          </p:cNvPr>
          <p:cNvSpPr/>
          <p:nvPr/>
        </p:nvSpPr>
        <p:spPr bwMode="auto">
          <a:xfrm>
            <a:off x="658813" y="2615214"/>
            <a:ext cx="3436436" cy="947136"/>
          </a:xfrm>
          <a:prstGeom prst="round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2000" tIns="91440" rIns="216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Finding the right buyers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Institutional, B2B, modern trade, government, export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96C24B-123F-7DC8-FC84-D560144B36FB}"/>
              </a:ext>
            </a:extLst>
          </p:cNvPr>
          <p:cNvSpPr/>
          <p:nvPr/>
        </p:nvSpPr>
        <p:spPr bwMode="auto">
          <a:xfrm>
            <a:off x="4377783" y="2615214"/>
            <a:ext cx="3436436" cy="947136"/>
          </a:xfrm>
          <a:prstGeom prst="round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2000" tIns="91440" rIns="216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 dirty="0">
                <a:solidFill>
                  <a:schemeClr val="tx2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Entering a new city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Distributors, local sales, supply, service, first customers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85F77A-885A-923E-8D5C-AF64B9E8FA6C}"/>
              </a:ext>
            </a:extLst>
          </p:cNvPr>
          <p:cNvSpPr/>
          <p:nvPr/>
        </p:nvSpPr>
        <p:spPr bwMode="auto">
          <a:xfrm>
            <a:off x="8096752" y="2615214"/>
            <a:ext cx="3436436" cy="947136"/>
          </a:xfrm>
          <a:prstGeom prst="round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2000" tIns="91440" rIns="216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 dirty="0">
                <a:solidFill>
                  <a:schemeClr val="tx2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Managing cash flow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Working capital, credit cycles, inventory, payment delays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6D38E9B-6A68-4530-6976-BF4D31FE26D1}"/>
              </a:ext>
            </a:extLst>
          </p:cNvPr>
          <p:cNvSpPr/>
          <p:nvPr/>
        </p:nvSpPr>
        <p:spPr bwMode="auto">
          <a:xfrm>
            <a:off x="658813" y="3834414"/>
            <a:ext cx="3436436" cy="947136"/>
          </a:xfrm>
          <a:prstGeom prst="round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2000" tIns="91440" rIns="216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 dirty="0">
                <a:solidFill>
                  <a:schemeClr val="tx2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Building the next team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Second line, delegation, hiring, owner dependence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FC6ED93-0F42-5F28-9901-4B4A3D7214B7}"/>
              </a:ext>
            </a:extLst>
          </p:cNvPr>
          <p:cNvSpPr/>
          <p:nvPr/>
        </p:nvSpPr>
        <p:spPr bwMode="auto">
          <a:xfrm>
            <a:off x="4377783" y="3834414"/>
            <a:ext cx="3436436" cy="947136"/>
          </a:xfrm>
          <a:prstGeom prst="round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2000" tIns="91440" rIns="216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tx2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Exporting for the first time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Buyer discovery, documentation, freight, trade finance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632E69B-DA84-A7AD-9363-55F077B492ED}"/>
              </a:ext>
            </a:extLst>
          </p:cNvPr>
          <p:cNvSpPr/>
          <p:nvPr/>
        </p:nvSpPr>
        <p:spPr bwMode="auto">
          <a:xfrm>
            <a:off x="658813" y="5518150"/>
            <a:ext cx="10874375" cy="428625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F2672A"/>
              </a:gs>
              <a:gs pos="0">
                <a:srgbClr val="BF2026"/>
              </a:gs>
              <a:gs pos="100000">
                <a:srgbClr val="F68721">
                  <a:alpha val="87843"/>
                </a:srgb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Wadhwani Entrepreneur helps your members turn one growth idea into a practical execution plan with the right connects and follow-through.</a:t>
            </a:r>
          </a:p>
        </p:txBody>
      </p:sp>
      <p:grpSp>
        <p:nvGrpSpPr>
          <p:cNvPr id="17" name="Graphic 3">
            <a:extLst>
              <a:ext uri="{FF2B5EF4-FFF2-40B4-BE49-F238E27FC236}">
                <a16:creationId xmlns:a16="http://schemas.microsoft.com/office/drawing/2014/main" id="{9C713A6E-9F0D-8B2E-DFBB-6F83765DB9AB}"/>
              </a:ext>
            </a:extLst>
          </p:cNvPr>
          <p:cNvGrpSpPr/>
          <p:nvPr/>
        </p:nvGrpSpPr>
        <p:grpSpPr>
          <a:xfrm>
            <a:off x="819151" y="2924776"/>
            <a:ext cx="422878" cy="328012"/>
            <a:chOff x="3709130" y="283368"/>
            <a:chExt cx="1232153" cy="955738"/>
          </a:xfrm>
          <a:solidFill>
            <a:schemeClr val="bg1"/>
          </a:solidFill>
        </p:grpSpPr>
        <p:grpSp>
          <p:nvGrpSpPr>
            <p:cNvPr id="18" name="Graphic 3">
              <a:extLst>
                <a:ext uri="{FF2B5EF4-FFF2-40B4-BE49-F238E27FC236}">
                  <a16:creationId xmlns:a16="http://schemas.microsoft.com/office/drawing/2014/main" id="{FE57A06E-A620-60F3-EB76-7BB148BEA6B8}"/>
                </a:ext>
              </a:extLst>
            </p:cNvPr>
            <p:cNvGrpSpPr/>
            <p:nvPr/>
          </p:nvGrpSpPr>
          <p:grpSpPr>
            <a:xfrm>
              <a:off x="3709130" y="283368"/>
              <a:ext cx="403955" cy="418433"/>
              <a:chOff x="3709130" y="283368"/>
              <a:chExt cx="403955" cy="418433"/>
            </a:xfrm>
            <a:grpFill/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5E3B80E-F708-55E7-F669-705E55622A4D}"/>
                  </a:ext>
                </a:extLst>
              </p:cNvPr>
              <p:cNvSpPr/>
              <p:nvPr/>
            </p:nvSpPr>
            <p:spPr>
              <a:xfrm>
                <a:off x="3760755" y="283368"/>
                <a:ext cx="300799" cy="300799"/>
              </a:xfrm>
              <a:custGeom>
                <a:avLst/>
                <a:gdLst>
                  <a:gd name="connsiteX0" fmla="*/ 150400 w 300799"/>
                  <a:gd name="connsiteY0" fmla="*/ 300800 h 300799"/>
                  <a:gd name="connsiteX1" fmla="*/ 0 w 300799"/>
                  <a:gd name="connsiteY1" fmla="*/ 150400 h 300799"/>
                  <a:gd name="connsiteX2" fmla="*/ 150400 w 300799"/>
                  <a:gd name="connsiteY2" fmla="*/ 0 h 300799"/>
                  <a:gd name="connsiteX3" fmla="*/ 300800 w 300799"/>
                  <a:gd name="connsiteY3" fmla="*/ 150400 h 300799"/>
                  <a:gd name="connsiteX4" fmla="*/ 150400 w 300799"/>
                  <a:gd name="connsiteY4" fmla="*/ 300800 h 300799"/>
                  <a:gd name="connsiteX5" fmla="*/ 150400 w 300799"/>
                  <a:gd name="connsiteY5" fmla="*/ 38100 h 300799"/>
                  <a:gd name="connsiteX6" fmla="*/ 38100 w 300799"/>
                  <a:gd name="connsiteY6" fmla="*/ 150400 h 300799"/>
                  <a:gd name="connsiteX7" fmla="*/ 150400 w 300799"/>
                  <a:gd name="connsiteY7" fmla="*/ 262700 h 300799"/>
                  <a:gd name="connsiteX8" fmla="*/ 262700 w 300799"/>
                  <a:gd name="connsiteY8" fmla="*/ 150400 h 300799"/>
                  <a:gd name="connsiteX9" fmla="*/ 150400 w 300799"/>
                  <a:gd name="connsiteY9" fmla="*/ 38100 h 300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0799" h="300799">
                    <a:moveTo>
                      <a:pt x="150400" y="300800"/>
                    </a:moveTo>
                    <a:cubicBezTo>
                      <a:pt x="67437" y="300800"/>
                      <a:pt x="0" y="233363"/>
                      <a:pt x="0" y="150400"/>
                    </a:cubicBezTo>
                    <a:cubicBezTo>
                      <a:pt x="0" y="67437"/>
                      <a:pt x="67437" y="0"/>
                      <a:pt x="150400" y="0"/>
                    </a:cubicBezTo>
                    <a:cubicBezTo>
                      <a:pt x="233363" y="0"/>
                      <a:pt x="300800" y="67532"/>
                      <a:pt x="300800" y="150400"/>
                    </a:cubicBezTo>
                    <a:cubicBezTo>
                      <a:pt x="300800" y="233267"/>
                      <a:pt x="233363" y="300800"/>
                      <a:pt x="150400" y="300800"/>
                    </a:cubicBezTo>
                    <a:close/>
                    <a:moveTo>
                      <a:pt x="150400" y="38100"/>
                    </a:moveTo>
                    <a:cubicBezTo>
                      <a:pt x="88487" y="38100"/>
                      <a:pt x="38100" y="88487"/>
                      <a:pt x="38100" y="150400"/>
                    </a:cubicBezTo>
                    <a:cubicBezTo>
                      <a:pt x="38100" y="212312"/>
                      <a:pt x="88487" y="262700"/>
                      <a:pt x="150400" y="262700"/>
                    </a:cubicBezTo>
                    <a:cubicBezTo>
                      <a:pt x="212312" y="262700"/>
                      <a:pt x="262700" y="212312"/>
                      <a:pt x="262700" y="150400"/>
                    </a:cubicBezTo>
                    <a:cubicBezTo>
                      <a:pt x="262700" y="88487"/>
                      <a:pt x="212312" y="38100"/>
                      <a:pt x="150400" y="381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715D309-2A79-A3DF-8D33-E7A03B10F31D}"/>
                  </a:ext>
                </a:extLst>
              </p:cNvPr>
              <p:cNvSpPr/>
              <p:nvPr/>
            </p:nvSpPr>
            <p:spPr>
              <a:xfrm>
                <a:off x="3709130" y="606456"/>
                <a:ext cx="201929" cy="95345"/>
              </a:xfrm>
              <a:custGeom>
                <a:avLst/>
                <a:gdLst>
                  <a:gd name="connsiteX0" fmla="*/ 38100 w 201929"/>
                  <a:gd name="connsiteY0" fmla="*/ 95345 h 95345"/>
                  <a:gd name="connsiteX1" fmla="*/ 0 w 201929"/>
                  <a:gd name="connsiteY1" fmla="*/ 95345 h 95345"/>
                  <a:gd name="connsiteX2" fmla="*/ 95345 w 201929"/>
                  <a:gd name="connsiteY2" fmla="*/ 0 h 95345"/>
                  <a:gd name="connsiteX3" fmla="*/ 201930 w 201929"/>
                  <a:gd name="connsiteY3" fmla="*/ 0 h 95345"/>
                  <a:gd name="connsiteX4" fmla="*/ 201930 w 201929"/>
                  <a:gd name="connsiteY4" fmla="*/ 38100 h 95345"/>
                  <a:gd name="connsiteX5" fmla="*/ 95345 w 201929"/>
                  <a:gd name="connsiteY5" fmla="*/ 38100 h 95345"/>
                  <a:gd name="connsiteX6" fmla="*/ 38100 w 201929"/>
                  <a:gd name="connsiteY6" fmla="*/ 95345 h 9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929" h="95345">
                    <a:moveTo>
                      <a:pt x="38100" y="95345"/>
                    </a:moveTo>
                    <a:lnTo>
                      <a:pt x="0" y="95345"/>
                    </a:lnTo>
                    <a:cubicBezTo>
                      <a:pt x="0" y="42767"/>
                      <a:pt x="42767" y="0"/>
                      <a:pt x="95345" y="0"/>
                    </a:cubicBezTo>
                    <a:lnTo>
                      <a:pt x="201930" y="0"/>
                    </a:lnTo>
                    <a:lnTo>
                      <a:pt x="201930" y="38100"/>
                    </a:lnTo>
                    <a:lnTo>
                      <a:pt x="95345" y="38100"/>
                    </a:lnTo>
                    <a:cubicBezTo>
                      <a:pt x="63817" y="38100"/>
                      <a:pt x="38100" y="63818"/>
                      <a:pt x="38100" y="953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933D46D-A534-4B7F-5828-0B3678D291BE}"/>
                  </a:ext>
                </a:extLst>
              </p:cNvPr>
              <p:cNvSpPr/>
              <p:nvPr/>
            </p:nvSpPr>
            <p:spPr>
              <a:xfrm>
                <a:off x="3911155" y="606456"/>
                <a:ext cx="201930" cy="95345"/>
              </a:xfrm>
              <a:custGeom>
                <a:avLst/>
                <a:gdLst>
                  <a:gd name="connsiteX0" fmla="*/ 201930 w 201930"/>
                  <a:gd name="connsiteY0" fmla="*/ 95345 h 95345"/>
                  <a:gd name="connsiteX1" fmla="*/ 163830 w 201930"/>
                  <a:gd name="connsiteY1" fmla="*/ 95345 h 95345"/>
                  <a:gd name="connsiteX2" fmla="*/ 106585 w 201930"/>
                  <a:gd name="connsiteY2" fmla="*/ 38100 h 95345"/>
                  <a:gd name="connsiteX3" fmla="*/ 0 w 201930"/>
                  <a:gd name="connsiteY3" fmla="*/ 38100 h 95345"/>
                  <a:gd name="connsiteX4" fmla="*/ 0 w 201930"/>
                  <a:gd name="connsiteY4" fmla="*/ 0 h 95345"/>
                  <a:gd name="connsiteX5" fmla="*/ 106585 w 201930"/>
                  <a:gd name="connsiteY5" fmla="*/ 0 h 95345"/>
                  <a:gd name="connsiteX6" fmla="*/ 201930 w 201930"/>
                  <a:gd name="connsiteY6" fmla="*/ 95345 h 9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930" h="95345">
                    <a:moveTo>
                      <a:pt x="201930" y="95345"/>
                    </a:moveTo>
                    <a:lnTo>
                      <a:pt x="163830" y="95345"/>
                    </a:lnTo>
                    <a:cubicBezTo>
                      <a:pt x="163830" y="63722"/>
                      <a:pt x="138113" y="38100"/>
                      <a:pt x="106585" y="38100"/>
                    </a:cubicBezTo>
                    <a:lnTo>
                      <a:pt x="0" y="38100"/>
                    </a:lnTo>
                    <a:lnTo>
                      <a:pt x="0" y="0"/>
                    </a:lnTo>
                    <a:lnTo>
                      <a:pt x="106585" y="0"/>
                    </a:lnTo>
                    <a:cubicBezTo>
                      <a:pt x="159163" y="0"/>
                      <a:pt x="201930" y="42767"/>
                      <a:pt x="201930" y="953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9" name="Graphic 3">
              <a:extLst>
                <a:ext uri="{FF2B5EF4-FFF2-40B4-BE49-F238E27FC236}">
                  <a16:creationId xmlns:a16="http://schemas.microsoft.com/office/drawing/2014/main" id="{E92ED9A9-5B4B-6D47-EB67-12FFF7911595}"/>
                </a:ext>
              </a:extLst>
            </p:cNvPr>
            <p:cNvGrpSpPr/>
            <p:nvPr/>
          </p:nvGrpSpPr>
          <p:grpSpPr>
            <a:xfrm>
              <a:off x="4537328" y="283368"/>
              <a:ext cx="403955" cy="418433"/>
              <a:chOff x="4537328" y="283368"/>
              <a:chExt cx="403955" cy="418433"/>
            </a:xfrm>
            <a:grp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B1FB18E-89B7-D927-2C7A-D4C7CD32CD77}"/>
                  </a:ext>
                </a:extLst>
              </p:cNvPr>
              <p:cNvSpPr/>
              <p:nvPr/>
            </p:nvSpPr>
            <p:spPr>
              <a:xfrm>
                <a:off x="4588859" y="283368"/>
                <a:ext cx="300799" cy="300799"/>
              </a:xfrm>
              <a:custGeom>
                <a:avLst/>
                <a:gdLst>
                  <a:gd name="connsiteX0" fmla="*/ 150400 w 300799"/>
                  <a:gd name="connsiteY0" fmla="*/ 300800 h 300799"/>
                  <a:gd name="connsiteX1" fmla="*/ 0 w 300799"/>
                  <a:gd name="connsiteY1" fmla="*/ 150400 h 300799"/>
                  <a:gd name="connsiteX2" fmla="*/ 150400 w 300799"/>
                  <a:gd name="connsiteY2" fmla="*/ 0 h 300799"/>
                  <a:gd name="connsiteX3" fmla="*/ 300800 w 300799"/>
                  <a:gd name="connsiteY3" fmla="*/ 150400 h 300799"/>
                  <a:gd name="connsiteX4" fmla="*/ 150400 w 300799"/>
                  <a:gd name="connsiteY4" fmla="*/ 300800 h 300799"/>
                  <a:gd name="connsiteX5" fmla="*/ 150400 w 300799"/>
                  <a:gd name="connsiteY5" fmla="*/ 38100 h 300799"/>
                  <a:gd name="connsiteX6" fmla="*/ 38100 w 300799"/>
                  <a:gd name="connsiteY6" fmla="*/ 150400 h 300799"/>
                  <a:gd name="connsiteX7" fmla="*/ 150400 w 300799"/>
                  <a:gd name="connsiteY7" fmla="*/ 262700 h 300799"/>
                  <a:gd name="connsiteX8" fmla="*/ 262700 w 300799"/>
                  <a:gd name="connsiteY8" fmla="*/ 150400 h 300799"/>
                  <a:gd name="connsiteX9" fmla="*/ 150400 w 300799"/>
                  <a:gd name="connsiteY9" fmla="*/ 38100 h 300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0799" h="300799">
                    <a:moveTo>
                      <a:pt x="150400" y="300800"/>
                    </a:moveTo>
                    <a:cubicBezTo>
                      <a:pt x="67437" y="300800"/>
                      <a:pt x="0" y="233363"/>
                      <a:pt x="0" y="150400"/>
                    </a:cubicBezTo>
                    <a:cubicBezTo>
                      <a:pt x="0" y="67437"/>
                      <a:pt x="67437" y="0"/>
                      <a:pt x="150400" y="0"/>
                    </a:cubicBezTo>
                    <a:cubicBezTo>
                      <a:pt x="233363" y="0"/>
                      <a:pt x="300800" y="67532"/>
                      <a:pt x="300800" y="150400"/>
                    </a:cubicBezTo>
                    <a:cubicBezTo>
                      <a:pt x="300800" y="233267"/>
                      <a:pt x="233363" y="300800"/>
                      <a:pt x="150400" y="300800"/>
                    </a:cubicBezTo>
                    <a:close/>
                    <a:moveTo>
                      <a:pt x="150400" y="38100"/>
                    </a:moveTo>
                    <a:cubicBezTo>
                      <a:pt x="88487" y="38100"/>
                      <a:pt x="38100" y="88487"/>
                      <a:pt x="38100" y="150400"/>
                    </a:cubicBezTo>
                    <a:cubicBezTo>
                      <a:pt x="38100" y="212312"/>
                      <a:pt x="88487" y="262700"/>
                      <a:pt x="150400" y="262700"/>
                    </a:cubicBezTo>
                    <a:cubicBezTo>
                      <a:pt x="212312" y="262700"/>
                      <a:pt x="262700" y="212312"/>
                      <a:pt x="262700" y="150400"/>
                    </a:cubicBezTo>
                    <a:cubicBezTo>
                      <a:pt x="262795" y="88487"/>
                      <a:pt x="212312" y="38100"/>
                      <a:pt x="150400" y="381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0960539-92AD-6D61-5BCE-1BE555EA3D55}"/>
                  </a:ext>
                </a:extLst>
              </p:cNvPr>
              <p:cNvSpPr/>
              <p:nvPr/>
            </p:nvSpPr>
            <p:spPr>
              <a:xfrm>
                <a:off x="4537328" y="606456"/>
                <a:ext cx="201930" cy="95345"/>
              </a:xfrm>
              <a:custGeom>
                <a:avLst/>
                <a:gdLst>
                  <a:gd name="connsiteX0" fmla="*/ 38100 w 201930"/>
                  <a:gd name="connsiteY0" fmla="*/ 95345 h 95345"/>
                  <a:gd name="connsiteX1" fmla="*/ 0 w 201930"/>
                  <a:gd name="connsiteY1" fmla="*/ 95345 h 95345"/>
                  <a:gd name="connsiteX2" fmla="*/ 95345 w 201930"/>
                  <a:gd name="connsiteY2" fmla="*/ 0 h 95345"/>
                  <a:gd name="connsiteX3" fmla="*/ 201930 w 201930"/>
                  <a:gd name="connsiteY3" fmla="*/ 0 h 95345"/>
                  <a:gd name="connsiteX4" fmla="*/ 201930 w 201930"/>
                  <a:gd name="connsiteY4" fmla="*/ 38100 h 95345"/>
                  <a:gd name="connsiteX5" fmla="*/ 95345 w 201930"/>
                  <a:gd name="connsiteY5" fmla="*/ 38100 h 95345"/>
                  <a:gd name="connsiteX6" fmla="*/ 38100 w 201930"/>
                  <a:gd name="connsiteY6" fmla="*/ 95345 h 9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930" h="95345">
                    <a:moveTo>
                      <a:pt x="38100" y="95345"/>
                    </a:moveTo>
                    <a:lnTo>
                      <a:pt x="0" y="95345"/>
                    </a:lnTo>
                    <a:cubicBezTo>
                      <a:pt x="0" y="42767"/>
                      <a:pt x="42767" y="0"/>
                      <a:pt x="95345" y="0"/>
                    </a:cubicBezTo>
                    <a:lnTo>
                      <a:pt x="201930" y="0"/>
                    </a:lnTo>
                    <a:lnTo>
                      <a:pt x="201930" y="38100"/>
                    </a:lnTo>
                    <a:lnTo>
                      <a:pt x="95345" y="38100"/>
                    </a:lnTo>
                    <a:cubicBezTo>
                      <a:pt x="63818" y="38100"/>
                      <a:pt x="38100" y="63818"/>
                      <a:pt x="38100" y="953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E65AEB2-8274-1ED8-A1EC-13E3A6A735C8}"/>
                  </a:ext>
                </a:extLst>
              </p:cNvPr>
              <p:cNvSpPr/>
              <p:nvPr/>
            </p:nvSpPr>
            <p:spPr>
              <a:xfrm>
                <a:off x="4739354" y="606456"/>
                <a:ext cx="201929" cy="95345"/>
              </a:xfrm>
              <a:custGeom>
                <a:avLst/>
                <a:gdLst>
                  <a:gd name="connsiteX0" fmla="*/ 201930 w 201929"/>
                  <a:gd name="connsiteY0" fmla="*/ 95345 h 95345"/>
                  <a:gd name="connsiteX1" fmla="*/ 163830 w 201929"/>
                  <a:gd name="connsiteY1" fmla="*/ 95345 h 95345"/>
                  <a:gd name="connsiteX2" fmla="*/ 106585 w 201929"/>
                  <a:gd name="connsiteY2" fmla="*/ 38100 h 95345"/>
                  <a:gd name="connsiteX3" fmla="*/ 0 w 201929"/>
                  <a:gd name="connsiteY3" fmla="*/ 38100 h 95345"/>
                  <a:gd name="connsiteX4" fmla="*/ 0 w 201929"/>
                  <a:gd name="connsiteY4" fmla="*/ 0 h 95345"/>
                  <a:gd name="connsiteX5" fmla="*/ 106585 w 201929"/>
                  <a:gd name="connsiteY5" fmla="*/ 0 h 95345"/>
                  <a:gd name="connsiteX6" fmla="*/ 201930 w 201929"/>
                  <a:gd name="connsiteY6" fmla="*/ 95345 h 9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929" h="95345">
                    <a:moveTo>
                      <a:pt x="201930" y="95345"/>
                    </a:moveTo>
                    <a:lnTo>
                      <a:pt x="163830" y="95345"/>
                    </a:lnTo>
                    <a:cubicBezTo>
                      <a:pt x="163830" y="63722"/>
                      <a:pt x="138113" y="38100"/>
                      <a:pt x="106585" y="38100"/>
                    </a:cubicBezTo>
                    <a:lnTo>
                      <a:pt x="0" y="38100"/>
                    </a:lnTo>
                    <a:lnTo>
                      <a:pt x="0" y="0"/>
                    </a:lnTo>
                    <a:lnTo>
                      <a:pt x="106585" y="0"/>
                    </a:lnTo>
                    <a:cubicBezTo>
                      <a:pt x="159067" y="0"/>
                      <a:pt x="201930" y="42767"/>
                      <a:pt x="201930" y="953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20" name="Graphic 3">
              <a:extLst>
                <a:ext uri="{FF2B5EF4-FFF2-40B4-BE49-F238E27FC236}">
                  <a16:creationId xmlns:a16="http://schemas.microsoft.com/office/drawing/2014/main" id="{A18270CF-A8E6-FC8C-FA98-D7BD3A891AD5}"/>
                </a:ext>
              </a:extLst>
            </p:cNvPr>
            <p:cNvGrpSpPr/>
            <p:nvPr/>
          </p:nvGrpSpPr>
          <p:grpSpPr>
            <a:xfrm>
              <a:off x="4125277" y="409289"/>
              <a:ext cx="403955" cy="418433"/>
              <a:chOff x="4125277" y="409289"/>
              <a:chExt cx="403955" cy="418433"/>
            </a:xfrm>
            <a:grp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91A405F-E509-D1A0-DDDC-2C6D50780900}"/>
                  </a:ext>
                </a:extLst>
              </p:cNvPr>
              <p:cNvSpPr/>
              <p:nvPr/>
            </p:nvSpPr>
            <p:spPr>
              <a:xfrm>
                <a:off x="4176903" y="409289"/>
                <a:ext cx="300799" cy="300799"/>
              </a:xfrm>
              <a:custGeom>
                <a:avLst/>
                <a:gdLst>
                  <a:gd name="connsiteX0" fmla="*/ 150400 w 300799"/>
                  <a:gd name="connsiteY0" fmla="*/ 300800 h 300799"/>
                  <a:gd name="connsiteX1" fmla="*/ 0 w 300799"/>
                  <a:gd name="connsiteY1" fmla="*/ 150400 h 300799"/>
                  <a:gd name="connsiteX2" fmla="*/ 150400 w 300799"/>
                  <a:gd name="connsiteY2" fmla="*/ 0 h 300799"/>
                  <a:gd name="connsiteX3" fmla="*/ 300800 w 300799"/>
                  <a:gd name="connsiteY3" fmla="*/ 150400 h 300799"/>
                  <a:gd name="connsiteX4" fmla="*/ 150400 w 300799"/>
                  <a:gd name="connsiteY4" fmla="*/ 300800 h 300799"/>
                  <a:gd name="connsiteX5" fmla="*/ 150400 w 300799"/>
                  <a:gd name="connsiteY5" fmla="*/ 38005 h 300799"/>
                  <a:gd name="connsiteX6" fmla="*/ 38100 w 300799"/>
                  <a:gd name="connsiteY6" fmla="*/ 150305 h 300799"/>
                  <a:gd name="connsiteX7" fmla="*/ 150400 w 300799"/>
                  <a:gd name="connsiteY7" fmla="*/ 262604 h 300799"/>
                  <a:gd name="connsiteX8" fmla="*/ 262700 w 300799"/>
                  <a:gd name="connsiteY8" fmla="*/ 150305 h 300799"/>
                  <a:gd name="connsiteX9" fmla="*/ 150400 w 300799"/>
                  <a:gd name="connsiteY9" fmla="*/ 38005 h 300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0799" h="300799">
                    <a:moveTo>
                      <a:pt x="150400" y="300800"/>
                    </a:moveTo>
                    <a:cubicBezTo>
                      <a:pt x="67437" y="300800"/>
                      <a:pt x="0" y="233267"/>
                      <a:pt x="0" y="150400"/>
                    </a:cubicBezTo>
                    <a:cubicBezTo>
                      <a:pt x="0" y="67532"/>
                      <a:pt x="67437" y="0"/>
                      <a:pt x="150400" y="0"/>
                    </a:cubicBezTo>
                    <a:cubicBezTo>
                      <a:pt x="233362" y="0"/>
                      <a:pt x="300800" y="67532"/>
                      <a:pt x="300800" y="150400"/>
                    </a:cubicBezTo>
                    <a:cubicBezTo>
                      <a:pt x="300800" y="233267"/>
                      <a:pt x="233267" y="300800"/>
                      <a:pt x="150400" y="300800"/>
                    </a:cubicBezTo>
                    <a:close/>
                    <a:moveTo>
                      <a:pt x="150400" y="38005"/>
                    </a:moveTo>
                    <a:cubicBezTo>
                      <a:pt x="88487" y="38005"/>
                      <a:pt x="38100" y="88392"/>
                      <a:pt x="38100" y="150305"/>
                    </a:cubicBezTo>
                    <a:cubicBezTo>
                      <a:pt x="38100" y="212217"/>
                      <a:pt x="88487" y="262604"/>
                      <a:pt x="150400" y="262604"/>
                    </a:cubicBezTo>
                    <a:cubicBezTo>
                      <a:pt x="212312" y="262604"/>
                      <a:pt x="262700" y="212217"/>
                      <a:pt x="262700" y="150305"/>
                    </a:cubicBezTo>
                    <a:cubicBezTo>
                      <a:pt x="262700" y="88392"/>
                      <a:pt x="212312" y="38005"/>
                      <a:pt x="150400" y="380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C2CDB21-A1B5-55B3-ACBA-8B78243CFB4A}"/>
                  </a:ext>
                </a:extLst>
              </p:cNvPr>
              <p:cNvSpPr/>
              <p:nvPr/>
            </p:nvSpPr>
            <p:spPr>
              <a:xfrm>
                <a:off x="4125277" y="732377"/>
                <a:ext cx="201929" cy="95345"/>
              </a:xfrm>
              <a:custGeom>
                <a:avLst/>
                <a:gdLst>
                  <a:gd name="connsiteX0" fmla="*/ 38100 w 201929"/>
                  <a:gd name="connsiteY0" fmla="*/ 95345 h 95345"/>
                  <a:gd name="connsiteX1" fmla="*/ 0 w 201929"/>
                  <a:gd name="connsiteY1" fmla="*/ 95345 h 95345"/>
                  <a:gd name="connsiteX2" fmla="*/ 95345 w 201929"/>
                  <a:gd name="connsiteY2" fmla="*/ 0 h 95345"/>
                  <a:gd name="connsiteX3" fmla="*/ 201930 w 201929"/>
                  <a:gd name="connsiteY3" fmla="*/ 0 h 95345"/>
                  <a:gd name="connsiteX4" fmla="*/ 201930 w 201929"/>
                  <a:gd name="connsiteY4" fmla="*/ 38100 h 95345"/>
                  <a:gd name="connsiteX5" fmla="*/ 95345 w 201929"/>
                  <a:gd name="connsiteY5" fmla="*/ 38100 h 95345"/>
                  <a:gd name="connsiteX6" fmla="*/ 38100 w 201929"/>
                  <a:gd name="connsiteY6" fmla="*/ 95345 h 9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929" h="95345">
                    <a:moveTo>
                      <a:pt x="38100" y="95345"/>
                    </a:moveTo>
                    <a:lnTo>
                      <a:pt x="0" y="95345"/>
                    </a:lnTo>
                    <a:cubicBezTo>
                      <a:pt x="0" y="42767"/>
                      <a:pt x="42767" y="0"/>
                      <a:pt x="95345" y="0"/>
                    </a:cubicBezTo>
                    <a:lnTo>
                      <a:pt x="201930" y="0"/>
                    </a:lnTo>
                    <a:lnTo>
                      <a:pt x="201930" y="38100"/>
                    </a:lnTo>
                    <a:lnTo>
                      <a:pt x="95345" y="38100"/>
                    </a:lnTo>
                    <a:cubicBezTo>
                      <a:pt x="63817" y="38005"/>
                      <a:pt x="38100" y="63722"/>
                      <a:pt x="38100" y="953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99753F5-17F9-1F58-AF66-24FA7F0DA336}"/>
                  </a:ext>
                </a:extLst>
              </p:cNvPr>
              <p:cNvSpPr/>
              <p:nvPr/>
            </p:nvSpPr>
            <p:spPr>
              <a:xfrm>
                <a:off x="4327302" y="732377"/>
                <a:ext cx="201930" cy="95345"/>
              </a:xfrm>
              <a:custGeom>
                <a:avLst/>
                <a:gdLst>
                  <a:gd name="connsiteX0" fmla="*/ 201930 w 201930"/>
                  <a:gd name="connsiteY0" fmla="*/ 95345 h 95345"/>
                  <a:gd name="connsiteX1" fmla="*/ 163830 w 201930"/>
                  <a:gd name="connsiteY1" fmla="*/ 95345 h 95345"/>
                  <a:gd name="connsiteX2" fmla="*/ 106585 w 201930"/>
                  <a:gd name="connsiteY2" fmla="*/ 38100 h 95345"/>
                  <a:gd name="connsiteX3" fmla="*/ 0 w 201930"/>
                  <a:gd name="connsiteY3" fmla="*/ 38100 h 95345"/>
                  <a:gd name="connsiteX4" fmla="*/ 0 w 201930"/>
                  <a:gd name="connsiteY4" fmla="*/ 0 h 95345"/>
                  <a:gd name="connsiteX5" fmla="*/ 106585 w 201930"/>
                  <a:gd name="connsiteY5" fmla="*/ 0 h 95345"/>
                  <a:gd name="connsiteX6" fmla="*/ 201930 w 201930"/>
                  <a:gd name="connsiteY6" fmla="*/ 95345 h 9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930" h="95345">
                    <a:moveTo>
                      <a:pt x="201930" y="95345"/>
                    </a:moveTo>
                    <a:lnTo>
                      <a:pt x="163830" y="95345"/>
                    </a:lnTo>
                    <a:cubicBezTo>
                      <a:pt x="163830" y="63722"/>
                      <a:pt x="138113" y="38100"/>
                      <a:pt x="106585" y="38100"/>
                    </a:cubicBezTo>
                    <a:lnTo>
                      <a:pt x="0" y="38100"/>
                    </a:lnTo>
                    <a:lnTo>
                      <a:pt x="0" y="0"/>
                    </a:lnTo>
                    <a:lnTo>
                      <a:pt x="106585" y="0"/>
                    </a:lnTo>
                    <a:cubicBezTo>
                      <a:pt x="159163" y="-95"/>
                      <a:pt x="201930" y="42767"/>
                      <a:pt x="201930" y="953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4D565F1-41F0-63EA-2517-84AE47C7F22D}"/>
                </a:ext>
              </a:extLst>
            </p:cNvPr>
            <p:cNvSpPr/>
            <p:nvPr/>
          </p:nvSpPr>
          <p:spPr>
            <a:xfrm>
              <a:off x="4118571" y="840390"/>
              <a:ext cx="417097" cy="398716"/>
            </a:xfrm>
            <a:custGeom>
              <a:avLst/>
              <a:gdLst>
                <a:gd name="connsiteX0" fmla="*/ 325889 w 417097"/>
                <a:gd name="connsiteY0" fmla="*/ 398716 h 398716"/>
                <a:gd name="connsiteX1" fmla="*/ 317031 w 417097"/>
                <a:gd name="connsiteY1" fmla="*/ 396526 h 398716"/>
                <a:gd name="connsiteX2" fmla="*/ 208731 w 417097"/>
                <a:gd name="connsiteY2" fmla="*/ 339566 h 398716"/>
                <a:gd name="connsiteX3" fmla="*/ 100432 w 417097"/>
                <a:gd name="connsiteY3" fmla="*/ 396526 h 398716"/>
                <a:gd name="connsiteX4" fmla="*/ 80334 w 417097"/>
                <a:gd name="connsiteY4" fmla="*/ 395097 h 398716"/>
                <a:gd name="connsiteX5" fmla="*/ 72714 w 417097"/>
                <a:gd name="connsiteY5" fmla="*/ 376428 h 398716"/>
                <a:gd name="connsiteX6" fmla="*/ 93384 w 417097"/>
                <a:gd name="connsiteY6" fmla="*/ 255841 h 398716"/>
                <a:gd name="connsiteX7" fmla="*/ 5754 w 417097"/>
                <a:gd name="connsiteY7" fmla="*/ 170402 h 398716"/>
                <a:gd name="connsiteX8" fmla="*/ 896 w 417097"/>
                <a:gd name="connsiteY8" fmla="*/ 150876 h 398716"/>
                <a:gd name="connsiteX9" fmla="*/ 16231 w 417097"/>
                <a:gd name="connsiteY9" fmla="*/ 137922 h 398716"/>
                <a:gd name="connsiteX10" fmla="*/ 137294 w 417097"/>
                <a:gd name="connsiteY10" fmla="*/ 120301 h 398716"/>
                <a:gd name="connsiteX11" fmla="*/ 191491 w 417097"/>
                <a:gd name="connsiteY11" fmla="*/ 10573 h 398716"/>
                <a:gd name="connsiteX12" fmla="*/ 208541 w 417097"/>
                <a:gd name="connsiteY12" fmla="*/ 0 h 398716"/>
                <a:gd name="connsiteX13" fmla="*/ 208541 w 417097"/>
                <a:gd name="connsiteY13" fmla="*/ 0 h 398716"/>
                <a:gd name="connsiteX14" fmla="*/ 225591 w 417097"/>
                <a:gd name="connsiteY14" fmla="*/ 10573 h 398716"/>
                <a:gd name="connsiteX15" fmla="*/ 279788 w 417097"/>
                <a:gd name="connsiteY15" fmla="*/ 120301 h 398716"/>
                <a:gd name="connsiteX16" fmla="*/ 400851 w 417097"/>
                <a:gd name="connsiteY16" fmla="*/ 137922 h 398716"/>
                <a:gd name="connsiteX17" fmla="*/ 416186 w 417097"/>
                <a:gd name="connsiteY17" fmla="*/ 150876 h 398716"/>
                <a:gd name="connsiteX18" fmla="*/ 411328 w 417097"/>
                <a:gd name="connsiteY18" fmla="*/ 170402 h 398716"/>
                <a:gd name="connsiteX19" fmla="*/ 323698 w 417097"/>
                <a:gd name="connsiteY19" fmla="*/ 255841 h 398716"/>
                <a:gd name="connsiteX20" fmla="*/ 344367 w 417097"/>
                <a:gd name="connsiteY20" fmla="*/ 376428 h 398716"/>
                <a:gd name="connsiteX21" fmla="*/ 336747 w 417097"/>
                <a:gd name="connsiteY21" fmla="*/ 395097 h 398716"/>
                <a:gd name="connsiteX22" fmla="*/ 325889 w 417097"/>
                <a:gd name="connsiteY22" fmla="*/ 398716 h 398716"/>
                <a:gd name="connsiteX23" fmla="*/ 60046 w 417097"/>
                <a:gd name="connsiteY23" fmla="*/ 170116 h 398716"/>
                <a:gd name="connsiteX24" fmla="*/ 127197 w 417097"/>
                <a:gd name="connsiteY24" fmla="*/ 235553 h 398716"/>
                <a:gd name="connsiteX25" fmla="*/ 132722 w 417097"/>
                <a:gd name="connsiteY25" fmla="*/ 252413 h 398716"/>
                <a:gd name="connsiteX26" fmla="*/ 116910 w 417097"/>
                <a:gd name="connsiteY26" fmla="*/ 344900 h 398716"/>
                <a:gd name="connsiteX27" fmla="*/ 199968 w 417097"/>
                <a:gd name="connsiteY27" fmla="*/ 301276 h 398716"/>
                <a:gd name="connsiteX28" fmla="*/ 217685 w 417097"/>
                <a:gd name="connsiteY28" fmla="*/ 301276 h 398716"/>
                <a:gd name="connsiteX29" fmla="*/ 300743 w 417097"/>
                <a:gd name="connsiteY29" fmla="*/ 344900 h 398716"/>
                <a:gd name="connsiteX30" fmla="*/ 284931 w 417097"/>
                <a:gd name="connsiteY30" fmla="*/ 252413 h 398716"/>
                <a:gd name="connsiteX31" fmla="*/ 290456 w 417097"/>
                <a:gd name="connsiteY31" fmla="*/ 235553 h 398716"/>
                <a:gd name="connsiteX32" fmla="*/ 357607 w 417097"/>
                <a:gd name="connsiteY32" fmla="*/ 170116 h 398716"/>
                <a:gd name="connsiteX33" fmla="*/ 264834 w 417097"/>
                <a:gd name="connsiteY33" fmla="*/ 156591 h 398716"/>
                <a:gd name="connsiteX34" fmla="*/ 250451 w 417097"/>
                <a:gd name="connsiteY34" fmla="*/ 146209 h 398716"/>
                <a:gd name="connsiteX35" fmla="*/ 208922 w 417097"/>
                <a:gd name="connsiteY35" fmla="*/ 62103 h 398716"/>
                <a:gd name="connsiteX36" fmla="*/ 167393 w 417097"/>
                <a:gd name="connsiteY36" fmla="*/ 146209 h 398716"/>
                <a:gd name="connsiteX37" fmla="*/ 153010 w 417097"/>
                <a:gd name="connsiteY37" fmla="*/ 156591 h 398716"/>
                <a:gd name="connsiteX38" fmla="*/ 60046 w 417097"/>
                <a:gd name="connsiteY38" fmla="*/ 170116 h 398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17097" h="398716">
                  <a:moveTo>
                    <a:pt x="325889" y="398716"/>
                  </a:moveTo>
                  <a:cubicBezTo>
                    <a:pt x="322841" y="398716"/>
                    <a:pt x="319793" y="397955"/>
                    <a:pt x="317031" y="396526"/>
                  </a:cubicBezTo>
                  <a:lnTo>
                    <a:pt x="208731" y="339566"/>
                  </a:lnTo>
                  <a:lnTo>
                    <a:pt x="100432" y="396526"/>
                  </a:lnTo>
                  <a:cubicBezTo>
                    <a:pt x="94051" y="399859"/>
                    <a:pt x="86240" y="399288"/>
                    <a:pt x="80334" y="395097"/>
                  </a:cubicBezTo>
                  <a:cubicBezTo>
                    <a:pt x="74429" y="390811"/>
                    <a:pt x="71572" y="383572"/>
                    <a:pt x="72714" y="376428"/>
                  </a:cubicBezTo>
                  <a:lnTo>
                    <a:pt x="93384" y="255841"/>
                  </a:lnTo>
                  <a:lnTo>
                    <a:pt x="5754" y="170402"/>
                  </a:lnTo>
                  <a:cubicBezTo>
                    <a:pt x="610" y="165354"/>
                    <a:pt x="-1295" y="157734"/>
                    <a:pt x="896" y="150876"/>
                  </a:cubicBezTo>
                  <a:cubicBezTo>
                    <a:pt x="3182" y="144018"/>
                    <a:pt x="9088" y="138970"/>
                    <a:pt x="16231" y="137922"/>
                  </a:cubicBezTo>
                  <a:lnTo>
                    <a:pt x="137294" y="120301"/>
                  </a:lnTo>
                  <a:lnTo>
                    <a:pt x="191491" y="10573"/>
                  </a:lnTo>
                  <a:cubicBezTo>
                    <a:pt x="194730" y="4096"/>
                    <a:pt x="201302" y="0"/>
                    <a:pt x="208541" y="0"/>
                  </a:cubicBezTo>
                  <a:lnTo>
                    <a:pt x="208541" y="0"/>
                  </a:lnTo>
                  <a:cubicBezTo>
                    <a:pt x="215780" y="0"/>
                    <a:pt x="222447" y="4096"/>
                    <a:pt x="225591" y="10573"/>
                  </a:cubicBezTo>
                  <a:lnTo>
                    <a:pt x="279788" y="120301"/>
                  </a:lnTo>
                  <a:lnTo>
                    <a:pt x="400851" y="137922"/>
                  </a:lnTo>
                  <a:cubicBezTo>
                    <a:pt x="407995" y="138970"/>
                    <a:pt x="413995" y="144018"/>
                    <a:pt x="416186" y="150876"/>
                  </a:cubicBezTo>
                  <a:cubicBezTo>
                    <a:pt x="418377" y="157734"/>
                    <a:pt x="416567" y="165354"/>
                    <a:pt x="411328" y="170402"/>
                  </a:cubicBezTo>
                  <a:lnTo>
                    <a:pt x="323698" y="255841"/>
                  </a:lnTo>
                  <a:lnTo>
                    <a:pt x="344367" y="376428"/>
                  </a:lnTo>
                  <a:cubicBezTo>
                    <a:pt x="345606" y="383572"/>
                    <a:pt x="342653" y="390811"/>
                    <a:pt x="336747" y="395097"/>
                  </a:cubicBezTo>
                  <a:cubicBezTo>
                    <a:pt x="333795" y="397478"/>
                    <a:pt x="329794" y="398716"/>
                    <a:pt x="325889" y="398716"/>
                  </a:cubicBezTo>
                  <a:close/>
                  <a:moveTo>
                    <a:pt x="60046" y="170116"/>
                  </a:moveTo>
                  <a:lnTo>
                    <a:pt x="127197" y="235553"/>
                  </a:lnTo>
                  <a:cubicBezTo>
                    <a:pt x="131674" y="239935"/>
                    <a:pt x="133770" y="246221"/>
                    <a:pt x="132722" y="252413"/>
                  </a:cubicBezTo>
                  <a:lnTo>
                    <a:pt x="116910" y="344900"/>
                  </a:lnTo>
                  <a:lnTo>
                    <a:pt x="199968" y="301276"/>
                  </a:lnTo>
                  <a:cubicBezTo>
                    <a:pt x="205493" y="298323"/>
                    <a:pt x="212160" y="298323"/>
                    <a:pt x="217685" y="301276"/>
                  </a:cubicBezTo>
                  <a:lnTo>
                    <a:pt x="300743" y="344900"/>
                  </a:lnTo>
                  <a:lnTo>
                    <a:pt x="284931" y="252413"/>
                  </a:lnTo>
                  <a:cubicBezTo>
                    <a:pt x="283884" y="246221"/>
                    <a:pt x="285884" y="239935"/>
                    <a:pt x="290456" y="235553"/>
                  </a:cubicBezTo>
                  <a:lnTo>
                    <a:pt x="357607" y="170116"/>
                  </a:lnTo>
                  <a:lnTo>
                    <a:pt x="264834" y="156591"/>
                  </a:lnTo>
                  <a:cubicBezTo>
                    <a:pt x="258643" y="155734"/>
                    <a:pt x="253309" y="151828"/>
                    <a:pt x="250451" y="146209"/>
                  </a:cubicBezTo>
                  <a:lnTo>
                    <a:pt x="208922" y="62103"/>
                  </a:lnTo>
                  <a:lnTo>
                    <a:pt x="167393" y="146209"/>
                  </a:lnTo>
                  <a:cubicBezTo>
                    <a:pt x="164631" y="151828"/>
                    <a:pt x="159297" y="155734"/>
                    <a:pt x="153010" y="156591"/>
                  </a:cubicBezTo>
                  <a:lnTo>
                    <a:pt x="60046" y="1701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5FEDA63-C26A-7E1F-8B2A-44D094AE91EB}"/>
                </a:ext>
              </a:extLst>
            </p:cNvPr>
            <p:cNvSpPr/>
            <p:nvPr/>
          </p:nvSpPr>
          <p:spPr>
            <a:xfrm>
              <a:off x="4645247" y="808672"/>
              <a:ext cx="277994" cy="281844"/>
            </a:xfrm>
            <a:custGeom>
              <a:avLst/>
              <a:gdLst>
                <a:gd name="connsiteX0" fmla="*/ 209931 w 277994"/>
                <a:gd name="connsiteY0" fmla="*/ 281845 h 281844"/>
                <a:gd name="connsiteX1" fmla="*/ 201073 w 277994"/>
                <a:gd name="connsiteY1" fmla="*/ 279654 h 281844"/>
                <a:gd name="connsiteX2" fmla="*/ 130778 w 277994"/>
                <a:gd name="connsiteY2" fmla="*/ 242697 h 281844"/>
                <a:gd name="connsiteX3" fmla="*/ 60484 w 277994"/>
                <a:gd name="connsiteY3" fmla="*/ 279654 h 281844"/>
                <a:gd name="connsiteX4" fmla="*/ 42767 w 277994"/>
                <a:gd name="connsiteY4" fmla="*/ 245936 h 281844"/>
                <a:gd name="connsiteX5" fmla="*/ 122015 w 277994"/>
                <a:gd name="connsiteY5" fmla="*/ 204311 h 281844"/>
                <a:gd name="connsiteX6" fmla="*/ 139732 w 277994"/>
                <a:gd name="connsiteY6" fmla="*/ 204311 h 281844"/>
                <a:gd name="connsiteX7" fmla="*/ 184785 w 277994"/>
                <a:gd name="connsiteY7" fmla="*/ 228028 h 281844"/>
                <a:gd name="connsiteX8" fmla="*/ 176213 w 277994"/>
                <a:gd name="connsiteY8" fmla="*/ 177832 h 281844"/>
                <a:gd name="connsiteX9" fmla="*/ 181737 w 277994"/>
                <a:gd name="connsiteY9" fmla="*/ 160973 h 281844"/>
                <a:gd name="connsiteX10" fmla="*/ 218218 w 277994"/>
                <a:gd name="connsiteY10" fmla="*/ 125444 h 281844"/>
                <a:gd name="connsiteX11" fmla="*/ 167830 w 277994"/>
                <a:gd name="connsiteY11" fmla="*/ 118110 h 281844"/>
                <a:gd name="connsiteX12" fmla="*/ 153448 w 277994"/>
                <a:gd name="connsiteY12" fmla="*/ 107728 h 281844"/>
                <a:gd name="connsiteX13" fmla="*/ 130969 w 277994"/>
                <a:gd name="connsiteY13" fmla="*/ 62103 h 281844"/>
                <a:gd name="connsiteX14" fmla="*/ 108490 w 277994"/>
                <a:gd name="connsiteY14" fmla="*/ 107728 h 281844"/>
                <a:gd name="connsiteX15" fmla="*/ 94107 w 277994"/>
                <a:gd name="connsiteY15" fmla="*/ 118110 h 281844"/>
                <a:gd name="connsiteX16" fmla="*/ 5524 w 277994"/>
                <a:gd name="connsiteY16" fmla="*/ 130969 h 281844"/>
                <a:gd name="connsiteX17" fmla="*/ 0 w 277994"/>
                <a:gd name="connsiteY17" fmla="*/ 93250 h 281844"/>
                <a:gd name="connsiteX18" fmla="*/ 78677 w 277994"/>
                <a:gd name="connsiteY18" fmla="*/ 81820 h 281844"/>
                <a:gd name="connsiteX19" fmla="*/ 113824 w 277994"/>
                <a:gd name="connsiteY19" fmla="*/ 10573 h 281844"/>
                <a:gd name="connsiteX20" fmla="*/ 130873 w 277994"/>
                <a:gd name="connsiteY20" fmla="*/ 0 h 281844"/>
                <a:gd name="connsiteX21" fmla="*/ 147923 w 277994"/>
                <a:gd name="connsiteY21" fmla="*/ 10573 h 281844"/>
                <a:gd name="connsiteX22" fmla="*/ 183071 w 277994"/>
                <a:gd name="connsiteY22" fmla="*/ 81820 h 281844"/>
                <a:gd name="connsiteX23" fmla="*/ 261747 w 277994"/>
                <a:gd name="connsiteY23" fmla="*/ 93250 h 281844"/>
                <a:gd name="connsiteX24" fmla="*/ 277082 w 277994"/>
                <a:gd name="connsiteY24" fmla="*/ 106204 h 281844"/>
                <a:gd name="connsiteX25" fmla="*/ 272224 w 277994"/>
                <a:gd name="connsiteY25" fmla="*/ 125730 h 281844"/>
                <a:gd name="connsiteX26" fmla="*/ 215360 w 277994"/>
                <a:gd name="connsiteY26" fmla="*/ 181165 h 281844"/>
                <a:gd name="connsiteX27" fmla="*/ 228790 w 277994"/>
                <a:gd name="connsiteY27" fmla="*/ 259461 h 281844"/>
                <a:gd name="connsiteX28" fmla="*/ 221171 w 277994"/>
                <a:gd name="connsiteY28" fmla="*/ 278130 h 281844"/>
                <a:gd name="connsiteX29" fmla="*/ 209931 w 277994"/>
                <a:gd name="connsiteY29" fmla="*/ 281845 h 28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77994" h="281844">
                  <a:moveTo>
                    <a:pt x="209931" y="281845"/>
                  </a:moveTo>
                  <a:cubicBezTo>
                    <a:pt x="206883" y="281845"/>
                    <a:pt x="203835" y="281083"/>
                    <a:pt x="201073" y="279654"/>
                  </a:cubicBezTo>
                  <a:lnTo>
                    <a:pt x="130778" y="242697"/>
                  </a:lnTo>
                  <a:lnTo>
                    <a:pt x="60484" y="279654"/>
                  </a:lnTo>
                  <a:lnTo>
                    <a:pt x="42767" y="245936"/>
                  </a:lnTo>
                  <a:lnTo>
                    <a:pt x="122015" y="204311"/>
                  </a:lnTo>
                  <a:cubicBezTo>
                    <a:pt x="127540" y="201359"/>
                    <a:pt x="134207" y="201359"/>
                    <a:pt x="139732" y="204311"/>
                  </a:cubicBezTo>
                  <a:lnTo>
                    <a:pt x="184785" y="228028"/>
                  </a:lnTo>
                  <a:lnTo>
                    <a:pt x="176213" y="177832"/>
                  </a:lnTo>
                  <a:cubicBezTo>
                    <a:pt x="175165" y="171640"/>
                    <a:pt x="177165" y="165354"/>
                    <a:pt x="181737" y="160973"/>
                  </a:cubicBezTo>
                  <a:lnTo>
                    <a:pt x="218218" y="125444"/>
                  </a:lnTo>
                  <a:lnTo>
                    <a:pt x="167830" y="118110"/>
                  </a:lnTo>
                  <a:cubicBezTo>
                    <a:pt x="161639" y="117253"/>
                    <a:pt x="156305" y="113348"/>
                    <a:pt x="153448" y="107728"/>
                  </a:cubicBezTo>
                  <a:lnTo>
                    <a:pt x="130969" y="62103"/>
                  </a:lnTo>
                  <a:lnTo>
                    <a:pt x="108490" y="107728"/>
                  </a:lnTo>
                  <a:cubicBezTo>
                    <a:pt x="105728" y="113348"/>
                    <a:pt x="100394" y="117253"/>
                    <a:pt x="94107" y="118110"/>
                  </a:cubicBezTo>
                  <a:lnTo>
                    <a:pt x="5524" y="130969"/>
                  </a:lnTo>
                  <a:lnTo>
                    <a:pt x="0" y="93250"/>
                  </a:lnTo>
                  <a:lnTo>
                    <a:pt x="78677" y="81820"/>
                  </a:lnTo>
                  <a:lnTo>
                    <a:pt x="113824" y="10573"/>
                  </a:lnTo>
                  <a:cubicBezTo>
                    <a:pt x="117062" y="4096"/>
                    <a:pt x="123635" y="0"/>
                    <a:pt x="130873" y="0"/>
                  </a:cubicBezTo>
                  <a:cubicBezTo>
                    <a:pt x="138113" y="0"/>
                    <a:pt x="144780" y="4096"/>
                    <a:pt x="147923" y="10573"/>
                  </a:cubicBezTo>
                  <a:lnTo>
                    <a:pt x="183071" y="81820"/>
                  </a:lnTo>
                  <a:lnTo>
                    <a:pt x="261747" y="93250"/>
                  </a:lnTo>
                  <a:cubicBezTo>
                    <a:pt x="268891" y="94298"/>
                    <a:pt x="274891" y="99346"/>
                    <a:pt x="277082" y="106204"/>
                  </a:cubicBezTo>
                  <a:cubicBezTo>
                    <a:pt x="279273" y="113062"/>
                    <a:pt x="277463" y="120682"/>
                    <a:pt x="272224" y="125730"/>
                  </a:cubicBezTo>
                  <a:lnTo>
                    <a:pt x="215360" y="181165"/>
                  </a:lnTo>
                  <a:lnTo>
                    <a:pt x="228790" y="259461"/>
                  </a:lnTo>
                  <a:cubicBezTo>
                    <a:pt x="230029" y="266605"/>
                    <a:pt x="227076" y="273844"/>
                    <a:pt x="221171" y="278130"/>
                  </a:cubicBezTo>
                  <a:cubicBezTo>
                    <a:pt x="217837" y="280607"/>
                    <a:pt x="213836" y="281845"/>
                    <a:pt x="209931" y="2818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9DF9689-7C88-7A03-142C-76629C1988C4}"/>
                </a:ext>
              </a:extLst>
            </p:cNvPr>
            <p:cNvSpPr/>
            <p:nvPr/>
          </p:nvSpPr>
          <p:spPr>
            <a:xfrm>
              <a:off x="3722617" y="808767"/>
              <a:ext cx="277978" cy="281749"/>
            </a:xfrm>
            <a:custGeom>
              <a:avLst/>
              <a:gdLst>
                <a:gd name="connsiteX0" fmla="*/ 68047 w 277978"/>
                <a:gd name="connsiteY0" fmla="*/ 281749 h 281749"/>
                <a:gd name="connsiteX1" fmla="*/ 56808 w 277978"/>
                <a:gd name="connsiteY1" fmla="*/ 278130 h 281749"/>
                <a:gd name="connsiteX2" fmla="*/ 49188 w 277978"/>
                <a:gd name="connsiteY2" fmla="*/ 259461 h 281749"/>
                <a:gd name="connsiteX3" fmla="*/ 62618 w 277978"/>
                <a:gd name="connsiteY3" fmla="*/ 181165 h 281749"/>
                <a:gd name="connsiteX4" fmla="*/ 5754 w 277978"/>
                <a:gd name="connsiteY4" fmla="*/ 125730 h 281749"/>
                <a:gd name="connsiteX5" fmla="*/ 896 w 277978"/>
                <a:gd name="connsiteY5" fmla="*/ 106204 h 281749"/>
                <a:gd name="connsiteX6" fmla="*/ 16231 w 277978"/>
                <a:gd name="connsiteY6" fmla="*/ 93250 h 281749"/>
                <a:gd name="connsiteX7" fmla="*/ 94908 w 277978"/>
                <a:gd name="connsiteY7" fmla="*/ 81820 h 281749"/>
                <a:gd name="connsiteX8" fmla="*/ 130055 w 277978"/>
                <a:gd name="connsiteY8" fmla="*/ 10573 h 281749"/>
                <a:gd name="connsiteX9" fmla="*/ 147105 w 277978"/>
                <a:gd name="connsiteY9" fmla="*/ 0 h 281749"/>
                <a:gd name="connsiteX10" fmla="*/ 164154 w 277978"/>
                <a:gd name="connsiteY10" fmla="*/ 10573 h 281749"/>
                <a:gd name="connsiteX11" fmla="*/ 199302 w 277978"/>
                <a:gd name="connsiteY11" fmla="*/ 81820 h 281749"/>
                <a:gd name="connsiteX12" fmla="*/ 277978 w 277978"/>
                <a:gd name="connsiteY12" fmla="*/ 93250 h 281749"/>
                <a:gd name="connsiteX13" fmla="*/ 272454 w 277978"/>
                <a:gd name="connsiteY13" fmla="*/ 130969 h 281749"/>
                <a:gd name="connsiteX14" fmla="*/ 183871 w 277978"/>
                <a:gd name="connsiteY14" fmla="*/ 118110 h 281749"/>
                <a:gd name="connsiteX15" fmla="*/ 169488 w 277978"/>
                <a:gd name="connsiteY15" fmla="*/ 107728 h 281749"/>
                <a:gd name="connsiteX16" fmla="*/ 147009 w 277978"/>
                <a:gd name="connsiteY16" fmla="*/ 62103 h 281749"/>
                <a:gd name="connsiteX17" fmla="*/ 124530 w 277978"/>
                <a:gd name="connsiteY17" fmla="*/ 107728 h 281749"/>
                <a:gd name="connsiteX18" fmla="*/ 110148 w 277978"/>
                <a:gd name="connsiteY18" fmla="*/ 118110 h 281749"/>
                <a:gd name="connsiteX19" fmla="*/ 59761 w 277978"/>
                <a:gd name="connsiteY19" fmla="*/ 125444 h 281749"/>
                <a:gd name="connsiteX20" fmla="*/ 96241 w 277978"/>
                <a:gd name="connsiteY20" fmla="*/ 160972 h 281749"/>
                <a:gd name="connsiteX21" fmla="*/ 101766 w 277978"/>
                <a:gd name="connsiteY21" fmla="*/ 177832 h 281749"/>
                <a:gd name="connsiteX22" fmla="*/ 93193 w 277978"/>
                <a:gd name="connsiteY22" fmla="*/ 228028 h 281749"/>
                <a:gd name="connsiteX23" fmla="*/ 138246 w 277978"/>
                <a:gd name="connsiteY23" fmla="*/ 204311 h 281749"/>
                <a:gd name="connsiteX24" fmla="*/ 155963 w 277978"/>
                <a:gd name="connsiteY24" fmla="*/ 204311 h 281749"/>
                <a:gd name="connsiteX25" fmla="*/ 235211 w 277978"/>
                <a:gd name="connsiteY25" fmla="*/ 245936 h 281749"/>
                <a:gd name="connsiteX26" fmla="*/ 217495 w 277978"/>
                <a:gd name="connsiteY26" fmla="*/ 279654 h 281749"/>
                <a:gd name="connsiteX27" fmla="*/ 147200 w 277978"/>
                <a:gd name="connsiteY27" fmla="*/ 242697 h 281749"/>
                <a:gd name="connsiteX28" fmla="*/ 76905 w 277978"/>
                <a:gd name="connsiteY28" fmla="*/ 279654 h 281749"/>
                <a:gd name="connsiteX29" fmla="*/ 68047 w 277978"/>
                <a:gd name="connsiteY29" fmla="*/ 281749 h 28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77978" h="281749">
                  <a:moveTo>
                    <a:pt x="68047" y="281749"/>
                  </a:moveTo>
                  <a:cubicBezTo>
                    <a:pt x="64142" y="281749"/>
                    <a:pt x="60141" y="280511"/>
                    <a:pt x="56808" y="278130"/>
                  </a:cubicBezTo>
                  <a:cubicBezTo>
                    <a:pt x="50902" y="273844"/>
                    <a:pt x="48045" y="266605"/>
                    <a:pt x="49188" y="259461"/>
                  </a:cubicBezTo>
                  <a:lnTo>
                    <a:pt x="62618" y="181165"/>
                  </a:lnTo>
                  <a:lnTo>
                    <a:pt x="5754" y="125730"/>
                  </a:lnTo>
                  <a:cubicBezTo>
                    <a:pt x="610" y="120682"/>
                    <a:pt x="-1295" y="113062"/>
                    <a:pt x="896" y="106204"/>
                  </a:cubicBezTo>
                  <a:cubicBezTo>
                    <a:pt x="3182" y="99346"/>
                    <a:pt x="9087" y="94297"/>
                    <a:pt x="16231" y="93250"/>
                  </a:cubicBezTo>
                  <a:lnTo>
                    <a:pt x="94908" y="81820"/>
                  </a:lnTo>
                  <a:lnTo>
                    <a:pt x="130055" y="10573"/>
                  </a:lnTo>
                  <a:cubicBezTo>
                    <a:pt x="133294" y="4096"/>
                    <a:pt x="139866" y="0"/>
                    <a:pt x="147105" y="0"/>
                  </a:cubicBezTo>
                  <a:cubicBezTo>
                    <a:pt x="154344" y="0"/>
                    <a:pt x="161011" y="4096"/>
                    <a:pt x="164154" y="10573"/>
                  </a:cubicBezTo>
                  <a:lnTo>
                    <a:pt x="199302" y="81820"/>
                  </a:lnTo>
                  <a:lnTo>
                    <a:pt x="277978" y="93250"/>
                  </a:lnTo>
                  <a:lnTo>
                    <a:pt x="272454" y="130969"/>
                  </a:lnTo>
                  <a:lnTo>
                    <a:pt x="183871" y="118110"/>
                  </a:lnTo>
                  <a:cubicBezTo>
                    <a:pt x="177680" y="117253"/>
                    <a:pt x="172346" y="113347"/>
                    <a:pt x="169488" y="107728"/>
                  </a:cubicBezTo>
                  <a:lnTo>
                    <a:pt x="147009" y="62103"/>
                  </a:lnTo>
                  <a:lnTo>
                    <a:pt x="124530" y="107728"/>
                  </a:lnTo>
                  <a:cubicBezTo>
                    <a:pt x="121768" y="113347"/>
                    <a:pt x="116434" y="117253"/>
                    <a:pt x="110148" y="118110"/>
                  </a:cubicBezTo>
                  <a:lnTo>
                    <a:pt x="59761" y="125444"/>
                  </a:lnTo>
                  <a:lnTo>
                    <a:pt x="96241" y="160972"/>
                  </a:lnTo>
                  <a:cubicBezTo>
                    <a:pt x="100718" y="165354"/>
                    <a:pt x="102813" y="171640"/>
                    <a:pt x="101766" y="177832"/>
                  </a:cubicBezTo>
                  <a:lnTo>
                    <a:pt x="93193" y="228028"/>
                  </a:lnTo>
                  <a:lnTo>
                    <a:pt x="138246" y="204311"/>
                  </a:lnTo>
                  <a:cubicBezTo>
                    <a:pt x="143771" y="201359"/>
                    <a:pt x="150438" y="201359"/>
                    <a:pt x="155963" y="204311"/>
                  </a:cubicBezTo>
                  <a:lnTo>
                    <a:pt x="235211" y="245936"/>
                  </a:lnTo>
                  <a:lnTo>
                    <a:pt x="217495" y="279654"/>
                  </a:lnTo>
                  <a:lnTo>
                    <a:pt x="147200" y="242697"/>
                  </a:lnTo>
                  <a:lnTo>
                    <a:pt x="76905" y="279654"/>
                  </a:lnTo>
                  <a:cubicBezTo>
                    <a:pt x="74143" y="280988"/>
                    <a:pt x="71095" y="281749"/>
                    <a:pt x="68047" y="2817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7C0D4BB-D704-88B8-1C4F-D991B6ACA899}"/>
                </a:ext>
              </a:extLst>
            </p:cNvPr>
            <p:cNvSpPr/>
            <p:nvPr/>
          </p:nvSpPr>
          <p:spPr>
            <a:xfrm>
              <a:off x="3919022" y="886587"/>
              <a:ext cx="246348" cy="283214"/>
            </a:xfrm>
            <a:custGeom>
              <a:avLst/>
              <a:gdLst>
                <a:gd name="connsiteX0" fmla="*/ 68333 w 246348"/>
                <a:gd name="connsiteY0" fmla="*/ 283178 h 283214"/>
                <a:gd name="connsiteX1" fmla="*/ 57094 w 246348"/>
                <a:gd name="connsiteY1" fmla="*/ 279559 h 283214"/>
                <a:gd name="connsiteX2" fmla="*/ 49474 w 246348"/>
                <a:gd name="connsiteY2" fmla="*/ 260890 h 283214"/>
                <a:gd name="connsiteX3" fmla="*/ 62999 w 246348"/>
                <a:gd name="connsiteY3" fmla="*/ 182118 h 283214"/>
                <a:gd name="connsiteX4" fmla="*/ 5754 w 246348"/>
                <a:gd name="connsiteY4" fmla="*/ 126301 h 283214"/>
                <a:gd name="connsiteX5" fmla="*/ 896 w 246348"/>
                <a:gd name="connsiteY5" fmla="*/ 106775 h 283214"/>
                <a:gd name="connsiteX6" fmla="*/ 16231 w 246348"/>
                <a:gd name="connsiteY6" fmla="*/ 93821 h 283214"/>
                <a:gd name="connsiteX7" fmla="*/ 95384 w 246348"/>
                <a:gd name="connsiteY7" fmla="*/ 82296 h 283214"/>
                <a:gd name="connsiteX8" fmla="*/ 130817 w 246348"/>
                <a:gd name="connsiteY8" fmla="*/ 10573 h 283214"/>
                <a:gd name="connsiteX9" fmla="*/ 147867 w 246348"/>
                <a:gd name="connsiteY9" fmla="*/ 0 h 283214"/>
                <a:gd name="connsiteX10" fmla="*/ 164916 w 246348"/>
                <a:gd name="connsiteY10" fmla="*/ 10573 h 283214"/>
                <a:gd name="connsiteX11" fmla="*/ 195778 w 246348"/>
                <a:gd name="connsiteY11" fmla="*/ 73057 h 283214"/>
                <a:gd name="connsiteX12" fmla="*/ 161583 w 246348"/>
                <a:gd name="connsiteY12" fmla="*/ 89916 h 283214"/>
                <a:gd name="connsiteX13" fmla="*/ 147772 w 246348"/>
                <a:gd name="connsiteY13" fmla="*/ 62008 h 283214"/>
                <a:gd name="connsiteX14" fmla="*/ 125007 w 246348"/>
                <a:gd name="connsiteY14" fmla="*/ 108109 h 283214"/>
                <a:gd name="connsiteX15" fmla="*/ 110624 w 246348"/>
                <a:gd name="connsiteY15" fmla="*/ 118491 h 283214"/>
                <a:gd name="connsiteX16" fmla="*/ 59761 w 246348"/>
                <a:gd name="connsiteY16" fmla="*/ 125921 h 283214"/>
                <a:gd name="connsiteX17" fmla="*/ 96527 w 246348"/>
                <a:gd name="connsiteY17" fmla="*/ 161830 h 283214"/>
                <a:gd name="connsiteX18" fmla="*/ 102052 w 246348"/>
                <a:gd name="connsiteY18" fmla="*/ 178689 h 283214"/>
                <a:gd name="connsiteX19" fmla="*/ 93384 w 246348"/>
                <a:gd name="connsiteY19" fmla="*/ 229362 h 283214"/>
                <a:gd name="connsiteX20" fmla="*/ 138818 w 246348"/>
                <a:gd name="connsiteY20" fmla="*/ 205454 h 283214"/>
                <a:gd name="connsiteX21" fmla="*/ 156535 w 246348"/>
                <a:gd name="connsiteY21" fmla="*/ 205454 h 283214"/>
                <a:gd name="connsiteX22" fmla="*/ 201969 w 246348"/>
                <a:gd name="connsiteY22" fmla="*/ 229362 h 283214"/>
                <a:gd name="connsiteX23" fmla="*/ 193301 w 246348"/>
                <a:gd name="connsiteY23" fmla="*/ 178689 h 283214"/>
                <a:gd name="connsiteX24" fmla="*/ 230829 w 246348"/>
                <a:gd name="connsiteY24" fmla="*/ 172212 h 283214"/>
                <a:gd name="connsiteX25" fmla="*/ 246070 w 246348"/>
                <a:gd name="connsiteY25" fmla="*/ 260890 h 283214"/>
                <a:gd name="connsiteX26" fmla="*/ 238449 w 246348"/>
                <a:gd name="connsiteY26" fmla="*/ 279559 h 283214"/>
                <a:gd name="connsiteX27" fmla="*/ 218352 w 246348"/>
                <a:gd name="connsiteY27" fmla="*/ 280988 h 283214"/>
                <a:gd name="connsiteX28" fmla="*/ 147581 w 246348"/>
                <a:gd name="connsiteY28" fmla="*/ 243745 h 283214"/>
                <a:gd name="connsiteX29" fmla="*/ 76810 w 246348"/>
                <a:gd name="connsiteY29" fmla="*/ 280988 h 283214"/>
                <a:gd name="connsiteX30" fmla="*/ 68333 w 246348"/>
                <a:gd name="connsiteY30" fmla="*/ 283178 h 283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6348" h="283214">
                  <a:moveTo>
                    <a:pt x="68333" y="283178"/>
                  </a:moveTo>
                  <a:cubicBezTo>
                    <a:pt x="64428" y="283178"/>
                    <a:pt x="60427" y="281940"/>
                    <a:pt x="57094" y="279559"/>
                  </a:cubicBezTo>
                  <a:cubicBezTo>
                    <a:pt x="51188" y="275273"/>
                    <a:pt x="48331" y="268034"/>
                    <a:pt x="49474" y="260890"/>
                  </a:cubicBezTo>
                  <a:lnTo>
                    <a:pt x="62999" y="182118"/>
                  </a:lnTo>
                  <a:lnTo>
                    <a:pt x="5754" y="126301"/>
                  </a:lnTo>
                  <a:cubicBezTo>
                    <a:pt x="610" y="121253"/>
                    <a:pt x="-1295" y="113633"/>
                    <a:pt x="896" y="106775"/>
                  </a:cubicBezTo>
                  <a:cubicBezTo>
                    <a:pt x="3182" y="99917"/>
                    <a:pt x="9087" y="94869"/>
                    <a:pt x="16231" y="93821"/>
                  </a:cubicBezTo>
                  <a:lnTo>
                    <a:pt x="95384" y="82296"/>
                  </a:lnTo>
                  <a:lnTo>
                    <a:pt x="130817" y="10573"/>
                  </a:lnTo>
                  <a:cubicBezTo>
                    <a:pt x="134056" y="4096"/>
                    <a:pt x="140628" y="0"/>
                    <a:pt x="147867" y="0"/>
                  </a:cubicBezTo>
                  <a:cubicBezTo>
                    <a:pt x="155106" y="0"/>
                    <a:pt x="161773" y="4096"/>
                    <a:pt x="164916" y="10573"/>
                  </a:cubicBezTo>
                  <a:lnTo>
                    <a:pt x="195778" y="73057"/>
                  </a:lnTo>
                  <a:lnTo>
                    <a:pt x="161583" y="89916"/>
                  </a:lnTo>
                  <a:lnTo>
                    <a:pt x="147772" y="62008"/>
                  </a:lnTo>
                  <a:lnTo>
                    <a:pt x="125007" y="108109"/>
                  </a:lnTo>
                  <a:cubicBezTo>
                    <a:pt x="122245" y="113728"/>
                    <a:pt x="116911" y="117634"/>
                    <a:pt x="110624" y="118491"/>
                  </a:cubicBezTo>
                  <a:lnTo>
                    <a:pt x="59761" y="125921"/>
                  </a:lnTo>
                  <a:lnTo>
                    <a:pt x="96527" y="161830"/>
                  </a:lnTo>
                  <a:cubicBezTo>
                    <a:pt x="101004" y="166211"/>
                    <a:pt x="103099" y="172498"/>
                    <a:pt x="102052" y="178689"/>
                  </a:cubicBezTo>
                  <a:lnTo>
                    <a:pt x="93384" y="229362"/>
                  </a:lnTo>
                  <a:lnTo>
                    <a:pt x="138818" y="205454"/>
                  </a:lnTo>
                  <a:cubicBezTo>
                    <a:pt x="144343" y="202501"/>
                    <a:pt x="151010" y="202501"/>
                    <a:pt x="156535" y="205454"/>
                  </a:cubicBezTo>
                  <a:lnTo>
                    <a:pt x="201969" y="229362"/>
                  </a:lnTo>
                  <a:lnTo>
                    <a:pt x="193301" y="178689"/>
                  </a:lnTo>
                  <a:lnTo>
                    <a:pt x="230829" y="172212"/>
                  </a:lnTo>
                  <a:lnTo>
                    <a:pt x="246070" y="260890"/>
                  </a:lnTo>
                  <a:cubicBezTo>
                    <a:pt x="247308" y="268034"/>
                    <a:pt x="244355" y="275273"/>
                    <a:pt x="238449" y="279559"/>
                  </a:cubicBezTo>
                  <a:cubicBezTo>
                    <a:pt x="232544" y="283845"/>
                    <a:pt x="224829" y="284417"/>
                    <a:pt x="218352" y="280988"/>
                  </a:cubicBezTo>
                  <a:lnTo>
                    <a:pt x="147581" y="243745"/>
                  </a:lnTo>
                  <a:lnTo>
                    <a:pt x="76810" y="280988"/>
                  </a:lnTo>
                  <a:cubicBezTo>
                    <a:pt x="74429" y="282416"/>
                    <a:pt x="71381" y="283178"/>
                    <a:pt x="68333" y="2831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F3BAB9F-1310-C835-ACEC-7D1165EF1C3A}"/>
                </a:ext>
              </a:extLst>
            </p:cNvPr>
            <p:cNvSpPr/>
            <p:nvPr/>
          </p:nvSpPr>
          <p:spPr>
            <a:xfrm>
              <a:off x="4480883" y="886587"/>
              <a:ext cx="246428" cy="283214"/>
            </a:xfrm>
            <a:custGeom>
              <a:avLst/>
              <a:gdLst>
                <a:gd name="connsiteX0" fmla="*/ 19107 w 246428"/>
                <a:gd name="connsiteY0" fmla="*/ 283178 h 283214"/>
                <a:gd name="connsiteX1" fmla="*/ 7868 w 246428"/>
                <a:gd name="connsiteY1" fmla="*/ 279559 h 283214"/>
                <a:gd name="connsiteX2" fmla="*/ 248 w 246428"/>
                <a:gd name="connsiteY2" fmla="*/ 260890 h 283214"/>
                <a:gd name="connsiteX3" fmla="*/ 15488 w 246428"/>
                <a:gd name="connsiteY3" fmla="*/ 172212 h 283214"/>
                <a:gd name="connsiteX4" fmla="*/ 53016 w 246428"/>
                <a:gd name="connsiteY4" fmla="*/ 178689 h 283214"/>
                <a:gd name="connsiteX5" fmla="*/ 44349 w 246428"/>
                <a:gd name="connsiteY5" fmla="*/ 229362 h 283214"/>
                <a:gd name="connsiteX6" fmla="*/ 89783 w 246428"/>
                <a:gd name="connsiteY6" fmla="*/ 205454 h 283214"/>
                <a:gd name="connsiteX7" fmla="*/ 107499 w 246428"/>
                <a:gd name="connsiteY7" fmla="*/ 205454 h 283214"/>
                <a:gd name="connsiteX8" fmla="*/ 152933 w 246428"/>
                <a:gd name="connsiteY8" fmla="*/ 229362 h 283214"/>
                <a:gd name="connsiteX9" fmla="*/ 144266 w 246428"/>
                <a:gd name="connsiteY9" fmla="*/ 178689 h 283214"/>
                <a:gd name="connsiteX10" fmla="*/ 149790 w 246428"/>
                <a:gd name="connsiteY10" fmla="*/ 161830 h 283214"/>
                <a:gd name="connsiteX11" fmla="*/ 186557 w 246428"/>
                <a:gd name="connsiteY11" fmla="*/ 125921 h 283214"/>
                <a:gd name="connsiteX12" fmla="*/ 135693 w 246428"/>
                <a:gd name="connsiteY12" fmla="*/ 118491 h 283214"/>
                <a:gd name="connsiteX13" fmla="*/ 121311 w 246428"/>
                <a:gd name="connsiteY13" fmla="*/ 108109 h 283214"/>
                <a:gd name="connsiteX14" fmla="*/ 98546 w 246428"/>
                <a:gd name="connsiteY14" fmla="*/ 62008 h 283214"/>
                <a:gd name="connsiteX15" fmla="*/ 88449 w 246428"/>
                <a:gd name="connsiteY15" fmla="*/ 82582 h 283214"/>
                <a:gd name="connsiteX16" fmla="*/ 54255 w 246428"/>
                <a:gd name="connsiteY16" fmla="*/ 65723 h 283214"/>
                <a:gd name="connsiteX17" fmla="*/ 81496 w 246428"/>
                <a:gd name="connsiteY17" fmla="*/ 10573 h 283214"/>
                <a:gd name="connsiteX18" fmla="*/ 98546 w 246428"/>
                <a:gd name="connsiteY18" fmla="*/ 0 h 283214"/>
                <a:gd name="connsiteX19" fmla="*/ 98546 w 246428"/>
                <a:gd name="connsiteY19" fmla="*/ 0 h 283214"/>
                <a:gd name="connsiteX20" fmla="*/ 115596 w 246428"/>
                <a:gd name="connsiteY20" fmla="*/ 10573 h 283214"/>
                <a:gd name="connsiteX21" fmla="*/ 151029 w 246428"/>
                <a:gd name="connsiteY21" fmla="*/ 82296 h 283214"/>
                <a:gd name="connsiteX22" fmla="*/ 230181 w 246428"/>
                <a:gd name="connsiteY22" fmla="*/ 93821 h 283214"/>
                <a:gd name="connsiteX23" fmla="*/ 245517 w 246428"/>
                <a:gd name="connsiteY23" fmla="*/ 106775 h 283214"/>
                <a:gd name="connsiteX24" fmla="*/ 240659 w 246428"/>
                <a:gd name="connsiteY24" fmla="*/ 126301 h 283214"/>
                <a:gd name="connsiteX25" fmla="*/ 183414 w 246428"/>
                <a:gd name="connsiteY25" fmla="*/ 182118 h 283214"/>
                <a:gd name="connsiteX26" fmla="*/ 196939 w 246428"/>
                <a:gd name="connsiteY26" fmla="*/ 260890 h 283214"/>
                <a:gd name="connsiteX27" fmla="*/ 189319 w 246428"/>
                <a:gd name="connsiteY27" fmla="*/ 279559 h 283214"/>
                <a:gd name="connsiteX28" fmla="*/ 169221 w 246428"/>
                <a:gd name="connsiteY28" fmla="*/ 280988 h 283214"/>
                <a:gd name="connsiteX29" fmla="*/ 98450 w 246428"/>
                <a:gd name="connsiteY29" fmla="*/ 243745 h 283214"/>
                <a:gd name="connsiteX30" fmla="*/ 27680 w 246428"/>
                <a:gd name="connsiteY30" fmla="*/ 280988 h 283214"/>
                <a:gd name="connsiteX31" fmla="*/ 19107 w 246428"/>
                <a:gd name="connsiteY31" fmla="*/ 283178 h 283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6428" h="283214">
                  <a:moveTo>
                    <a:pt x="19107" y="283178"/>
                  </a:moveTo>
                  <a:cubicBezTo>
                    <a:pt x="15202" y="283178"/>
                    <a:pt x="11201" y="281940"/>
                    <a:pt x="7868" y="279559"/>
                  </a:cubicBezTo>
                  <a:cubicBezTo>
                    <a:pt x="1962" y="275273"/>
                    <a:pt x="-895" y="268034"/>
                    <a:pt x="248" y="260890"/>
                  </a:cubicBezTo>
                  <a:lnTo>
                    <a:pt x="15488" y="172212"/>
                  </a:lnTo>
                  <a:lnTo>
                    <a:pt x="53016" y="178689"/>
                  </a:lnTo>
                  <a:lnTo>
                    <a:pt x="44349" y="229362"/>
                  </a:lnTo>
                  <a:lnTo>
                    <a:pt x="89783" y="205454"/>
                  </a:lnTo>
                  <a:cubicBezTo>
                    <a:pt x="95307" y="202501"/>
                    <a:pt x="101975" y="202501"/>
                    <a:pt x="107499" y="205454"/>
                  </a:cubicBezTo>
                  <a:lnTo>
                    <a:pt x="152933" y="229362"/>
                  </a:lnTo>
                  <a:lnTo>
                    <a:pt x="144266" y="178689"/>
                  </a:lnTo>
                  <a:cubicBezTo>
                    <a:pt x="143218" y="172498"/>
                    <a:pt x="145218" y="166211"/>
                    <a:pt x="149790" y="161830"/>
                  </a:cubicBezTo>
                  <a:lnTo>
                    <a:pt x="186557" y="125921"/>
                  </a:lnTo>
                  <a:lnTo>
                    <a:pt x="135693" y="118491"/>
                  </a:lnTo>
                  <a:cubicBezTo>
                    <a:pt x="129502" y="117634"/>
                    <a:pt x="124168" y="113728"/>
                    <a:pt x="121311" y="108109"/>
                  </a:cubicBezTo>
                  <a:lnTo>
                    <a:pt x="98546" y="62008"/>
                  </a:lnTo>
                  <a:lnTo>
                    <a:pt x="88449" y="82582"/>
                  </a:lnTo>
                  <a:lnTo>
                    <a:pt x="54255" y="65723"/>
                  </a:lnTo>
                  <a:lnTo>
                    <a:pt x="81496" y="10573"/>
                  </a:lnTo>
                  <a:cubicBezTo>
                    <a:pt x="84734" y="4096"/>
                    <a:pt x="91307" y="0"/>
                    <a:pt x="98546" y="0"/>
                  </a:cubicBezTo>
                  <a:lnTo>
                    <a:pt x="98546" y="0"/>
                  </a:lnTo>
                  <a:cubicBezTo>
                    <a:pt x="105785" y="0"/>
                    <a:pt x="112452" y="4096"/>
                    <a:pt x="115596" y="10573"/>
                  </a:cubicBezTo>
                  <a:lnTo>
                    <a:pt x="151029" y="82296"/>
                  </a:lnTo>
                  <a:lnTo>
                    <a:pt x="230181" y="93821"/>
                  </a:lnTo>
                  <a:cubicBezTo>
                    <a:pt x="237325" y="94869"/>
                    <a:pt x="243326" y="99917"/>
                    <a:pt x="245517" y="106775"/>
                  </a:cubicBezTo>
                  <a:cubicBezTo>
                    <a:pt x="247707" y="113633"/>
                    <a:pt x="245898" y="121253"/>
                    <a:pt x="240659" y="126301"/>
                  </a:cubicBezTo>
                  <a:lnTo>
                    <a:pt x="183414" y="182118"/>
                  </a:lnTo>
                  <a:lnTo>
                    <a:pt x="196939" y="260890"/>
                  </a:lnTo>
                  <a:cubicBezTo>
                    <a:pt x="198177" y="268034"/>
                    <a:pt x="195225" y="275273"/>
                    <a:pt x="189319" y="279559"/>
                  </a:cubicBezTo>
                  <a:cubicBezTo>
                    <a:pt x="183414" y="283845"/>
                    <a:pt x="175698" y="284417"/>
                    <a:pt x="169221" y="280988"/>
                  </a:cubicBezTo>
                  <a:lnTo>
                    <a:pt x="98450" y="243745"/>
                  </a:lnTo>
                  <a:lnTo>
                    <a:pt x="27680" y="280988"/>
                  </a:lnTo>
                  <a:cubicBezTo>
                    <a:pt x="25203" y="282416"/>
                    <a:pt x="22155" y="283178"/>
                    <a:pt x="19107" y="2831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35" name="Graphic 3">
            <a:extLst>
              <a:ext uri="{FF2B5EF4-FFF2-40B4-BE49-F238E27FC236}">
                <a16:creationId xmlns:a16="http://schemas.microsoft.com/office/drawing/2014/main" id="{E708F2A3-3F56-E752-453A-5531ECF429F7}"/>
              </a:ext>
            </a:extLst>
          </p:cNvPr>
          <p:cNvGrpSpPr/>
          <p:nvPr/>
        </p:nvGrpSpPr>
        <p:grpSpPr>
          <a:xfrm>
            <a:off x="4577703" y="2883694"/>
            <a:ext cx="389702" cy="410176"/>
            <a:chOff x="5556027" y="3723417"/>
            <a:chExt cx="1076351" cy="1132903"/>
          </a:xfrm>
          <a:solidFill>
            <a:schemeClr val="tx2"/>
          </a:solidFill>
        </p:grpSpPr>
        <p:grpSp>
          <p:nvGrpSpPr>
            <p:cNvPr id="36" name="Graphic 3">
              <a:extLst>
                <a:ext uri="{FF2B5EF4-FFF2-40B4-BE49-F238E27FC236}">
                  <a16:creationId xmlns:a16="http://schemas.microsoft.com/office/drawing/2014/main" id="{007D06B7-0012-B791-FB96-5D4A7FE3B0DB}"/>
                </a:ext>
              </a:extLst>
            </p:cNvPr>
            <p:cNvGrpSpPr/>
            <p:nvPr/>
          </p:nvGrpSpPr>
          <p:grpSpPr>
            <a:xfrm>
              <a:off x="5858351" y="4132516"/>
              <a:ext cx="476081" cy="723804"/>
              <a:chOff x="5858351" y="4132516"/>
              <a:chExt cx="476081" cy="723804"/>
            </a:xfrm>
            <a:grpFill/>
          </p:grpSpPr>
          <p:grpSp>
            <p:nvGrpSpPr>
              <p:cNvPr id="55" name="Graphic 3">
                <a:extLst>
                  <a:ext uri="{FF2B5EF4-FFF2-40B4-BE49-F238E27FC236}">
                    <a16:creationId xmlns:a16="http://schemas.microsoft.com/office/drawing/2014/main" id="{17667D55-82BC-CE06-73C1-FD51AC4F29E9}"/>
                  </a:ext>
                </a:extLst>
              </p:cNvPr>
              <p:cNvGrpSpPr/>
              <p:nvPr/>
            </p:nvGrpSpPr>
            <p:grpSpPr>
              <a:xfrm>
                <a:off x="5858351" y="4132516"/>
                <a:ext cx="476081" cy="723804"/>
                <a:chOff x="5858351" y="4132516"/>
                <a:chExt cx="476081" cy="723804"/>
              </a:xfrm>
              <a:grpFill/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F67ACBD5-D23D-4DF3-0574-9779D8D2751A}"/>
                    </a:ext>
                  </a:extLst>
                </p:cNvPr>
                <p:cNvSpPr/>
                <p:nvPr/>
              </p:nvSpPr>
              <p:spPr>
                <a:xfrm>
                  <a:off x="5899213" y="4132516"/>
                  <a:ext cx="246316" cy="246316"/>
                </a:xfrm>
                <a:custGeom>
                  <a:avLst/>
                  <a:gdLst>
                    <a:gd name="connsiteX0" fmla="*/ 123158 w 246316"/>
                    <a:gd name="connsiteY0" fmla="*/ 246317 h 246316"/>
                    <a:gd name="connsiteX1" fmla="*/ 0 w 246316"/>
                    <a:gd name="connsiteY1" fmla="*/ 123158 h 246316"/>
                    <a:gd name="connsiteX2" fmla="*/ 123158 w 246316"/>
                    <a:gd name="connsiteY2" fmla="*/ 0 h 246316"/>
                    <a:gd name="connsiteX3" fmla="*/ 246317 w 246316"/>
                    <a:gd name="connsiteY3" fmla="*/ 123158 h 246316"/>
                    <a:gd name="connsiteX4" fmla="*/ 123158 w 246316"/>
                    <a:gd name="connsiteY4" fmla="*/ 246317 h 246316"/>
                    <a:gd name="connsiteX5" fmla="*/ 123158 w 246316"/>
                    <a:gd name="connsiteY5" fmla="*/ 38100 h 246316"/>
                    <a:gd name="connsiteX6" fmla="*/ 38100 w 246316"/>
                    <a:gd name="connsiteY6" fmla="*/ 123158 h 246316"/>
                    <a:gd name="connsiteX7" fmla="*/ 123158 w 246316"/>
                    <a:gd name="connsiteY7" fmla="*/ 208217 h 246316"/>
                    <a:gd name="connsiteX8" fmla="*/ 208217 w 246316"/>
                    <a:gd name="connsiteY8" fmla="*/ 123158 h 246316"/>
                    <a:gd name="connsiteX9" fmla="*/ 123158 w 246316"/>
                    <a:gd name="connsiteY9" fmla="*/ 38100 h 246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6316" h="246316">
                      <a:moveTo>
                        <a:pt x="123158" y="246317"/>
                      </a:moveTo>
                      <a:cubicBezTo>
                        <a:pt x="55245" y="246317"/>
                        <a:pt x="0" y="191072"/>
                        <a:pt x="0" y="123158"/>
                      </a:cubicBezTo>
                      <a:cubicBezTo>
                        <a:pt x="0" y="55245"/>
                        <a:pt x="55245" y="0"/>
                        <a:pt x="123158" y="0"/>
                      </a:cubicBezTo>
                      <a:cubicBezTo>
                        <a:pt x="191071" y="0"/>
                        <a:pt x="246317" y="55245"/>
                        <a:pt x="246317" y="123158"/>
                      </a:cubicBezTo>
                      <a:cubicBezTo>
                        <a:pt x="246317" y="191072"/>
                        <a:pt x="191071" y="246317"/>
                        <a:pt x="123158" y="246317"/>
                      </a:cubicBezTo>
                      <a:close/>
                      <a:moveTo>
                        <a:pt x="123158" y="38100"/>
                      </a:moveTo>
                      <a:cubicBezTo>
                        <a:pt x="76295" y="38100"/>
                        <a:pt x="38100" y="76295"/>
                        <a:pt x="38100" y="123158"/>
                      </a:cubicBezTo>
                      <a:cubicBezTo>
                        <a:pt x="38100" y="170021"/>
                        <a:pt x="76295" y="208217"/>
                        <a:pt x="123158" y="208217"/>
                      </a:cubicBezTo>
                      <a:cubicBezTo>
                        <a:pt x="170021" y="208217"/>
                        <a:pt x="208217" y="170021"/>
                        <a:pt x="208217" y="123158"/>
                      </a:cubicBezTo>
                      <a:cubicBezTo>
                        <a:pt x="208217" y="76295"/>
                        <a:pt x="170021" y="38100"/>
                        <a:pt x="123158" y="381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01CB7BD-B2FA-408A-F181-764A9CE5A805}"/>
                    </a:ext>
                  </a:extLst>
                </p:cNvPr>
                <p:cNvSpPr/>
                <p:nvPr/>
              </p:nvSpPr>
              <p:spPr>
                <a:xfrm>
                  <a:off x="5920835" y="4534185"/>
                  <a:ext cx="38100" cy="321659"/>
                </a:xfrm>
                <a:custGeom>
                  <a:avLst/>
                  <a:gdLst>
                    <a:gd name="connsiteX0" fmla="*/ 0 w 38100"/>
                    <a:gd name="connsiteY0" fmla="*/ 0 h 321659"/>
                    <a:gd name="connsiteX1" fmla="*/ 38100 w 38100"/>
                    <a:gd name="connsiteY1" fmla="*/ 0 h 321659"/>
                    <a:gd name="connsiteX2" fmla="*/ 38100 w 38100"/>
                    <a:gd name="connsiteY2" fmla="*/ 321659 h 321659"/>
                    <a:gd name="connsiteX3" fmla="*/ 0 w 38100"/>
                    <a:gd name="connsiteY3" fmla="*/ 321659 h 321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100" h="321659">
                      <a:moveTo>
                        <a:pt x="0" y="0"/>
                      </a:moveTo>
                      <a:lnTo>
                        <a:pt x="38100" y="0"/>
                      </a:lnTo>
                      <a:lnTo>
                        <a:pt x="38100" y="321659"/>
                      </a:lnTo>
                      <a:lnTo>
                        <a:pt x="0" y="321659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D33320A5-1106-0008-BC82-4AAB3D253E4E}"/>
                    </a:ext>
                  </a:extLst>
                </p:cNvPr>
                <p:cNvSpPr/>
                <p:nvPr/>
              </p:nvSpPr>
              <p:spPr>
                <a:xfrm>
                  <a:off x="5858351" y="4388453"/>
                  <a:ext cx="164020" cy="343852"/>
                </a:xfrm>
                <a:custGeom>
                  <a:avLst/>
                  <a:gdLst>
                    <a:gd name="connsiteX0" fmla="*/ 79534 w 164020"/>
                    <a:gd name="connsiteY0" fmla="*/ 343852 h 343852"/>
                    <a:gd name="connsiteX1" fmla="*/ 0 w 164020"/>
                    <a:gd name="connsiteY1" fmla="*/ 264319 h 343852"/>
                    <a:gd name="connsiteX2" fmla="*/ 0 w 164020"/>
                    <a:gd name="connsiteY2" fmla="*/ 79534 h 343852"/>
                    <a:gd name="connsiteX3" fmla="*/ 79534 w 164020"/>
                    <a:gd name="connsiteY3" fmla="*/ 0 h 343852"/>
                    <a:gd name="connsiteX4" fmla="*/ 164021 w 164020"/>
                    <a:gd name="connsiteY4" fmla="*/ 0 h 343852"/>
                    <a:gd name="connsiteX5" fmla="*/ 164021 w 164020"/>
                    <a:gd name="connsiteY5" fmla="*/ 38100 h 343852"/>
                    <a:gd name="connsiteX6" fmla="*/ 79534 w 164020"/>
                    <a:gd name="connsiteY6" fmla="*/ 38100 h 343852"/>
                    <a:gd name="connsiteX7" fmla="*/ 38100 w 164020"/>
                    <a:gd name="connsiteY7" fmla="*/ 79534 h 343852"/>
                    <a:gd name="connsiteX8" fmla="*/ 38100 w 164020"/>
                    <a:gd name="connsiteY8" fmla="*/ 264319 h 343852"/>
                    <a:gd name="connsiteX9" fmla="*/ 79534 w 164020"/>
                    <a:gd name="connsiteY9" fmla="*/ 305752 h 343852"/>
                    <a:gd name="connsiteX10" fmla="*/ 79534 w 164020"/>
                    <a:gd name="connsiteY10" fmla="*/ 343852 h 343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4020" h="343852">
                      <a:moveTo>
                        <a:pt x="79534" y="343852"/>
                      </a:moveTo>
                      <a:cubicBezTo>
                        <a:pt x="35719" y="343852"/>
                        <a:pt x="0" y="308134"/>
                        <a:pt x="0" y="264319"/>
                      </a:cubicBezTo>
                      <a:lnTo>
                        <a:pt x="0" y="79534"/>
                      </a:lnTo>
                      <a:cubicBezTo>
                        <a:pt x="0" y="35719"/>
                        <a:pt x="35719" y="0"/>
                        <a:pt x="79534" y="0"/>
                      </a:cubicBezTo>
                      <a:lnTo>
                        <a:pt x="164021" y="0"/>
                      </a:lnTo>
                      <a:lnTo>
                        <a:pt x="164021" y="38100"/>
                      </a:lnTo>
                      <a:lnTo>
                        <a:pt x="79534" y="38100"/>
                      </a:lnTo>
                      <a:cubicBezTo>
                        <a:pt x="56674" y="38100"/>
                        <a:pt x="38100" y="56674"/>
                        <a:pt x="38100" y="79534"/>
                      </a:cubicBezTo>
                      <a:lnTo>
                        <a:pt x="38100" y="264319"/>
                      </a:lnTo>
                      <a:cubicBezTo>
                        <a:pt x="38100" y="287179"/>
                        <a:pt x="56674" y="305752"/>
                        <a:pt x="79534" y="305752"/>
                      </a:cubicBezTo>
                      <a:lnTo>
                        <a:pt x="79534" y="34385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1B584F3-B83A-949D-D82F-B3B95F0A1A95}"/>
                    </a:ext>
                  </a:extLst>
                </p:cNvPr>
                <p:cNvSpPr/>
                <p:nvPr/>
              </p:nvSpPr>
              <p:spPr>
                <a:xfrm>
                  <a:off x="6022276" y="4388548"/>
                  <a:ext cx="312156" cy="467772"/>
                </a:xfrm>
                <a:custGeom>
                  <a:avLst/>
                  <a:gdLst>
                    <a:gd name="connsiteX0" fmla="*/ 70961 w 312156"/>
                    <a:gd name="connsiteY0" fmla="*/ 467773 h 467772"/>
                    <a:gd name="connsiteX1" fmla="*/ 69913 w 312156"/>
                    <a:gd name="connsiteY1" fmla="*/ 145733 h 467772"/>
                    <a:gd name="connsiteX2" fmla="*/ 76676 w 312156"/>
                    <a:gd name="connsiteY2" fmla="*/ 131064 h 467772"/>
                    <a:gd name="connsiteX3" fmla="*/ 92297 w 312156"/>
                    <a:gd name="connsiteY3" fmla="*/ 126873 h 467772"/>
                    <a:gd name="connsiteX4" fmla="*/ 167640 w 312156"/>
                    <a:gd name="connsiteY4" fmla="*/ 140303 h 467772"/>
                    <a:gd name="connsiteX5" fmla="*/ 270605 w 312156"/>
                    <a:gd name="connsiteY5" fmla="*/ 67437 h 467772"/>
                    <a:gd name="connsiteX6" fmla="*/ 263747 w 312156"/>
                    <a:gd name="connsiteY6" fmla="*/ 46768 h 467772"/>
                    <a:gd name="connsiteX7" fmla="*/ 187357 w 312156"/>
                    <a:gd name="connsiteY7" fmla="*/ 88583 h 467772"/>
                    <a:gd name="connsiteX8" fmla="*/ 165068 w 312156"/>
                    <a:gd name="connsiteY8" fmla="*/ 85725 h 467772"/>
                    <a:gd name="connsiteX9" fmla="*/ 84487 w 312156"/>
                    <a:gd name="connsiteY9" fmla="*/ 38100 h 467772"/>
                    <a:gd name="connsiteX10" fmla="*/ 0 w 312156"/>
                    <a:gd name="connsiteY10" fmla="*/ 38100 h 467772"/>
                    <a:gd name="connsiteX11" fmla="*/ 0 w 312156"/>
                    <a:gd name="connsiteY11" fmla="*/ 0 h 467772"/>
                    <a:gd name="connsiteX12" fmla="*/ 84487 w 312156"/>
                    <a:gd name="connsiteY12" fmla="*/ 0 h 467772"/>
                    <a:gd name="connsiteX13" fmla="*/ 181165 w 312156"/>
                    <a:gd name="connsiteY13" fmla="*/ 48578 h 467772"/>
                    <a:gd name="connsiteX14" fmla="*/ 265557 w 312156"/>
                    <a:gd name="connsiteY14" fmla="*/ 2381 h 467772"/>
                    <a:gd name="connsiteX15" fmla="*/ 281654 w 312156"/>
                    <a:gd name="connsiteY15" fmla="*/ 1334 h 467772"/>
                    <a:gd name="connsiteX16" fmla="*/ 292798 w 312156"/>
                    <a:gd name="connsiteY16" fmla="*/ 13049 h 467772"/>
                    <a:gd name="connsiteX17" fmla="*/ 311182 w 312156"/>
                    <a:gd name="connsiteY17" fmla="*/ 68866 h 467772"/>
                    <a:gd name="connsiteX18" fmla="*/ 304133 w 312156"/>
                    <a:gd name="connsiteY18" fmla="*/ 90392 h 467772"/>
                    <a:gd name="connsiteX19" fmla="*/ 183166 w 312156"/>
                    <a:gd name="connsiteY19" fmla="*/ 176022 h 467772"/>
                    <a:gd name="connsiteX20" fmla="*/ 168783 w 312156"/>
                    <a:gd name="connsiteY20" fmla="*/ 179261 h 467772"/>
                    <a:gd name="connsiteX21" fmla="*/ 108109 w 312156"/>
                    <a:gd name="connsiteY21" fmla="*/ 168402 h 467772"/>
                    <a:gd name="connsiteX22" fmla="*/ 109061 w 312156"/>
                    <a:gd name="connsiteY22" fmla="*/ 467678 h 467772"/>
                    <a:gd name="connsiteX23" fmla="*/ 70961 w 312156"/>
                    <a:gd name="connsiteY23" fmla="*/ 467773 h 467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312156" h="467772">
                      <a:moveTo>
                        <a:pt x="70961" y="467773"/>
                      </a:moveTo>
                      <a:lnTo>
                        <a:pt x="69913" y="145733"/>
                      </a:lnTo>
                      <a:cubicBezTo>
                        <a:pt x="69913" y="140113"/>
                        <a:pt x="72390" y="134684"/>
                        <a:pt x="76676" y="131064"/>
                      </a:cubicBezTo>
                      <a:cubicBezTo>
                        <a:pt x="80963" y="127445"/>
                        <a:pt x="86773" y="125921"/>
                        <a:pt x="92297" y="126873"/>
                      </a:cubicBezTo>
                      <a:lnTo>
                        <a:pt x="167640" y="140303"/>
                      </a:lnTo>
                      <a:lnTo>
                        <a:pt x="270605" y="67437"/>
                      </a:lnTo>
                      <a:lnTo>
                        <a:pt x="263747" y="46768"/>
                      </a:lnTo>
                      <a:lnTo>
                        <a:pt x="187357" y="88583"/>
                      </a:lnTo>
                      <a:cubicBezTo>
                        <a:pt x="180118" y="92583"/>
                        <a:pt x="171069" y="91345"/>
                        <a:pt x="165068" y="85725"/>
                      </a:cubicBezTo>
                      <a:cubicBezTo>
                        <a:pt x="119158" y="42196"/>
                        <a:pt x="109442" y="38100"/>
                        <a:pt x="84487" y="38100"/>
                      </a:cubicBezTo>
                      <a:lnTo>
                        <a:pt x="0" y="38100"/>
                      </a:lnTo>
                      <a:lnTo>
                        <a:pt x="0" y="0"/>
                      </a:lnTo>
                      <a:lnTo>
                        <a:pt x="84487" y="0"/>
                      </a:lnTo>
                      <a:cubicBezTo>
                        <a:pt x="123063" y="0"/>
                        <a:pt x="142684" y="12763"/>
                        <a:pt x="181165" y="48578"/>
                      </a:cubicBezTo>
                      <a:lnTo>
                        <a:pt x="265557" y="2381"/>
                      </a:lnTo>
                      <a:cubicBezTo>
                        <a:pt x="270510" y="-286"/>
                        <a:pt x="276415" y="-762"/>
                        <a:pt x="281654" y="1334"/>
                      </a:cubicBezTo>
                      <a:cubicBezTo>
                        <a:pt x="286893" y="3429"/>
                        <a:pt x="290989" y="7715"/>
                        <a:pt x="292798" y="13049"/>
                      </a:cubicBezTo>
                      <a:lnTo>
                        <a:pt x="311182" y="68866"/>
                      </a:lnTo>
                      <a:cubicBezTo>
                        <a:pt x="313849" y="76771"/>
                        <a:pt x="310896" y="85535"/>
                        <a:pt x="304133" y="90392"/>
                      </a:cubicBezTo>
                      <a:lnTo>
                        <a:pt x="183166" y="176022"/>
                      </a:lnTo>
                      <a:cubicBezTo>
                        <a:pt x="178975" y="178975"/>
                        <a:pt x="173831" y="180118"/>
                        <a:pt x="168783" y="179261"/>
                      </a:cubicBezTo>
                      <a:lnTo>
                        <a:pt x="108109" y="168402"/>
                      </a:lnTo>
                      <a:lnTo>
                        <a:pt x="109061" y="467678"/>
                      </a:lnTo>
                      <a:lnTo>
                        <a:pt x="70961" y="46777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3A6EE2EA-DA5D-E0AC-D994-9D5BD040D1F5}"/>
                  </a:ext>
                </a:extLst>
              </p:cNvPr>
              <p:cNvSpPr/>
              <p:nvPr/>
            </p:nvSpPr>
            <p:spPr>
              <a:xfrm>
                <a:off x="6002178" y="4672298"/>
                <a:ext cx="38100" cy="183927"/>
              </a:xfrm>
              <a:custGeom>
                <a:avLst/>
                <a:gdLst>
                  <a:gd name="connsiteX0" fmla="*/ 0 w 38100"/>
                  <a:gd name="connsiteY0" fmla="*/ 0 h 183927"/>
                  <a:gd name="connsiteX1" fmla="*/ 38100 w 38100"/>
                  <a:gd name="connsiteY1" fmla="*/ 0 h 183927"/>
                  <a:gd name="connsiteX2" fmla="*/ 38100 w 38100"/>
                  <a:gd name="connsiteY2" fmla="*/ 183928 h 183927"/>
                  <a:gd name="connsiteX3" fmla="*/ 0 w 38100"/>
                  <a:gd name="connsiteY3" fmla="*/ 183928 h 18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183927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183928"/>
                    </a:lnTo>
                    <a:lnTo>
                      <a:pt x="0" y="1839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E90401E-55C4-61E8-621A-2DFF1C5C7C4F}"/>
                </a:ext>
              </a:extLst>
            </p:cNvPr>
            <p:cNvSpPr/>
            <p:nvPr/>
          </p:nvSpPr>
          <p:spPr>
            <a:xfrm>
              <a:off x="6274879" y="4053744"/>
              <a:ext cx="38100" cy="802100"/>
            </a:xfrm>
            <a:custGeom>
              <a:avLst/>
              <a:gdLst>
                <a:gd name="connsiteX0" fmla="*/ 0 w 38100"/>
                <a:gd name="connsiteY0" fmla="*/ 0 h 802100"/>
                <a:gd name="connsiteX1" fmla="*/ 38100 w 38100"/>
                <a:gd name="connsiteY1" fmla="*/ 0 h 802100"/>
                <a:gd name="connsiteX2" fmla="*/ 38100 w 38100"/>
                <a:gd name="connsiteY2" fmla="*/ 802100 h 802100"/>
                <a:gd name="connsiteX3" fmla="*/ 0 w 38100"/>
                <a:gd name="connsiteY3" fmla="*/ 802100 h 80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802100">
                  <a:moveTo>
                    <a:pt x="0" y="0"/>
                  </a:moveTo>
                  <a:lnTo>
                    <a:pt x="38100" y="0"/>
                  </a:lnTo>
                  <a:lnTo>
                    <a:pt x="38100" y="802100"/>
                  </a:lnTo>
                  <a:lnTo>
                    <a:pt x="0" y="802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E3F668-BD25-A0B6-2F4D-1EE2DAEC91DF}"/>
                </a:ext>
              </a:extLst>
            </p:cNvPr>
            <p:cNvSpPr/>
            <p:nvPr/>
          </p:nvSpPr>
          <p:spPr>
            <a:xfrm>
              <a:off x="6293929" y="4083272"/>
              <a:ext cx="338449" cy="267081"/>
            </a:xfrm>
            <a:custGeom>
              <a:avLst/>
              <a:gdLst>
                <a:gd name="connsiteX0" fmla="*/ 319278 w 338449"/>
                <a:gd name="connsiteY0" fmla="*/ 267081 h 267081"/>
                <a:gd name="connsiteX1" fmla="*/ 190 w 338449"/>
                <a:gd name="connsiteY1" fmla="*/ 267081 h 267081"/>
                <a:gd name="connsiteX2" fmla="*/ 190 w 338449"/>
                <a:gd name="connsiteY2" fmla="*/ 228981 h 267081"/>
                <a:gd name="connsiteX3" fmla="*/ 284321 w 338449"/>
                <a:gd name="connsiteY3" fmla="*/ 228981 h 267081"/>
                <a:gd name="connsiteX4" fmla="*/ 227076 w 338449"/>
                <a:gd name="connsiteY4" fmla="*/ 140589 h 267081"/>
                <a:gd name="connsiteX5" fmla="*/ 227362 w 338449"/>
                <a:gd name="connsiteY5" fmla="*/ 119444 h 267081"/>
                <a:gd name="connsiteX6" fmla="*/ 283178 w 338449"/>
                <a:gd name="connsiteY6" fmla="*/ 38100 h 267081"/>
                <a:gd name="connsiteX7" fmla="*/ 0 w 338449"/>
                <a:gd name="connsiteY7" fmla="*/ 38100 h 267081"/>
                <a:gd name="connsiteX8" fmla="*/ 0 w 338449"/>
                <a:gd name="connsiteY8" fmla="*/ 0 h 267081"/>
                <a:gd name="connsiteX9" fmla="*/ 319373 w 338449"/>
                <a:gd name="connsiteY9" fmla="*/ 0 h 267081"/>
                <a:gd name="connsiteX10" fmla="*/ 336232 w 338449"/>
                <a:gd name="connsiteY10" fmla="*/ 10192 h 267081"/>
                <a:gd name="connsiteX11" fmla="*/ 335089 w 338449"/>
                <a:gd name="connsiteY11" fmla="*/ 29813 h 267081"/>
                <a:gd name="connsiteX12" fmla="*/ 266033 w 338449"/>
                <a:gd name="connsiteY12" fmla="*/ 130493 h 267081"/>
                <a:gd name="connsiteX13" fmla="*/ 335375 w 338449"/>
                <a:gd name="connsiteY13" fmla="*/ 237649 h 267081"/>
                <a:gd name="connsiteX14" fmla="*/ 336137 w 338449"/>
                <a:gd name="connsiteY14" fmla="*/ 257080 h 267081"/>
                <a:gd name="connsiteX15" fmla="*/ 319278 w 338449"/>
                <a:gd name="connsiteY15" fmla="*/ 267081 h 267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8449" h="267081">
                  <a:moveTo>
                    <a:pt x="319278" y="267081"/>
                  </a:moveTo>
                  <a:lnTo>
                    <a:pt x="190" y="267081"/>
                  </a:lnTo>
                  <a:lnTo>
                    <a:pt x="190" y="228981"/>
                  </a:lnTo>
                  <a:lnTo>
                    <a:pt x="284321" y="228981"/>
                  </a:lnTo>
                  <a:lnTo>
                    <a:pt x="227076" y="140589"/>
                  </a:lnTo>
                  <a:cubicBezTo>
                    <a:pt x="222885" y="134112"/>
                    <a:pt x="222980" y="125825"/>
                    <a:pt x="227362" y="119444"/>
                  </a:cubicBezTo>
                  <a:lnTo>
                    <a:pt x="283178" y="38100"/>
                  </a:lnTo>
                  <a:lnTo>
                    <a:pt x="0" y="38100"/>
                  </a:lnTo>
                  <a:lnTo>
                    <a:pt x="0" y="0"/>
                  </a:lnTo>
                  <a:lnTo>
                    <a:pt x="319373" y="0"/>
                  </a:lnTo>
                  <a:cubicBezTo>
                    <a:pt x="326422" y="0"/>
                    <a:pt x="332899" y="3905"/>
                    <a:pt x="336232" y="10192"/>
                  </a:cubicBezTo>
                  <a:cubicBezTo>
                    <a:pt x="339566" y="16478"/>
                    <a:pt x="339090" y="24003"/>
                    <a:pt x="335089" y="29813"/>
                  </a:cubicBezTo>
                  <a:lnTo>
                    <a:pt x="266033" y="130493"/>
                  </a:lnTo>
                  <a:lnTo>
                    <a:pt x="335375" y="237649"/>
                  </a:lnTo>
                  <a:cubicBezTo>
                    <a:pt x="339185" y="243554"/>
                    <a:pt x="339471" y="250984"/>
                    <a:pt x="336137" y="257080"/>
                  </a:cubicBezTo>
                  <a:cubicBezTo>
                    <a:pt x="332708" y="263271"/>
                    <a:pt x="326327" y="267081"/>
                    <a:pt x="319278" y="2670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39" name="Graphic 3">
              <a:extLst>
                <a:ext uri="{FF2B5EF4-FFF2-40B4-BE49-F238E27FC236}">
                  <a16:creationId xmlns:a16="http://schemas.microsoft.com/office/drawing/2014/main" id="{93229228-A187-1ADA-0AAA-58C87DF2C19F}"/>
                </a:ext>
              </a:extLst>
            </p:cNvPr>
            <p:cNvGrpSpPr/>
            <p:nvPr/>
          </p:nvGrpSpPr>
          <p:grpSpPr>
            <a:xfrm>
              <a:off x="5556027" y="4036599"/>
              <a:ext cx="328231" cy="723151"/>
              <a:chOff x="5556027" y="4036599"/>
              <a:chExt cx="328231" cy="723151"/>
            </a:xfrm>
            <a:grpFill/>
          </p:grpSpPr>
          <p:grpSp>
            <p:nvGrpSpPr>
              <p:cNvPr id="48" name="Graphic 3">
                <a:extLst>
                  <a:ext uri="{FF2B5EF4-FFF2-40B4-BE49-F238E27FC236}">
                    <a16:creationId xmlns:a16="http://schemas.microsoft.com/office/drawing/2014/main" id="{772B941F-55A8-87B9-0047-B80FBCD0988C}"/>
                  </a:ext>
                </a:extLst>
              </p:cNvPr>
              <p:cNvGrpSpPr/>
              <p:nvPr/>
            </p:nvGrpSpPr>
            <p:grpSpPr>
              <a:xfrm>
                <a:off x="5556027" y="4036599"/>
                <a:ext cx="328231" cy="723151"/>
                <a:chOff x="5556027" y="4036599"/>
                <a:chExt cx="328231" cy="723151"/>
              </a:xfrm>
              <a:grpFill/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EC10AACE-B26B-57FE-7385-8D118E702058}"/>
                    </a:ext>
                  </a:extLst>
                </p:cNvPr>
                <p:cNvSpPr/>
                <p:nvPr/>
              </p:nvSpPr>
              <p:spPr>
                <a:xfrm>
                  <a:off x="5597556" y="4036599"/>
                  <a:ext cx="246222" cy="246221"/>
                </a:xfrm>
                <a:custGeom>
                  <a:avLst/>
                  <a:gdLst>
                    <a:gd name="connsiteX0" fmla="*/ 123159 w 246222"/>
                    <a:gd name="connsiteY0" fmla="*/ 246221 h 246221"/>
                    <a:gd name="connsiteX1" fmla="*/ 122873 w 246222"/>
                    <a:gd name="connsiteY1" fmla="*/ 246221 h 246221"/>
                    <a:gd name="connsiteX2" fmla="*/ 35910 w 246222"/>
                    <a:gd name="connsiteY2" fmla="*/ 210026 h 246221"/>
                    <a:gd name="connsiteX3" fmla="*/ 1 w 246222"/>
                    <a:gd name="connsiteY3" fmla="*/ 122872 h 246221"/>
                    <a:gd name="connsiteX4" fmla="*/ 123159 w 246222"/>
                    <a:gd name="connsiteY4" fmla="*/ 0 h 246221"/>
                    <a:gd name="connsiteX5" fmla="*/ 123349 w 246222"/>
                    <a:gd name="connsiteY5" fmla="*/ 0 h 246221"/>
                    <a:gd name="connsiteX6" fmla="*/ 246222 w 246222"/>
                    <a:gd name="connsiteY6" fmla="*/ 123349 h 246221"/>
                    <a:gd name="connsiteX7" fmla="*/ 227172 w 246222"/>
                    <a:gd name="connsiteY7" fmla="*/ 123349 h 246221"/>
                    <a:gd name="connsiteX8" fmla="*/ 246222 w 246222"/>
                    <a:gd name="connsiteY8" fmla="*/ 123349 h 246221"/>
                    <a:gd name="connsiteX9" fmla="*/ 210027 w 246222"/>
                    <a:gd name="connsiteY9" fmla="*/ 210407 h 246221"/>
                    <a:gd name="connsiteX10" fmla="*/ 123159 w 246222"/>
                    <a:gd name="connsiteY10" fmla="*/ 246221 h 246221"/>
                    <a:gd name="connsiteX11" fmla="*/ 123159 w 246222"/>
                    <a:gd name="connsiteY11" fmla="*/ 38005 h 246221"/>
                    <a:gd name="connsiteX12" fmla="*/ 38101 w 246222"/>
                    <a:gd name="connsiteY12" fmla="*/ 122872 h 246221"/>
                    <a:gd name="connsiteX13" fmla="*/ 62865 w 246222"/>
                    <a:gd name="connsiteY13" fmla="*/ 183071 h 246221"/>
                    <a:gd name="connsiteX14" fmla="*/ 122968 w 246222"/>
                    <a:gd name="connsiteY14" fmla="*/ 208121 h 246221"/>
                    <a:gd name="connsiteX15" fmla="*/ 123159 w 246222"/>
                    <a:gd name="connsiteY15" fmla="*/ 208121 h 246221"/>
                    <a:gd name="connsiteX16" fmla="*/ 183166 w 246222"/>
                    <a:gd name="connsiteY16" fmla="*/ 183356 h 246221"/>
                    <a:gd name="connsiteX17" fmla="*/ 208217 w 246222"/>
                    <a:gd name="connsiteY17" fmla="*/ 123254 h 246221"/>
                    <a:gd name="connsiteX18" fmla="*/ 123349 w 246222"/>
                    <a:gd name="connsiteY18" fmla="*/ 38005 h 246221"/>
                    <a:gd name="connsiteX19" fmla="*/ 123159 w 246222"/>
                    <a:gd name="connsiteY19" fmla="*/ 38005 h 246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6222" h="246221">
                      <a:moveTo>
                        <a:pt x="123159" y="246221"/>
                      </a:moveTo>
                      <a:cubicBezTo>
                        <a:pt x="123063" y="246221"/>
                        <a:pt x="122968" y="246221"/>
                        <a:pt x="122873" y="246221"/>
                      </a:cubicBezTo>
                      <a:cubicBezTo>
                        <a:pt x="90012" y="246126"/>
                        <a:pt x="59055" y="233267"/>
                        <a:pt x="35910" y="210026"/>
                      </a:cubicBezTo>
                      <a:cubicBezTo>
                        <a:pt x="12669" y="186690"/>
                        <a:pt x="-95" y="155734"/>
                        <a:pt x="1" y="122872"/>
                      </a:cubicBezTo>
                      <a:cubicBezTo>
                        <a:pt x="96" y="55054"/>
                        <a:pt x="55341" y="0"/>
                        <a:pt x="123159" y="0"/>
                      </a:cubicBezTo>
                      <a:cubicBezTo>
                        <a:pt x="123254" y="0"/>
                        <a:pt x="123349" y="0"/>
                        <a:pt x="123349" y="0"/>
                      </a:cubicBezTo>
                      <a:cubicBezTo>
                        <a:pt x="191262" y="95"/>
                        <a:pt x="246412" y="55435"/>
                        <a:pt x="246222" y="123349"/>
                      </a:cubicBezTo>
                      <a:lnTo>
                        <a:pt x="227172" y="123349"/>
                      </a:lnTo>
                      <a:lnTo>
                        <a:pt x="246222" y="123349"/>
                      </a:lnTo>
                      <a:cubicBezTo>
                        <a:pt x="246127" y="156210"/>
                        <a:pt x="233268" y="187166"/>
                        <a:pt x="210027" y="210407"/>
                      </a:cubicBezTo>
                      <a:cubicBezTo>
                        <a:pt x="186786" y="233458"/>
                        <a:pt x="155925" y="246221"/>
                        <a:pt x="123159" y="246221"/>
                      </a:cubicBezTo>
                      <a:close/>
                      <a:moveTo>
                        <a:pt x="123159" y="38005"/>
                      </a:moveTo>
                      <a:cubicBezTo>
                        <a:pt x="76296" y="38005"/>
                        <a:pt x="38196" y="76009"/>
                        <a:pt x="38101" y="122872"/>
                      </a:cubicBezTo>
                      <a:cubicBezTo>
                        <a:pt x="38101" y="145637"/>
                        <a:pt x="46863" y="166973"/>
                        <a:pt x="62865" y="183071"/>
                      </a:cubicBezTo>
                      <a:cubicBezTo>
                        <a:pt x="78868" y="199168"/>
                        <a:pt x="100203" y="208026"/>
                        <a:pt x="122968" y="208121"/>
                      </a:cubicBezTo>
                      <a:cubicBezTo>
                        <a:pt x="123063" y="208121"/>
                        <a:pt x="123063" y="208121"/>
                        <a:pt x="123159" y="208121"/>
                      </a:cubicBezTo>
                      <a:cubicBezTo>
                        <a:pt x="145828" y="208121"/>
                        <a:pt x="167164" y="199358"/>
                        <a:pt x="183166" y="183356"/>
                      </a:cubicBezTo>
                      <a:cubicBezTo>
                        <a:pt x="199263" y="167354"/>
                        <a:pt x="208122" y="146018"/>
                        <a:pt x="208217" y="123254"/>
                      </a:cubicBezTo>
                      <a:cubicBezTo>
                        <a:pt x="208312" y="76390"/>
                        <a:pt x="170212" y="38100"/>
                        <a:pt x="123349" y="38005"/>
                      </a:cubicBezTo>
                      <a:cubicBezTo>
                        <a:pt x="123254" y="38005"/>
                        <a:pt x="123254" y="38005"/>
                        <a:pt x="123159" y="380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E4533356-1A2D-42E8-CB31-8027B3F37DF5}"/>
                    </a:ext>
                  </a:extLst>
                </p:cNvPr>
                <p:cNvSpPr/>
                <p:nvPr/>
              </p:nvSpPr>
              <p:spPr>
                <a:xfrm rot="-5393296">
                  <a:off x="5476588" y="4579691"/>
                  <a:ext cx="321564" cy="38100"/>
                </a:xfrm>
                <a:custGeom>
                  <a:avLst/>
                  <a:gdLst>
                    <a:gd name="connsiteX0" fmla="*/ 0 w 321564"/>
                    <a:gd name="connsiteY0" fmla="*/ 0 h 38100"/>
                    <a:gd name="connsiteX1" fmla="*/ 321565 w 321564"/>
                    <a:gd name="connsiteY1" fmla="*/ 0 h 38100"/>
                    <a:gd name="connsiteX2" fmla="*/ 321565 w 321564"/>
                    <a:gd name="connsiteY2" fmla="*/ 38100 h 38100"/>
                    <a:gd name="connsiteX3" fmla="*/ 0 w 321564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1564" h="38100">
                      <a:moveTo>
                        <a:pt x="0" y="0"/>
                      </a:moveTo>
                      <a:lnTo>
                        <a:pt x="321565" y="0"/>
                      </a:lnTo>
                      <a:lnTo>
                        <a:pt x="32156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B57CC2F2-0064-73DE-8D6D-DDB340F2C5EC}"/>
                    </a:ext>
                  </a:extLst>
                </p:cNvPr>
                <p:cNvSpPr/>
                <p:nvPr/>
              </p:nvSpPr>
              <p:spPr>
                <a:xfrm rot="-5393296">
                  <a:off x="5648062" y="4579929"/>
                  <a:ext cx="321469" cy="38100"/>
                </a:xfrm>
                <a:custGeom>
                  <a:avLst/>
                  <a:gdLst>
                    <a:gd name="connsiteX0" fmla="*/ 0 w 321469"/>
                    <a:gd name="connsiteY0" fmla="*/ 0 h 38100"/>
                    <a:gd name="connsiteX1" fmla="*/ 321469 w 321469"/>
                    <a:gd name="connsiteY1" fmla="*/ 0 h 38100"/>
                    <a:gd name="connsiteX2" fmla="*/ 321469 w 321469"/>
                    <a:gd name="connsiteY2" fmla="*/ 38100 h 38100"/>
                    <a:gd name="connsiteX3" fmla="*/ 0 w 321469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1469" h="38100">
                      <a:moveTo>
                        <a:pt x="0" y="0"/>
                      </a:moveTo>
                      <a:lnTo>
                        <a:pt x="321469" y="0"/>
                      </a:lnTo>
                      <a:lnTo>
                        <a:pt x="321469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4572D5CC-E39F-D5D3-FB81-D69940F8F0B0}"/>
                    </a:ext>
                  </a:extLst>
                </p:cNvPr>
                <p:cNvSpPr/>
                <p:nvPr/>
              </p:nvSpPr>
              <p:spPr>
                <a:xfrm>
                  <a:off x="5556027" y="4292441"/>
                  <a:ext cx="164496" cy="343662"/>
                </a:xfrm>
                <a:custGeom>
                  <a:avLst/>
                  <a:gdLst>
                    <a:gd name="connsiteX0" fmla="*/ 79344 w 164496"/>
                    <a:gd name="connsiteY0" fmla="*/ 343662 h 343662"/>
                    <a:gd name="connsiteX1" fmla="*/ 0 w 164496"/>
                    <a:gd name="connsiteY1" fmla="*/ 264033 h 343662"/>
                    <a:gd name="connsiteX2" fmla="*/ 381 w 164496"/>
                    <a:gd name="connsiteY2" fmla="*/ 79343 h 343662"/>
                    <a:gd name="connsiteX3" fmla="*/ 79915 w 164496"/>
                    <a:gd name="connsiteY3" fmla="*/ 0 h 343662"/>
                    <a:gd name="connsiteX4" fmla="*/ 80010 w 164496"/>
                    <a:gd name="connsiteY4" fmla="*/ 0 h 343662"/>
                    <a:gd name="connsiteX5" fmla="*/ 164497 w 164496"/>
                    <a:gd name="connsiteY5" fmla="*/ 191 h 343662"/>
                    <a:gd name="connsiteX6" fmla="*/ 164402 w 164496"/>
                    <a:gd name="connsiteY6" fmla="*/ 38291 h 343662"/>
                    <a:gd name="connsiteX7" fmla="*/ 79915 w 164496"/>
                    <a:gd name="connsiteY7" fmla="*/ 38100 h 343662"/>
                    <a:gd name="connsiteX8" fmla="*/ 79820 w 164496"/>
                    <a:gd name="connsiteY8" fmla="*/ 38100 h 343662"/>
                    <a:gd name="connsiteX9" fmla="*/ 38386 w 164496"/>
                    <a:gd name="connsiteY9" fmla="*/ 79438 h 343662"/>
                    <a:gd name="connsiteX10" fmla="*/ 38005 w 164496"/>
                    <a:gd name="connsiteY10" fmla="*/ 264128 h 343662"/>
                    <a:gd name="connsiteX11" fmla="*/ 79344 w 164496"/>
                    <a:gd name="connsiteY11" fmla="*/ 305657 h 343662"/>
                    <a:gd name="connsiteX12" fmla="*/ 79344 w 164496"/>
                    <a:gd name="connsiteY12" fmla="*/ 343662 h 343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4496" h="343662">
                      <a:moveTo>
                        <a:pt x="79344" y="343662"/>
                      </a:moveTo>
                      <a:cubicBezTo>
                        <a:pt x="35529" y="343567"/>
                        <a:pt x="-95" y="307848"/>
                        <a:pt x="0" y="264033"/>
                      </a:cubicBezTo>
                      <a:lnTo>
                        <a:pt x="381" y="79343"/>
                      </a:lnTo>
                      <a:cubicBezTo>
                        <a:pt x="476" y="35528"/>
                        <a:pt x="36100" y="0"/>
                        <a:pt x="79915" y="0"/>
                      </a:cubicBezTo>
                      <a:cubicBezTo>
                        <a:pt x="79915" y="0"/>
                        <a:pt x="80010" y="0"/>
                        <a:pt x="80010" y="0"/>
                      </a:cubicBezTo>
                      <a:lnTo>
                        <a:pt x="164497" y="191"/>
                      </a:lnTo>
                      <a:lnTo>
                        <a:pt x="164402" y="38291"/>
                      </a:lnTo>
                      <a:lnTo>
                        <a:pt x="79915" y="38100"/>
                      </a:lnTo>
                      <a:cubicBezTo>
                        <a:pt x="79915" y="38100"/>
                        <a:pt x="79915" y="38100"/>
                        <a:pt x="79820" y="38100"/>
                      </a:cubicBezTo>
                      <a:cubicBezTo>
                        <a:pt x="57055" y="38100"/>
                        <a:pt x="38481" y="56674"/>
                        <a:pt x="38386" y="79438"/>
                      </a:cubicBezTo>
                      <a:lnTo>
                        <a:pt x="38005" y="264128"/>
                      </a:lnTo>
                      <a:cubicBezTo>
                        <a:pt x="38005" y="286988"/>
                        <a:pt x="56483" y="305562"/>
                        <a:pt x="79344" y="305657"/>
                      </a:cubicBezTo>
                      <a:lnTo>
                        <a:pt x="79344" y="34366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24DA19C0-03FF-BF7E-5FFE-B0C1A042BD83}"/>
                    </a:ext>
                  </a:extLst>
                </p:cNvPr>
                <p:cNvSpPr/>
                <p:nvPr/>
              </p:nvSpPr>
              <p:spPr>
                <a:xfrm>
                  <a:off x="5720333" y="4292441"/>
                  <a:ext cx="163925" cy="79914"/>
                </a:xfrm>
                <a:custGeom>
                  <a:avLst/>
                  <a:gdLst>
                    <a:gd name="connsiteX0" fmla="*/ 163925 w 163925"/>
                    <a:gd name="connsiteY0" fmla="*/ 79915 h 79914"/>
                    <a:gd name="connsiteX1" fmla="*/ 125825 w 163925"/>
                    <a:gd name="connsiteY1" fmla="*/ 79820 h 79914"/>
                    <a:gd name="connsiteX2" fmla="*/ 84487 w 163925"/>
                    <a:gd name="connsiteY2" fmla="*/ 38291 h 79914"/>
                    <a:gd name="connsiteX3" fmla="*/ 0 w 163925"/>
                    <a:gd name="connsiteY3" fmla="*/ 38100 h 79914"/>
                    <a:gd name="connsiteX4" fmla="*/ 95 w 163925"/>
                    <a:gd name="connsiteY4" fmla="*/ 0 h 79914"/>
                    <a:gd name="connsiteX5" fmla="*/ 84582 w 163925"/>
                    <a:gd name="connsiteY5" fmla="*/ 191 h 79914"/>
                    <a:gd name="connsiteX6" fmla="*/ 163925 w 163925"/>
                    <a:gd name="connsiteY6" fmla="*/ 79915 h 79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3925" h="79914">
                      <a:moveTo>
                        <a:pt x="163925" y="79915"/>
                      </a:moveTo>
                      <a:lnTo>
                        <a:pt x="125825" y="79820"/>
                      </a:lnTo>
                      <a:cubicBezTo>
                        <a:pt x="125825" y="56960"/>
                        <a:pt x="107347" y="38386"/>
                        <a:pt x="84487" y="38291"/>
                      </a:cubicBezTo>
                      <a:lnTo>
                        <a:pt x="0" y="38100"/>
                      </a:lnTo>
                      <a:lnTo>
                        <a:pt x="95" y="0"/>
                      </a:lnTo>
                      <a:lnTo>
                        <a:pt x="84582" y="191"/>
                      </a:lnTo>
                      <a:cubicBezTo>
                        <a:pt x="128492" y="286"/>
                        <a:pt x="164021" y="36004"/>
                        <a:pt x="163925" y="7991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1802445-2119-BEE8-3A06-C88535F692CF}"/>
                  </a:ext>
                </a:extLst>
              </p:cNvPr>
              <p:cNvSpPr/>
              <p:nvPr/>
            </p:nvSpPr>
            <p:spPr>
              <a:xfrm rot="-5393296">
                <a:off x="5648466" y="4669324"/>
                <a:ext cx="142494" cy="38100"/>
              </a:xfrm>
              <a:custGeom>
                <a:avLst/>
                <a:gdLst>
                  <a:gd name="connsiteX0" fmla="*/ 0 w 142494"/>
                  <a:gd name="connsiteY0" fmla="*/ 0 h 38100"/>
                  <a:gd name="connsiteX1" fmla="*/ 142494 w 142494"/>
                  <a:gd name="connsiteY1" fmla="*/ 0 h 38100"/>
                  <a:gd name="connsiteX2" fmla="*/ 142494 w 142494"/>
                  <a:gd name="connsiteY2" fmla="*/ 38100 h 38100"/>
                  <a:gd name="connsiteX3" fmla="*/ 0 w 142494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494" h="38100">
                    <a:moveTo>
                      <a:pt x="0" y="0"/>
                    </a:moveTo>
                    <a:lnTo>
                      <a:pt x="142494" y="0"/>
                    </a:lnTo>
                    <a:lnTo>
                      <a:pt x="142494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40" name="Graphic 3">
              <a:extLst>
                <a:ext uri="{FF2B5EF4-FFF2-40B4-BE49-F238E27FC236}">
                  <a16:creationId xmlns:a16="http://schemas.microsoft.com/office/drawing/2014/main" id="{6EA5FEA4-1973-9137-1C56-01E5B95C2AEA}"/>
                </a:ext>
              </a:extLst>
            </p:cNvPr>
            <p:cNvGrpSpPr/>
            <p:nvPr/>
          </p:nvGrpSpPr>
          <p:grpSpPr>
            <a:xfrm>
              <a:off x="6201822" y="3723417"/>
              <a:ext cx="328326" cy="519874"/>
              <a:chOff x="6201822" y="3723417"/>
              <a:chExt cx="328326" cy="519874"/>
            </a:xfrm>
            <a:grpFill/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2F7639C-E544-A49A-313F-AE810B95E2D6}"/>
                  </a:ext>
                </a:extLst>
              </p:cNvPr>
              <p:cNvSpPr/>
              <p:nvPr/>
            </p:nvSpPr>
            <p:spPr>
              <a:xfrm>
                <a:off x="6243446" y="3723417"/>
                <a:ext cx="246317" cy="246221"/>
              </a:xfrm>
              <a:custGeom>
                <a:avLst/>
                <a:gdLst>
                  <a:gd name="connsiteX0" fmla="*/ 123063 w 246317"/>
                  <a:gd name="connsiteY0" fmla="*/ 246221 h 246221"/>
                  <a:gd name="connsiteX1" fmla="*/ 122873 w 246317"/>
                  <a:gd name="connsiteY1" fmla="*/ 246221 h 246221"/>
                  <a:gd name="connsiteX2" fmla="*/ 0 w 246317"/>
                  <a:gd name="connsiteY2" fmla="*/ 122872 h 246221"/>
                  <a:gd name="connsiteX3" fmla="*/ 123159 w 246317"/>
                  <a:gd name="connsiteY3" fmla="*/ 0 h 246221"/>
                  <a:gd name="connsiteX4" fmla="*/ 123444 w 246317"/>
                  <a:gd name="connsiteY4" fmla="*/ 0 h 246221"/>
                  <a:gd name="connsiteX5" fmla="*/ 246317 w 246317"/>
                  <a:gd name="connsiteY5" fmla="*/ 123349 h 246221"/>
                  <a:gd name="connsiteX6" fmla="*/ 246317 w 246317"/>
                  <a:gd name="connsiteY6" fmla="*/ 123349 h 246221"/>
                  <a:gd name="connsiteX7" fmla="*/ 123063 w 246317"/>
                  <a:gd name="connsiteY7" fmla="*/ 246221 h 246221"/>
                  <a:gd name="connsiteX8" fmla="*/ 123063 w 246317"/>
                  <a:gd name="connsiteY8" fmla="*/ 38005 h 246221"/>
                  <a:gd name="connsiteX9" fmla="*/ 38005 w 246317"/>
                  <a:gd name="connsiteY9" fmla="*/ 122872 h 246221"/>
                  <a:gd name="connsiteX10" fmla="*/ 122873 w 246317"/>
                  <a:gd name="connsiteY10" fmla="*/ 208121 h 246221"/>
                  <a:gd name="connsiteX11" fmla="*/ 123063 w 246317"/>
                  <a:gd name="connsiteY11" fmla="*/ 208121 h 246221"/>
                  <a:gd name="connsiteX12" fmla="*/ 208122 w 246317"/>
                  <a:gd name="connsiteY12" fmla="*/ 123254 h 246221"/>
                  <a:gd name="connsiteX13" fmla="*/ 123254 w 246317"/>
                  <a:gd name="connsiteY13" fmla="*/ 38005 h 246221"/>
                  <a:gd name="connsiteX14" fmla="*/ 123063 w 246317"/>
                  <a:gd name="connsiteY14" fmla="*/ 38005 h 24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6317" h="246221">
                    <a:moveTo>
                      <a:pt x="123063" y="246221"/>
                    </a:moveTo>
                    <a:cubicBezTo>
                      <a:pt x="122968" y="246221"/>
                      <a:pt x="122873" y="246221"/>
                      <a:pt x="122873" y="246221"/>
                    </a:cubicBezTo>
                    <a:cubicBezTo>
                      <a:pt x="54960" y="246126"/>
                      <a:pt x="-190" y="190786"/>
                      <a:pt x="0" y="122872"/>
                    </a:cubicBezTo>
                    <a:cubicBezTo>
                      <a:pt x="96" y="55054"/>
                      <a:pt x="55341" y="0"/>
                      <a:pt x="123159" y="0"/>
                    </a:cubicBezTo>
                    <a:cubicBezTo>
                      <a:pt x="123254" y="0"/>
                      <a:pt x="123349" y="0"/>
                      <a:pt x="123444" y="0"/>
                    </a:cubicBezTo>
                    <a:cubicBezTo>
                      <a:pt x="191358" y="95"/>
                      <a:pt x="246507" y="55436"/>
                      <a:pt x="246317" y="123349"/>
                    </a:cubicBezTo>
                    <a:lnTo>
                      <a:pt x="246317" y="123349"/>
                    </a:lnTo>
                    <a:cubicBezTo>
                      <a:pt x="246126" y="191071"/>
                      <a:pt x="190881" y="246221"/>
                      <a:pt x="123063" y="246221"/>
                    </a:cubicBezTo>
                    <a:close/>
                    <a:moveTo>
                      <a:pt x="123063" y="38005"/>
                    </a:moveTo>
                    <a:cubicBezTo>
                      <a:pt x="76200" y="38005"/>
                      <a:pt x="38100" y="76010"/>
                      <a:pt x="38005" y="122872"/>
                    </a:cubicBezTo>
                    <a:cubicBezTo>
                      <a:pt x="37910" y="169736"/>
                      <a:pt x="76010" y="208026"/>
                      <a:pt x="122873" y="208121"/>
                    </a:cubicBezTo>
                    <a:cubicBezTo>
                      <a:pt x="122873" y="208121"/>
                      <a:pt x="122968" y="208121"/>
                      <a:pt x="123063" y="208121"/>
                    </a:cubicBezTo>
                    <a:cubicBezTo>
                      <a:pt x="169831" y="208121"/>
                      <a:pt x="208026" y="170116"/>
                      <a:pt x="208122" y="123254"/>
                    </a:cubicBezTo>
                    <a:cubicBezTo>
                      <a:pt x="208217" y="76390"/>
                      <a:pt x="170117" y="38100"/>
                      <a:pt x="123254" y="38005"/>
                    </a:cubicBezTo>
                    <a:cubicBezTo>
                      <a:pt x="123159" y="38005"/>
                      <a:pt x="123159" y="38005"/>
                      <a:pt x="123063" y="380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0D7629D-7B5E-A6F8-6D9F-61551A00948E}"/>
                  </a:ext>
                </a:extLst>
              </p:cNvPr>
              <p:cNvSpPr/>
              <p:nvPr/>
            </p:nvSpPr>
            <p:spPr>
              <a:xfrm>
                <a:off x="6201822" y="3979164"/>
                <a:ext cx="164496" cy="264128"/>
              </a:xfrm>
              <a:custGeom>
                <a:avLst/>
                <a:gdLst>
                  <a:gd name="connsiteX0" fmla="*/ 38100 w 164496"/>
                  <a:gd name="connsiteY0" fmla="*/ 264128 h 264128"/>
                  <a:gd name="connsiteX1" fmla="*/ 0 w 164496"/>
                  <a:gd name="connsiteY1" fmla="*/ 264033 h 264128"/>
                  <a:gd name="connsiteX2" fmla="*/ 381 w 164496"/>
                  <a:gd name="connsiteY2" fmla="*/ 79343 h 264128"/>
                  <a:gd name="connsiteX3" fmla="*/ 23813 w 164496"/>
                  <a:gd name="connsiteY3" fmla="*/ 23241 h 264128"/>
                  <a:gd name="connsiteX4" fmla="*/ 80010 w 164496"/>
                  <a:gd name="connsiteY4" fmla="*/ 0 h 264128"/>
                  <a:gd name="connsiteX5" fmla="*/ 164497 w 164496"/>
                  <a:gd name="connsiteY5" fmla="*/ 190 h 264128"/>
                  <a:gd name="connsiteX6" fmla="*/ 164402 w 164496"/>
                  <a:gd name="connsiteY6" fmla="*/ 38290 h 264128"/>
                  <a:gd name="connsiteX7" fmla="*/ 79915 w 164496"/>
                  <a:gd name="connsiteY7" fmla="*/ 38100 h 264128"/>
                  <a:gd name="connsiteX8" fmla="*/ 79820 w 164496"/>
                  <a:gd name="connsiteY8" fmla="*/ 38100 h 264128"/>
                  <a:gd name="connsiteX9" fmla="*/ 50673 w 164496"/>
                  <a:gd name="connsiteY9" fmla="*/ 50197 h 264128"/>
                  <a:gd name="connsiteX10" fmla="*/ 38481 w 164496"/>
                  <a:gd name="connsiteY10" fmla="*/ 79438 h 264128"/>
                  <a:gd name="connsiteX11" fmla="*/ 38100 w 164496"/>
                  <a:gd name="connsiteY11" fmla="*/ 264128 h 264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4496" h="264128">
                    <a:moveTo>
                      <a:pt x="38100" y="264128"/>
                    </a:moveTo>
                    <a:lnTo>
                      <a:pt x="0" y="264033"/>
                    </a:lnTo>
                    <a:lnTo>
                      <a:pt x="381" y="79343"/>
                    </a:lnTo>
                    <a:cubicBezTo>
                      <a:pt x="381" y="58198"/>
                      <a:pt x="8763" y="38195"/>
                      <a:pt x="23813" y="23241"/>
                    </a:cubicBezTo>
                    <a:cubicBezTo>
                      <a:pt x="38862" y="8191"/>
                      <a:pt x="58674" y="190"/>
                      <a:pt x="80010" y="0"/>
                    </a:cubicBezTo>
                    <a:lnTo>
                      <a:pt x="164497" y="190"/>
                    </a:lnTo>
                    <a:lnTo>
                      <a:pt x="164402" y="38290"/>
                    </a:lnTo>
                    <a:lnTo>
                      <a:pt x="79915" y="38100"/>
                    </a:lnTo>
                    <a:cubicBezTo>
                      <a:pt x="79915" y="38100"/>
                      <a:pt x="79820" y="38100"/>
                      <a:pt x="79820" y="38100"/>
                    </a:cubicBezTo>
                    <a:cubicBezTo>
                      <a:pt x="68866" y="38100"/>
                      <a:pt x="58484" y="42386"/>
                      <a:pt x="50673" y="50197"/>
                    </a:cubicBezTo>
                    <a:cubicBezTo>
                      <a:pt x="42767" y="58007"/>
                      <a:pt x="38481" y="68389"/>
                      <a:pt x="38481" y="79438"/>
                    </a:cubicBezTo>
                    <a:lnTo>
                      <a:pt x="38100" y="2641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F8683AC-F68C-963E-DC73-EABC591DDD28}"/>
                  </a:ext>
                </a:extLst>
              </p:cNvPr>
              <p:cNvSpPr/>
              <p:nvPr/>
            </p:nvSpPr>
            <p:spPr>
              <a:xfrm>
                <a:off x="6366224" y="3979259"/>
                <a:ext cx="163925" cy="79914"/>
              </a:xfrm>
              <a:custGeom>
                <a:avLst/>
                <a:gdLst>
                  <a:gd name="connsiteX0" fmla="*/ 163925 w 163925"/>
                  <a:gd name="connsiteY0" fmla="*/ 79915 h 79914"/>
                  <a:gd name="connsiteX1" fmla="*/ 125825 w 163925"/>
                  <a:gd name="connsiteY1" fmla="*/ 79820 h 79914"/>
                  <a:gd name="connsiteX2" fmla="*/ 84487 w 163925"/>
                  <a:gd name="connsiteY2" fmla="*/ 38291 h 79914"/>
                  <a:gd name="connsiteX3" fmla="*/ 0 w 163925"/>
                  <a:gd name="connsiteY3" fmla="*/ 38100 h 79914"/>
                  <a:gd name="connsiteX4" fmla="*/ 95 w 163925"/>
                  <a:gd name="connsiteY4" fmla="*/ 0 h 79914"/>
                  <a:gd name="connsiteX5" fmla="*/ 84582 w 163925"/>
                  <a:gd name="connsiteY5" fmla="*/ 191 h 79914"/>
                  <a:gd name="connsiteX6" fmla="*/ 163925 w 163925"/>
                  <a:gd name="connsiteY6" fmla="*/ 79915 h 7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925" h="79914">
                    <a:moveTo>
                      <a:pt x="163925" y="79915"/>
                    </a:moveTo>
                    <a:lnTo>
                      <a:pt x="125825" y="79820"/>
                    </a:lnTo>
                    <a:cubicBezTo>
                      <a:pt x="125825" y="56960"/>
                      <a:pt x="107347" y="38386"/>
                      <a:pt x="84487" y="38291"/>
                    </a:cubicBezTo>
                    <a:lnTo>
                      <a:pt x="0" y="38100"/>
                    </a:lnTo>
                    <a:lnTo>
                      <a:pt x="95" y="0"/>
                    </a:lnTo>
                    <a:lnTo>
                      <a:pt x="84582" y="191"/>
                    </a:lnTo>
                    <a:cubicBezTo>
                      <a:pt x="128397" y="286"/>
                      <a:pt x="164021" y="36100"/>
                      <a:pt x="163925" y="7991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41" name="Graphic 3">
              <a:extLst>
                <a:ext uri="{FF2B5EF4-FFF2-40B4-BE49-F238E27FC236}">
                  <a16:creationId xmlns:a16="http://schemas.microsoft.com/office/drawing/2014/main" id="{2D9C6E59-D12E-79A6-2290-45514193B386}"/>
                </a:ext>
              </a:extLst>
            </p:cNvPr>
            <p:cNvGrpSpPr/>
            <p:nvPr/>
          </p:nvGrpSpPr>
          <p:grpSpPr>
            <a:xfrm>
              <a:off x="5857208" y="3741229"/>
              <a:ext cx="328041" cy="335470"/>
              <a:chOff x="5857208" y="3741229"/>
              <a:chExt cx="328041" cy="335470"/>
            </a:xfrm>
            <a:grpFill/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68B66280-FB92-95BD-0CB8-819A18514F5B}"/>
                  </a:ext>
                </a:extLst>
              </p:cNvPr>
              <p:cNvSpPr/>
              <p:nvPr/>
            </p:nvSpPr>
            <p:spPr>
              <a:xfrm>
                <a:off x="5898070" y="3741229"/>
                <a:ext cx="246316" cy="246316"/>
              </a:xfrm>
              <a:custGeom>
                <a:avLst/>
                <a:gdLst>
                  <a:gd name="connsiteX0" fmla="*/ 123158 w 246316"/>
                  <a:gd name="connsiteY0" fmla="*/ 246317 h 246316"/>
                  <a:gd name="connsiteX1" fmla="*/ 0 w 246316"/>
                  <a:gd name="connsiteY1" fmla="*/ 123158 h 246316"/>
                  <a:gd name="connsiteX2" fmla="*/ 123158 w 246316"/>
                  <a:gd name="connsiteY2" fmla="*/ 0 h 246316"/>
                  <a:gd name="connsiteX3" fmla="*/ 246316 w 246316"/>
                  <a:gd name="connsiteY3" fmla="*/ 123158 h 246316"/>
                  <a:gd name="connsiteX4" fmla="*/ 123158 w 246316"/>
                  <a:gd name="connsiteY4" fmla="*/ 246317 h 246316"/>
                  <a:gd name="connsiteX5" fmla="*/ 123158 w 246316"/>
                  <a:gd name="connsiteY5" fmla="*/ 38100 h 246316"/>
                  <a:gd name="connsiteX6" fmla="*/ 38100 w 246316"/>
                  <a:gd name="connsiteY6" fmla="*/ 123158 h 246316"/>
                  <a:gd name="connsiteX7" fmla="*/ 123158 w 246316"/>
                  <a:gd name="connsiteY7" fmla="*/ 208217 h 246316"/>
                  <a:gd name="connsiteX8" fmla="*/ 208216 w 246316"/>
                  <a:gd name="connsiteY8" fmla="*/ 123158 h 246316"/>
                  <a:gd name="connsiteX9" fmla="*/ 123158 w 246316"/>
                  <a:gd name="connsiteY9" fmla="*/ 38100 h 24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316" h="246316">
                    <a:moveTo>
                      <a:pt x="123158" y="246317"/>
                    </a:moveTo>
                    <a:cubicBezTo>
                      <a:pt x="55245" y="246317"/>
                      <a:pt x="0" y="191071"/>
                      <a:pt x="0" y="123158"/>
                    </a:cubicBezTo>
                    <a:cubicBezTo>
                      <a:pt x="0" y="55245"/>
                      <a:pt x="55245" y="0"/>
                      <a:pt x="123158" y="0"/>
                    </a:cubicBezTo>
                    <a:cubicBezTo>
                      <a:pt x="191071" y="0"/>
                      <a:pt x="246316" y="55245"/>
                      <a:pt x="246316" y="123158"/>
                    </a:cubicBezTo>
                    <a:cubicBezTo>
                      <a:pt x="246316" y="191071"/>
                      <a:pt x="191071" y="246317"/>
                      <a:pt x="123158" y="246317"/>
                    </a:cubicBezTo>
                    <a:close/>
                    <a:moveTo>
                      <a:pt x="123158" y="38100"/>
                    </a:moveTo>
                    <a:cubicBezTo>
                      <a:pt x="76295" y="38100"/>
                      <a:pt x="38100" y="76295"/>
                      <a:pt x="38100" y="123158"/>
                    </a:cubicBezTo>
                    <a:cubicBezTo>
                      <a:pt x="38100" y="170021"/>
                      <a:pt x="76295" y="208217"/>
                      <a:pt x="123158" y="208217"/>
                    </a:cubicBezTo>
                    <a:cubicBezTo>
                      <a:pt x="170021" y="208217"/>
                      <a:pt x="208216" y="170021"/>
                      <a:pt x="208216" y="123158"/>
                    </a:cubicBezTo>
                    <a:cubicBezTo>
                      <a:pt x="208216" y="76200"/>
                      <a:pt x="170021" y="38100"/>
                      <a:pt x="123158" y="381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C25D92A-ECAB-CBEE-4C59-033FEF56BE00}"/>
                  </a:ext>
                </a:extLst>
              </p:cNvPr>
              <p:cNvSpPr/>
              <p:nvPr/>
            </p:nvSpPr>
            <p:spPr>
              <a:xfrm>
                <a:off x="5857208" y="3997166"/>
                <a:ext cx="164020" cy="79533"/>
              </a:xfrm>
              <a:custGeom>
                <a:avLst/>
                <a:gdLst>
                  <a:gd name="connsiteX0" fmla="*/ 38100 w 164020"/>
                  <a:gd name="connsiteY0" fmla="*/ 79534 h 79533"/>
                  <a:gd name="connsiteX1" fmla="*/ 0 w 164020"/>
                  <a:gd name="connsiteY1" fmla="*/ 79534 h 79533"/>
                  <a:gd name="connsiteX2" fmla="*/ 79534 w 164020"/>
                  <a:gd name="connsiteY2" fmla="*/ 0 h 79533"/>
                  <a:gd name="connsiteX3" fmla="*/ 164021 w 164020"/>
                  <a:gd name="connsiteY3" fmla="*/ 0 h 79533"/>
                  <a:gd name="connsiteX4" fmla="*/ 164021 w 164020"/>
                  <a:gd name="connsiteY4" fmla="*/ 38100 h 79533"/>
                  <a:gd name="connsiteX5" fmla="*/ 79534 w 164020"/>
                  <a:gd name="connsiteY5" fmla="*/ 38100 h 79533"/>
                  <a:gd name="connsiteX6" fmla="*/ 38100 w 164020"/>
                  <a:gd name="connsiteY6" fmla="*/ 79534 h 7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020" h="79533">
                    <a:moveTo>
                      <a:pt x="38100" y="79534"/>
                    </a:moveTo>
                    <a:lnTo>
                      <a:pt x="0" y="79534"/>
                    </a:lnTo>
                    <a:cubicBezTo>
                      <a:pt x="0" y="35719"/>
                      <a:pt x="35719" y="0"/>
                      <a:pt x="79534" y="0"/>
                    </a:cubicBezTo>
                    <a:lnTo>
                      <a:pt x="164021" y="0"/>
                    </a:lnTo>
                    <a:lnTo>
                      <a:pt x="164021" y="38100"/>
                    </a:lnTo>
                    <a:lnTo>
                      <a:pt x="79534" y="38100"/>
                    </a:lnTo>
                    <a:cubicBezTo>
                      <a:pt x="56674" y="38195"/>
                      <a:pt x="38100" y="56769"/>
                      <a:pt x="38100" y="7953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DCA5EDA-9859-4E8F-E755-EE9A9831FBD1}"/>
                  </a:ext>
                </a:extLst>
              </p:cNvPr>
              <p:cNvSpPr/>
              <p:nvPr/>
            </p:nvSpPr>
            <p:spPr>
              <a:xfrm>
                <a:off x="6021228" y="3997166"/>
                <a:ext cx="164020" cy="79533"/>
              </a:xfrm>
              <a:custGeom>
                <a:avLst/>
                <a:gdLst>
                  <a:gd name="connsiteX0" fmla="*/ 164021 w 164020"/>
                  <a:gd name="connsiteY0" fmla="*/ 79534 h 79533"/>
                  <a:gd name="connsiteX1" fmla="*/ 125921 w 164020"/>
                  <a:gd name="connsiteY1" fmla="*/ 79534 h 79533"/>
                  <a:gd name="connsiteX2" fmla="*/ 84487 w 164020"/>
                  <a:gd name="connsiteY2" fmla="*/ 38100 h 79533"/>
                  <a:gd name="connsiteX3" fmla="*/ 0 w 164020"/>
                  <a:gd name="connsiteY3" fmla="*/ 38100 h 79533"/>
                  <a:gd name="connsiteX4" fmla="*/ 0 w 164020"/>
                  <a:gd name="connsiteY4" fmla="*/ 0 h 79533"/>
                  <a:gd name="connsiteX5" fmla="*/ 84487 w 164020"/>
                  <a:gd name="connsiteY5" fmla="*/ 0 h 79533"/>
                  <a:gd name="connsiteX6" fmla="*/ 164021 w 164020"/>
                  <a:gd name="connsiteY6" fmla="*/ 79534 h 7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020" h="79533">
                    <a:moveTo>
                      <a:pt x="164021" y="79534"/>
                    </a:moveTo>
                    <a:lnTo>
                      <a:pt x="125921" y="79534"/>
                    </a:lnTo>
                    <a:cubicBezTo>
                      <a:pt x="125921" y="56674"/>
                      <a:pt x="107347" y="38100"/>
                      <a:pt x="84487" y="38100"/>
                    </a:cubicBezTo>
                    <a:lnTo>
                      <a:pt x="0" y="38100"/>
                    </a:lnTo>
                    <a:lnTo>
                      <a:pt x="0" y="0"/>
                    </a:lnTo>
                    <a:lnTo>
                      <a:pt x="84487" y="0"/>
                    </a:lnTo>
                    <a:cubicBezTo>
                      <a:pt x="128302" y="95"/>
                      <a:pt x="164021" y="35719"/>
                      <a:pt x="164021" y="7953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grpSp>
        <p:nvGrpSpPr>
          <p:cNvPr id="61" name="Graphic 3">
            <a:extLst>
              <a:ext uri="{FF2B5EF4-FFF2-40B4-BE49-F238E27FC236}">
                <a16:creationId xmlns:a16="http://schemas.microsoft.com/office/drawing/2014/main" id="{371EB93B-B928-9700-C600-720065F7426E}"/>
              </a:ext>
            </a:extLst>
          </p:cNvPr>
          <p:cNvGrpSpPr/>
          <p:nvPr/>
        </p:nvGrpSpPr>
        <p:grpSpPr>
          <a:xfrm>
            <a:off x="8241350" y="2867025"/>
            <a:ext cx="408406" cy="408404"/>
            <a:chOff x="3721226" y="1926240"/>
            <a:chExt cx="1207960" cy="1207960"/>
          </a:xfrm>
          <a:solidFill>
            <a:schemeClr val="tx2"/>
          </a:solidFill>
        </p:grpSpPr>
        <p:grpSp>
          <p:nvGrpSpPr>
            <p:cNvPr id="62" name="Graphic 3">
              <a:extLst>
                <a:ext uri="{FF2B5EF4-FFF2-40B4-BE49-F238E27FC236}">
                  <a16:creationId xmlns:a16="http://schemas.microsoft.com/office/drawing/2014/main" id="{5787B6C9-9AC5-5B4A-261B-FB3ECAE960D4}"/>
                </a:ext>
              </a:extLst>
            </p:cNvPr>
            <p:cNvGrpSpPr/>
            <p:nvPr/>
          </p:nvGrpSpPr>
          <p:grpSpPr>
            <a:xfrm>
              <a:off x="4209097" y="2362580"/>
              <a:ext cx="232219" cy="316420"/>
              <a:chOff x="4209097" y="2362580"/>
              <a:chExt cx="232219" cy="316420"/>
            </a:xfrm>
            <a:grpFill/>
          </p:grpSpPr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DFA65B4-3EAA-2C0A-4EF8-526D3DA70CAD}"/>
                  </a:ext>
                </a:extLst>
              </p:cNvPr>
              <p:cNvSpPr/>
              <p:nvPr/>
            </p:nvSpPr>
            <p:spPr>
              <a:xfrm>
                <a:off x="4236434" y="2362580"/>
                <a:ext cx="177545" cy="177736"/>
              </a:xfrm>
              <a:custGeom>
                <a:avLst/>
                <a:gdLst>
                  <a:gd name="connsiteX0" fmla="*/ 88773 w 177545"/>
                  <a:gd name="connsiteY0" fmla="*/ 177737 h 177736"/>
                  <a:gd name="connsiteX1" fmla="*/ 0 w 177545"/>
                  <a:gd name="connsiteY1" fmla="*/ 88868 h 177736"/>
                  <a:gd name="connsiteX2" fmla="*/ 88773 w 177545"/>
                  <a:gd name="connsiteY2" fmla="*/ 0 h 177736"/>
                  <a:gd name="connsiteX3" fmla="*/ 177546 w 177545"/>
                  <a:gd name="connsiteY3" fmla="*/ 88868 h 177736"/>
                  <a:gd name="connsiteX4" fmla="*/ 88773 w 177545"/>
                  <a:gd name="connsiteY4" fmla="*/ 177737 h 177736"/>
                  <a:gd name="connsiteX5" fmla="*/ 88773 w 177545"/>
                  <a:gd name="connsiteY5" fmla="*/ 38005 h 177736"/>
                  <a:gd name="connsiteX6" fmla="*/ 38100 w 177545"/>
                  <a:gd name="connsiteY6" fmla="*/ 88773 h 177736"/>
                  <a:gd name="connsiteX7" fmla="*/ 88773 w 177545"/>
                  <a:gd name="connsiteY7" fmla="*/ 139541 h 177736"/>
                  <a:gd name="connsiteX8" fmla="*/ 139446 w 177545"/>
                  <a:gd name="connsiteY8" fmla="*/ 88773 h 177736"/>
                  <a:gd name="connsiteX9" fmla="*/ 88773 w 177545"/>
                  <a:gd name="connsiteY9" fmla="*/ 38005 h 17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545" h="177736">
                    <a:moveTo>
                      <a:pt x="88773" y="177737"/>
                    </a:moveTo>
                    <a:cubicBezTo>
                      <a:pt x="39814" y="177737"/>
                      <a:pt x="0" y="137827"/>
                      <a:pt x="0" y="88868"/>
                    </a:cubicBezTo>
                    <a:cubicBezTo>
                      <a:pt x="0" y="39815"/>
                      <a:pt x="39814" y="0"/>
                      <a:pt x="88773" y="0"/>
                    </a:cubicBezTo>
                    <a:cubicBezTo>
                      <a:pt x="137731" y="0"/>
                      <a:pt x="177546" y="39910"/>
                      <a:pt x="177546" y="88868"/>
                    </a:cubicBezTo>
                    <a:cubicBezTo>
                      <a:pt x="177546" y="137827"/>
                      <a:pt x="137731" y="177737"/>
                      <a:pt x="88773" y="177737"/>
                    </a:cubicBezTo>
                    <a:close/>
                    <a:moveTo>
                      <a:pt x="88773" y="38005"/>
                    </a:moveTo>
                    <a:cubicBezTo>
                      <a:pt x="60865" y="38005"/>
                      <a:pt x="38100" y="60770"/>
                      <a:pt x="38100" y="88773"/>
                    </a:cubicBezTo>
                    <a:cubicBezTo>
                      <a:pt x="38100" y="116777"/>
                      <a:pt x="60865" y="139541"/>
                      <a:pt x="88773" y="139541"/>
                    </a:cubicBezTo>
                    <a:cubicBezTo>
                      <a:pt x="116681" y="139541"/>
                      <a:pt x="139446" y="116777"/>
                      <a:pt x="139446" y="88773"/>
                    </a:cubicBezTo>
                    <a:cubicBezTo>
                      <a:pt x="139446" y="60770"/>
                      <a:pt x="116776" y="38005"/>
                      <a:pt x="88773" y="380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16A2771-61C0-13B0-30C1-77C4BDDE5156}"/>
                  </a:ext>
                </a:extLst>
              </p:cNvPr>
              <p:cNvSpPr/>
              <p:nvPr/>
            </p:nvSpPr>
            <p:spPr>
              <a:xfrm>
                <a:off x="4209097" y="2552509"/>
                <a:ext cx="232219" cy="126492"/>
              </a:xfrm>
              <a:custGeom>
                <a:avLst/>
                <a:gdLst>
                  <a:gd name="connsiteX0" fmla="*/ 232220 w 232219"/>
                  <a:gd name="connsiteY0" fmla="*/ 126492 h 126492"/>
                  <a:gd name="connsiteX1" fmla="*/ 194120 w 232219"/>
                  <a:gd name="connsiteY1" fmla="*/ 126492 h 126492"/>
                  <a:gd name="connsiteX2" fmla="*/ 194120 w 232219"/>
                  <a:gd name="connsiteY2" fmla="*/ 48292 h 126492"/>
                  <a:gd name="connsiteX3" fmla="*/ 183928 w 232219"/>
                  <a:gd name="connsiteY3" fmla="*/ 38100 h 126492"/>
                  <a:gd name="connsiteX4" fmla="*/ 48292 w 232219"/>
                  <a:gd name="connsiteY4" fmla="*/ 38100 h 126492"/>
                  <a:gd name="connsiteX5" fmla="*/ 38100 w 232219"/>
                  <a:gd name="connsiteY5" fmla="*/ 48292 h 126492"/>
                  <a:gd name="connsiteX6" fmla="*/ 38100 w 232219"/>
                  <a:gd name="connsiteY6" fmla="*/ 126492 h 126492"/>
                  <a:gd name="connsiteX7" fmla="*/ 0 w 232219"/>
                  <a:gd name="connsiteY7" fmla="*/ 126492 h 126492"/>
                  <a:gd name="connsiteX8" fmla="*/ 0 w 232219"/>
                  <a:gd name="connsiteY8" fmla="*/ 48292 h 126492"/>
                  <a:gd name="connsiteX9" fmla="*/ 48292 w 232219"/>
                  <a:gd name="connsiteY9" fmla="*/ 0 h 126492"/>
                  <a:gd name="connsiteX10" fmla="*/ 183928 w 232219"/>
                  <a:gd name="connsiteY10" fmla="*/ 0 h 126492"/>
                  <a:gd name="connsiteX11" fmla="*/ 232220 w 232219"/>
                  <a:gd name="connsiteY11" fmla="*/ 48292 h 126492"/>
                  <a:gd name="connsiteX12" fmla="*/ 232220 w 232219"/>
                  <a:gd name="connsiteY12" fmla="*/ 126492 h 1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2219" h="126492">
                    <a:moveTo>
                      <a:pt x="232220" y="126492"/>
                    </a:moveTo>
                    <a:lnTo>
                      <a:pt x="194120" y="126492"/>
                    </a:lnTo>
                    <a:lnTo>
                      <a:pt x="194120" y="48292"/>
                    </a:lnTo>
                    <a:cubicBezTo>
                      <a:pt x="194120" y="42767"/>
                      <a:pt x="189452" y="38100"/>
                      <a:pt x="183928" y="38100"/>
                    </a:cubicBezTo>
                    <a:lnTo>
                      <a:pt x="48292" y="38100"/>
                    </a:lnTo>
                    <a:cubicBezTo>
                      <a:pt x="42767" y="38100"/>
                      <a:pt x="38100" y="42767"/>
                      <a:pt x="38100" y="48292"/>
                    </a:cubicBezTo>
                    <a:lnTo>
                      <a:pt x="38100" y="126492"/>
                    </a:lnTo>
                    <a:lnTo>
                      <a:pt x="0" y="126492"/>
                    </a:lnTo>
                    <a:lnTo>
                      <a:pt x="0" y="48292"/>
                    </a:lnTo>
                    <a:cubicBezTo>
                      <a:pt x="0" y="21717"/>
                      <a:pt x="21622" y="0"/>
                      <a:pt x="48292" y="0"/>
                    </a:cubicBezTo>
                    <a:lnTo>
                      <a:pt x="183928" y="0"/>
                    </a:lnTo>
                    <a:cubicBezTo>
                      <a:pt x="210598" y="0"/>
                      <a:pt x="232220" y="21622"/>
                      <a:pt x="232220" y="48292"/>
                    </a:cubicBezTo>
                    <a:lnTo>
                      <a:pt x="232220" y="1264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717B230-2292-23B0-AF79-05EDBE1CF3F8}"/>
                </a:ext>
              </a:extLst>
            </p:cNvPr>
            <p:cNvSpPr/>
            <p:nvPr/>
          </p:nvSpPr>
          <p:spPr>
            <a:xfrm>
              <a:off x="4015263" y="2220372"/>
              <a:ext cx="619887" cy="619887"/>
            </a:xfrm>
            <a:custGeom>
              <a:avLst/>
              <a:gdLst>
                <a:gd name="connsiteX0" fmla="*/ 309943 w 619887"/>
                <a:gd name="connsiteY0" fmla="*/ 619887 h 619887"/>
                <a:gd name="connsiteX1" fmla="*/ 0 w 619887"/>
                <a:gd name="connsiteY1" fmla="*/ 309943 h 619887"/>
                <a:gd name="connsiteX2" fmla="*/ 309943 w 619887"/>
                <a:gd name="connsiteY2" fmla="*/ 0 h 619887"/>
                <a:gd name="connsiteX3" fmla="*/ 619887 w 619887"/>
                <a:gd name="connsiteY3" fmla="*/ 309943 h 619887"/>
                <a:gd name="connsiteX4" fmla="*/ 309943 w 619887"/>
                <a:gd name="connsiteY4" fmla="*/ 619887 h 619887"/>
                <a:gd name="connsiteX5" fmla="*/ 309943 w 619887"/>
                <a:gd name="connsiteY5" fmla="*/ 38005 h 619887"/>
                <a:gd name="connsiteX6" fmla="*/ 38100 w 619887"/>
                <a:gd name="connsiteY6" fmla="*/ 309848 h 619887"/>
                <a:gd name="connsiteX7" fmla="*/ 309943 w 619887"/>
                <a:gd name="connsiteY7" fmla="*/ 581692 h 619887"/>
                <a:gd name="connsiteX8" fmla="*/ 581787 w 619887"/>
                <a:gd name="connsiteY8" fmla="*/ 309848 h 619887"/>
                <a:gd name="connsiteX9" fmla="*/ 309943 w 619887"/>
                <a:gd name="connsiteY9" fmla="*/ 38005 h 61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9887" h="619887">
                  <a:moveTo>
                    <a:pt x="309943" y="619887"/>
                  </a:moveTo>
                  <a:cubicBezTo>
                    <a:pt x="139065" y="619887"/>
                    <a:pt x="0" y="480822"/>
                    <a:pt x="0" y="309943"/>
                  </a:cubicBezTo>
                  <a:cubicBezTo>
                    <a:pt x="0" y="139065"/>
                    <a:pt x="139065" y="0"/>
                    <a:pt x="309943" y="0"/>
                  </a:cubicBezTo>
                  <a:cubicBezTo>
                    <a:pt x="480822" y="0"/>
                    <a:pt x="619887" y="139065"/>
                    <a:pt x="619887" y="309943"/>
                  </a:cubicBezTo>
                  <a:cubicBezTo>
                    <a:pt x="619887" y="480822"/>
                    <a:pt x="480822" y="619887"/>
                    <a:pt x="309943" y="619887"/>
                  </a:cubicBezTo>
                  <a:close/>
                  <a:moveTo>
                    <a:pt x="309943" y="38005"/>
                  </a:moveTo>
                  <a:cubicBezTo>
                    <a:pt x="160020" y="38005"/>
                    <a:pt x="38100" y="159925"/>
                    <a:pt x="38100" y="309848"/>
                  </a:cubicBezTo>
                  <a:cubicBezTo>
                    <a:pt x="38100" y="459772"/>
                    <a:pt x="160020" y="581692"/>
                    <a:pt x="309943" y="581692"/>
                  </a:cubicBezTo>
                  <a:cubicBezTo>
                    <a:pt x="459867" y="581692"/>
                    <a:pt x="581787" y="459772"/>
                    <a:pt x="581787" y="309848"/>
                  </a:cubicBezTo>
                  <a:cubicBezTo>
                    <a:pt x="581787" y="160020"/>
                    <a:pt x="459867" y="38005"/>
                    <a:pt x="309943" y="380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64" name="Graphic 3">
              <a:extLst>
                <a:ext uri="{FF2B5EF4-FFF2-40B4-BE49-F238E27FC236}">
                  <a16:creationId xmlns:a16="http://schemas.microsoft.com/office/drawing/2014/main" id="{C1490492-72EF-04C3-2608-296461D74EE0}"/>
                </a:ext>
              </a:extLst>
            </p:cNvPr>
            <p:cNvGrpSpPr/>
            <p:nvPr/>
          </p:nvGrpSpPr>
          <p:grpSpPr>
            <a:xfrm>
              <a:off x="4247769" y="1926240"/>
              <a:ext cx="154781" cy="269081"/>
              <a:chOff x="4247769" y="1926240"/>
              <a:chExt cx="154781" cy="269081"/>
            </a:xfrm>
            <a:grpFill/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BFB22E69-7F8C-3B39-06A3-2F39E209B293}"/>
                  </a:ext>
                </a:extLst>
              </p:cNvPr>
              <p:cNvSpPr/>
              <p:nvPr/>
            </p:nvSpPr>
            <p:spPr>
              <a:xfrm>
                <a:off x="4306157" y="2105596"/>
                <a:ext cx="38100" cy="89725"/>
              </a:xfrm>
              <a:custGeom>
                <a:avLst/>
                <a:gdLst>
                  <a:gd name="connsiteX0" fmla="*/ 0 w 38100"/>
                  <a:gd name="connsiteY0" fmla="*/ 0 h 89725"/>
                  <a:gd name="connsiteX1" fmla="*/ 38100 w 38100"/>
                  <a:gd name="connsiteY1" fmla="*/ 0 h 89725"/>
                  <a:gd name="connsiteX2" fmla="*/ 38100 w 38100"/>
                  <a:gd name="connsiteY2" fmla="*/ 89725 h 89725"/>
                  <a:gd name="connsiteX3" fmla="*/ 0 w 38100"/>
                  <a:gd name="connsiteY3" fmla="*/ 89725 h 89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89725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89725"/>
                    </a:lnTo>
                    <a:lnTo>
                      <a:pt x="0" y="897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FD32DE5B-978B-E76D-222E-B27B95695E93}"/>
                  </a:ext>
                </a:extLst>
              </p:cNvPr>
              <p:cNvSpPr/>
              <p:nvPr/>
            </p:nvSpPr>
            <p:spPr>
              <a:xfrm>
                <a:off x="4247769" y="1926240"/>
                <a:ext cx="154781" cy="154876"/>
              </a:xfrm>
              <a:custGeom>
                <a:avLst/>
                <a:gdLst>
                  <a:gd name="connsiteX0" fmla="*/ 77438 w 154781"/>
                  <a:gd name="connsiteY0" fmla="*/ 154877 h 154876"/>
                  <a:gd name="connsiteX1" fmla="*/ 0 w 154781"/>
                  <a:gd name="connsiteY1" fmla="*/ 77438 h 154876"/>
                  <a:gd name="connsiteX2" fmla="*/ 77438 w 154781"/>
                  <a:gd name="connsiteY2" fmla="*/ 0 h 154876"/>
                  <a:gd name="connsiteX3" fmla="*/ 154781 w 154781"/>
                  <a:gd name="connsiteY3" fmla="*/ 77438 h 154876"/>
                  <a:gd name="connsiteX4" fmla="*/ 77438 w 154781"/>
                  <a:gd name="connsiteY4" fmla="*/ 154877 h 154876"/>
                  <a:gd name="connsiteX5" fmla="*/ 77438 w 154781"/>
                  <a:gd name="connsiteY5" fmla="*/ 38195 h 154876"/>
                  <a:gd name="connsiteX6" fmla="*/ 38100 w 154781"/>
                  <a:gd name="connsiteY6" fmla="*/ 77533 h 154876"/>
                  <a:gd name="connsiteX7" fmla="*/ 77438 w 154781"/>
                  <a:gd name="connsiteY7" fmla="*/ 116872 h 154876"/>
                  <a:gd name="connsiteX8" fmla="*/ 116776 w 154781"/>
                  <a:gd name="connsiteY8" fmla="*/ 77533 h 154876"/>
                  <a:gd name="connsiteX9" fmla="*/ 77438 w 154781"/>
                  <a:gd name="connsiteY9" fmla="*/ 38195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781" h="154876">
                    <a:moveTo>
                      <a:pt x="77438" y="154877"/>
                    </a:moveTo>
                    <a:cubicBezTo>
                      <a:pt x="34766" y="154877"/>
                      <a:pt x="0" y="120110"/>
                      <a:pt x="0" y="77438"/>
                    </a:cubicBezTo>
                    <a:cubicBezTo>
                      <a:pt x="0" y="34766"/>
                      <a:pt x="34671" y="0"/>
                      <a:pt x="77438" y="0"/>
                    </a:cubicBezTo>
                    <a:cubicBezTo>
                      <a:pt x="120110" y="0"/>
                      <a:pt x="154781" y="34766"/>
                      <a:pt x="154781" y="77438"/>
                    </a:cubicBezTo>
                    <a:cubicBezTo>
                      <a:pt x="154781" y="120110"/>
                      <a:pt x="120110" y="154877"/>
                      <a:pt x="77438" y="154877"/>
                    </a:cubicBezTo>
                    <a:close/>
                    <a:moveTo>
                      <a:pt x="77438" y="38195"/>
                    </a:moveTo>
                    <a:cubicBezTo>
                      <a:pt x="55817" y="38195"/>
                      <a:pt x="38100" y="55817"/>
                      <a:pt x="38100" y="77533"/>
                    </a:cubicBezTo>
                    <a:cubicBezTo>
                      <a:pt x="38100" y="99155"/>
                      <a:pt x="55721" y="116872"/>
                      <a:pt x="77438" y="116872"/>
                    </a:cubicBezTo>
                    <a:cubicBezTo>
                      <a:pt x="99155" y="116872"/>
                      <a:pt x="116776" y="99250"/>
                      <a:pt x="116776" y="77533"/>
                    </a:cubicBezTo>
                    <a:cubicBezTo>
                      <a:pt x="116681" y="55817"/>
                      <a:pt x="99060" y="38195"/>
                      <a:pt x="77438" y="381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65" name="Graphic 3">
              <a:extLst>
                <a:ext uri="{FF2B5EF4-FFF2-40B4-BE49-F238E27FC236}">
                  <a16:creationId xmlns:a16="http://schemas.microsoft.com/office/drawing/2014/main" id="{8C4D5C8B-93D3-6736-68AC-8FAED81D36F2}"/>
                </a:ext>
              </a:extLst>
            </p:cNvPr>
            <p:cNvGrpSpPr/>
            <p:nvPr/>
          </p:nvGrpSpPr>
          <p:grpSpPr>
            <a:xfrm>
              <a:off x="3875460" y="2080545"/>
              <a:ext cx="226413" cy="226457"/>
              <a:chOff x="3875460" y="2080545"/>
              <a:chExt cx="226413" cy="226457"/>
            </a:xfrm>
            <a:grpFill/>
          </p:grpSpPr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6034403-A475-D19E-8877-D99247703728}"/>
                  </a:ext>
                </a:extLst>
              </p:cNvPr>
              <p:cNvSpPr/>
              <p:nvPr/>
            </p:nvSpPr>
            <p:spPr>
              <a:xfrm rot="-2700000">
                <a:off x="4037631" y="2216948"/>
                <a:ext cx="38099" cy="89724"/>
              </a:xfrm>
              <a:custGeom>
                <a:avLst/>
                <a:gdLst>
                  <a:gd name="connsiteX0" fmla="*/ 0 w 38099"/>
                  <a:gd name="connsiteY0" fmla="*/ 0 h 89724"/>
                  <a:gd name="connsiteX1" fmla="*/ 38100 w 38099"/>
                  <a:gd name="connsiteY1" fmla="*/ 0 h 89724"/>
                  <a:gd name="connsiteX2" fmla="*/ 38100 w 38099"/>
                  <a:gd name="connsiteY2" fmla="*/ 89725 h 89724"/>
                  <a:gd name="connsiteX3" fmla="*/ 0 w 38099"/>
                  <a:gd name="connsiteY3" fmla="*/ 89725 h 8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99" h="89724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89725"/>
                    </a:lnTo>
                    <a:lnTo>
                      <a:pt x="0" y="897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71223C3-7003-8C12-C240-CC10637F491B}"/>
                  </a:ext>
                </a:extLst>
              </p:cNvPr>
              <p:cNvSpPr/>
              <p:nvPr/>
            </p:nvSpPr>
            <p:spPr>
              <a:xfrm>
                <a:off x="3875460" y="2080545"/>
                <a:ext cx="154733" cy="154781"/>
              </a:xfrm>
              <a:custGeom>
                <a:avLst/>
                <a:gdLst>
                  <a:gd name="connsiteX0" fmla="*/ 77414 w 154733"/>
                  <a:gd name="connsiteY0" fmla="*/ 154781 h 154781"/>
                  <a:gd name="connsiteX1" fmla="*/ 22646 w 154733"/>
                  <a:gd name="connsiteY1" fmla="*/ 132112 h 154781"/>
                  <a:gd name="connsiteX2" fmla="*/ 22646 w 154733"/>
                  <a:gd name="connsiteY2" fmla="*/ 22670 h 154781"/>
                  <a:gd name="connsiteX3" fmla="*/ 77319 w 154733"/>
                  <a:gd name="connsiteY3" fmla="*/ 0 h 154781"/>
                  <a:gd name="connsiteX4" fmla="*/ 132088 w 154733"/>
                  <a:gd name="connsiteY4" fmla="*/ 22670 h 154781"/>
                  <a:gd name="connsiteX5" fmla="*/ 132088 w 154733"/>
                  <a:gd name="connsiteY5" fmla="*/ 22670 h 154781"/>
                  <a:gd name="connsiteX6" fmla="*/ 132088 w 154733"/>
                  <a:gd name="connsiteY6" fmla="*/ 132112 h 154781"/>
                  <a:gd name="connsiteX7" fmla="*/ 77414 w 154733"/>
                  <a:gd name="connsiteY7" fmla="*/ 154781 h 154781"/>
                  <a:gd name="connsiteX8" fmla="*/ 77414 w 154733"/>
                  <a:gd name="connsiteY8" fmla="*/ 38100 h 154781"/>
                  <a:gd name="connsiteX9" fmla="*/ 49601 w 154733"/>
                  <a:gd name="connsiteY9" fmla="*/ 49625 h 154781"/>
                  <a:gd name="connsiteX10" fmla="*/ 49601 w 154733"/>
                  <a:gd name="connsiteY10" fmla="*/ 105156 h 154781"/>
                  <a:gd name="connsiteX11" fmla="*/ 77414 w 154733"/>
                  <a:gd name="connsiteY11" fmla="*/ 116681 h 154781"/>
                  <a:gd name="connsiteX12" fmla="*/ 105227 w 154733"/>
                  <a:gd name="connsiteY12" fmla="*/ 105156 h 154781"/>
                  <a:gd name="connsiteX13" fmla="*/ 105227 w 154733"/>
                  <a:gd name="connsiteY13" fmla="*/ 49625 h 154781"/>
                  <a:gd name="connsiteX14" fmla="*/ 105227 w 154733"/>
                  <a:gd name="connsiteY14" fmla="*/ 49625 h 154781"/>
                  <a:gd name="connsiteX15" fmla="*/ 77414 w 154733"/>
                  <a:gd name="connsiteY15" fmla="*/ 38100 h 15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4733" h="154781">
                    <a:moveTo>
                      <a:pt x="77414" y="154781"/>
                    </a:moveTo>
                    <a:cubicBezTo>
                      <a:pt x="56745" y="154781"/>
                      <a:pt x="37314" y="146685"/>
                      <a:pt x="22646" y="132112"/>
                    </a:cubicBezTo>
                    <a:cubicBezTo>
                      <a:pt x="-7549" y="101918"/>
                      <a:pt x="-7549" y="52864"/>
                      <a:pt x="22646" y="22670"/>
                    </a:cubicBezTo>
                    <a:cubicBezTo>
                      <a:pt x="37219" y="8096"/>
                      <a:pt x="56650" y="0"/>
                      <a:pt x="77319" y="0"/>
                    </a:cubicBezTo>
                    <a:cubicBezTo>
                      <a:pt x="97988" y="0"/>
                      <a:pt x="117419" y="8096"/>
                      <a:pt x="132088" y="22670"/>
                    </a:cubicBezTo>
                    <a:lnTo>
                      <a:pt x="132088" y="22670"/>
                    </a:lnTo>
                    <a:cubicBezTo>
                      <a:pt x="162282" y="52864"/>
                      <a:pt x="162282" y="101918"/>
                      <a:pt x="132088" y="132112"/>
                    </a:cubicBezTo>
                    <a:cubicBezTo>
                      <a:pt x="117515" y="146780"/>
                      <a:pt x="98084" y="154781"/>
                      <a:pt x="77414" y="154781"/>
                    </a:cubicBezTo>
                    <a:close/>
                    <a:moveTo>
                      <a:pt x="77414" y="38100"/>
                    </a:moveTo>
                    <a:cubicBezTo>
                      <a:pt x="66937" y="38100"/>
                      <a:pt x="57031" y="42196"/>
                      <a:pt x="49601" y="49625"/>
                    </a:cubicBezTo>
                    <a:cubicBezTo>
                      <a:pt x="34266" y="64961"/>
                      <a:pt x="34266" y="89916"/>
                      <a:pt x="49601" y="105156"/>
                    </a:cubicBezTo>
                    <a:cubicBezTo>
                      <a:pt x="57031" y="112586"/>
                      <a:pt x="66842" y="116681"/>
                      <a:pt x="77414" y="116681"/>
                    </a:cubicBezTo>
                    <a:cubicBezTo>
                      <a:pt x="87892" y="116681"/>
                      <a:pt x="97798" y="112586"/>
                      <a:pt x="105227" y="105156"/>
                    </a:cubicBezTo>
                    <a:cubicBezTo>
                      <a:pt x="120563" y="89821"/>
                      <a:pt x="120563" y="64865"/>
                      <a:pt x="105227" y="49625"/>
                    </a:cubicBezTo>
                    <a:lnTo>
                      <a:pt x="105227" y="49625"/>
                    </a:lnTo>
                    <a:cubicBezTo>
                      <a:pt x="97798" y="42196"/>
                      <a:pt x="87892" y="38100"/>
                      <a:pt x="77414" y="381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66" name="Graphic 3">
              <a:extLst>
                <a:ext uri="{FF2B5EF4-FFF2-40B4-BE49-F238E27FC236}">
                  <a16:creationId xmlns:a16="http://schemas.microsoft.com/office/drawing/2014/main" id="{7D92C714-BF0C-773B-5575-DF9CE9CAB3FC}"/>
                </a:ext>
              </a:extLst>
            </p:cNvPr>
            <p:cNvGrpSpPr/>
            <p:nvPr/>
          </p:nvGrpSpPr>
          <p:grpSpPr>
            <a:xfrm>
              <a:off x="3721226" y="2452782"/>
              <a:ext cx="269081" cy="154876"/>
              <a:chOff x="3721226" y="2452782"/>
              <a:chExt cx="269081" cy="154876"/>
            </a:xfrm>
            <a:grpFill/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FCEDCC7B-6931-EDFA-BE1B-0D96A8B837C2}"/>
                  </a:ext>
                </a:extLst>
              </p:cNvPr>
              <p:cNvSpPr/>
              <p:nvPr/>
            </p:nvSpPr>
            <p:spPr>
              <a:xfrm>
                <a:off x="3900582" y="2511171"/>
                <a:ext cx="89725" cy="38100"/>
              </a:xfrm>
              <a:custGeom>
                <a:avLst/>
                <a:gdLst>
                  <a:gd name="connsiteX0" fmla="*/ 0 w 89725"/>
                  <a:gd name="connsiteY0" fmla="*/ 0 h 38100"/>
                  <a:gd name="connsiteX1" fmla="*/ 89725 w 89725"/>
                  <a:gd name="connsiteY1" fmla="*/ 0 h 38100"/>
                  <a:gd name="connsiteX2" fmla="*/ 89725 w 89725"/>
                  <a:gd name="connsiteY2" fmla="*/ 38100 h 38100"/>
                  <a:gd name="connsiteX3" fmla="*/ 0 w 89725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725" h="38100">
                    <a:moveTo>
                      <a:pt x="0" y="0"/>
                    </a:moveTo>
                    <a:lnTo>
                      <a:pt x="89725" y="0"/>
                    </a:lnTo>
                    <a:lnTo>
                      <a:pt x="89725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46BF6D90-BA0B-80B3-5743-2E4F9C18A794}"/>
                  </a:ext>
                </a:extLst>
              </p:cNvPr>
              <p:cNvSpPr/>
              <p:nvPr/>
            </p:nvSpPr>
            <p:spPr>
              <a:xfrm>
                <a:off x="3721226" y="2452782"/>
                <a:ext cx="154876" cy="154876"/>
              </a:xfrm>
              <a:custGeom>
                <a:avLst/>
                <a:gdLst>
                  <a:gd name="connsiteX0" fmla="*/ 77438 w 154876"/>
                  <a:gd name="connsiteY0" fmla="*/ 154877 h 154876"/>
                  <a:gd name="connsiteX1" fmla="*/ 0 w 154876"/>
                  <a:gd name="connsiteY1" fmla="*/ 77438 h 154876"/>
                  <a:gd name="connsiteX2" fmla="*/ 77438 w 154876"/>
                  <a:gd name="connsiteY2" fmla="*/ 0 h 154876"/>
                  <a:gd name="connsiteX3" fmla="*/ 154877 w 154876"/>
                  <a:gd name="connsiteY3" fmla="*/ 77438 h 154876"/>
                  <a:gd name="connsiteX4" fmla="*/ 77438 w 154876"/>
                  <a:gd name="connsiteY4" fmla="*/ 154877 h 154876"/>
                  <a:gd name="connsiteX5" fmla="*/ 77438 w 154876"/>
                  <a:gd name="connsiteY5" fmla="*/ 38195 h 154876"/>
                  <a:gd name="connsiteX6" fmla="*/ 38100 w 154876"/>
                  <a:gd name="connsiteY6" fmla="*/ 77533 h 154876"/>
                  <a:gd name="connsiteX7" fmla="*/ 77438 w 154876"/>
                  <a:gd name="connsiteY7" fmla="*/ 116872 h 154876"/>
                  <a:gd name="connsiteX8" fmla="*/ 116777 w 154876"/>
                  <a:gd name="connsiteY8" fmla="*/ 77533 h 154876"/>
                  <a:gd name="connsiteX9" fmla="*/ 77438 w 154876"/>
                  <a:gd name="connsiteY9" fmla="*/ 38195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876" h="154876">
                    <a:moveTo>
                      <a:pt x="77438" y="154877"/>
                    </a:moveTo>
                    <a:cubicBezTo>
                      <a:pt x="34766" y="154877"/>
                      <a:pt x="0" y="120110"/>
                      <a:pt x="0" y="77438"/>
                    </a:cubicBezTo>
                    <a:cubicBezTo>
                      <a:pt x="0" y="34766"/>
                      <a:pt x="34766" y="0"/>
                      <a:pt x="77438" y="0"/>
                    </a:cubicBezTo>
                    <a:cubicBezTo>
                      <a:pt x="120110" y="0"/>
                      <a:pt x="154877" y="34671"/>
                      <a:pt x="154877" y="77438"/>
                    </a:cubicBezTo>
                    <a:cubicBezTo>
                      <a:pt x="154781" y="120206"/>
                      <a:pt x="120110" y="154877"/>
                      <a:pt x="77438" y="154877"/>
                    </a:cubicBezTo>
                    <a:close/>
                    <a:moveTo>
                      <a:pt x="77438" y="38195"/>
                    </a:moveTo>
                    <a:cubicBezTo>
                      <a:pt x="55817" y="38195"/>
                      <a:pt x="38100" y="55817"/>
                      <a:pt x="38100" y="77533"/>
                    </a:cubicBezTo>
                    <a:cubicBezTo>
                      <a:pt x="38100" y="99250"/>
                      <a:pt x="55721" y="116872"/>
                      <a:pt x="77438" y="116872"/>
                    </a:cubicBezTo>
                    <a:cubicBezTo>
                      <a:pt x="99060" y="116872"/>
                      <a:pt x="116777" y="99250"/>
                      <a:pt x="116777" y="77533"/>
                    </a:cubicBezTo>
                    <a:cubicBezTo>
                      <a:pt x="116777" y="55817"/>
                      <a:pt x="99060" y="38195"/>
                      <a:pt x="77438" y="381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67" name="Graphic 3">
              <a:extLst>
                <a:ext uri="{FF2B5EF4-FFF2-40B4-BE49-F238E27FC236}">
                  <a16:creationId xmlns:a16="http://schemas.microsoft.com/office/drawing/2014/main" id="{BDF5E75F-D368-1C03-E493-5F80AF4418B0}"/>
                </a:ext>
              </a:extLst>
            </p:cNvPr>
            <p:cNvGrpSpPr/>
            <p:nvPr/>
          </p:nvGrpSpPr>
          <p:grpSpPr>
            <a:xfrm>
              <a:off x="3875460" y="2753641"/>
              <a:ext cx="226340" cy="226350"/>
              <a:chOff x="3875460" y="2753641"/>
              <a:chExt cx="226340" cy="226350"/>
            </a:xfrm>
            <a:grpFill/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BEECD5EF-91BD-C0B6-4FDC-3071F2FD1F3F}"/>
                  </a:ext>
                </a:extLst>
              </p:cNvPr>
              <p:cNvSpPr/>
              <p:nvPr/>
            </p:nvSpPr>
            <p:spPr>
              <a:xfrm rot="-2700000">
                <a:off x="4011746" y="2779784"/>
                <a:ext cx="89724" cy="38099"/>
              </a:xfrm>
              <a:custGeom>
                <a:avLst/>
                <a:gdLst>
                  <a:gd name="connsiteX0" fmla="*/ 0 w 89724"/>
                  <a:gd name="connsiteY0" fmla="*/ 0 h 38099"/>
                  <a:gd name="connsiteX1" fmla="*/ 89725 w 89724"/>
                  <a:gd name="connsiteY1" fmla="*/ 0 h 38099"/>
                  <a:gd name="connsiteX2" fmla="*/ 89725 w 89724"/>
                  <a:gd name="connsiteY2" fmla="*/ 38100 h 38099"/>
                  <a:gd name="connsiteX3" fmla="*/ 0 w 89724"/>
                  <a:gd name="connsiteY3" fmla="*/ 38100 h 3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724" h="38099">
                    <a:moveTo>
                      <a:pt x="0" y="0"/>
                    </a:moveTo>
                    <a:lnTo>
                      <a:pt x="89725" y="0"/>
                    </a:lnTo>
                    <a:lnTo>
                      <a:pt x="89725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85EA794-5885-7BE9-BC4D-74F3846EB1A0}"/>
                  </a:ext>
                </a:extLst>
              </p:cNvPr>
              <p:cNvSpPr/>
              <p:nvPr/>
            </p:nvSpPr>
            <p:spPr>
              <a:xfrm>
                <a:off x="3875460" y="2825210"/>
                <a:ext cx="154733" cy="154781"/>
              </a:xfrm>
              <a:custGeom>
                <a:avLst/>
                <a:gdLst>
                  <a:gd name="connsiteX0" fmla="*/ 77414 w 154733"/>
                  <a:gd name="connsiteY0" fmla="*/ 154781 h 154781"/>
                  <a:gd name="connsiteX1" fmla="*/ 22646 w 154733"/>
                  <a:gd name="connsiteY1" fmla="*/ 132112 h 154781"/>
                  <a:gd name="connsiteX2" fmla="*/ 22646 w 154733"/>
                  <a:gd name="connsiteY2" fmla="*/ 22670 h 154781"/>
                  <a:gd name="connsiteX3" fmla="*/ 77319 w 154733"/>
                  <a:gd name="connsiteY3" fmla="*/ 0 h 154781"/>
                  <a:gd name="connsiteX4" fmla="*/ 132088 w 154733"/>
                  <a:gd name="connsiteY4" fmla="*/ 22670 h 154781"/>
                  <a:gd name="connsiteX5" fmla="*/ 132088 w 154733"/>
                  <a:gd name="connsiteY5" fmla="*/ 132112 h 154781"/>
                  <a:gd name="connsiteX6" fmla="*/ 77414 w 154733"/>
                  <a:gd name="connsiteY6" fmla="*/ 154781 h 154781"/>
                  <a:gd name="connsiteX7" fmla="*/ 77414 w 154733"/>
                  <a:gd name="connsiteY7" fmla="*/ 38100 h 154781"/>
                  <a:gd name="connsiteX8" fmla="*/ 49601 w 154733"/>
                  <a:gd name="connsiteY8" fmla="*/ 49625 h 154781"/>
                  <a:gd name="connsiteX9" fmla="*/ 49601 w 154733"/>
                  <a:gd name="connsiteY9" fmla="*/ 49625 h 154781"/>
                  <a:gd name="connsiteX10" fmla="*/ 49601 w 154733"/>
                  <a:gd name="connsiteY10" fmla="*/ 105156 h 154781"/>
                  <a:gd name="connsiteX11" fmla="*/ 77414 w 154733"/>
                  <a:gd name="connsiteY11" fmla="*/ 116681 h 154781"/>
                  <a:gd name="connsiteX12" fmla="*/ 105227 w 154733"/>
                  <a:gd name="connsiteY12" fmla="*/ 105156 h 154781"/>
                  <a:gd name="connsiteX13" fmla="*/ 105227 w 154733"/>
                  <a:gd name="connsiteY13" fmla="*/ 49625 h 154781"/>
                  <a:gd name="connsiteX14" fmla="*/ 77414 w 154733"/>
                  <a:gd name="connsiteY14" fmla="*/ 38100 h 15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4733" h="154781">
                    <a:moveTo>
                      <a:pt x="77414" y="154781"/>
                    </a:moveTo>
                    <a:cubicBezTo>
                      <a:pt x="56745" y="154781"/>
                      <a:pt x="37314" y="146685"/>
                      <a:pt x="22646" y="132112"/>
                    </a:cubicBezTo>
                    <a:cubicBezTo>
                      <a:pt x="-7549" y="101918"/>
                      <a:pt x="-7549" y="52864"/>
                      <a:pt x="22646" y="22670"/>
                    </a:cubicBezTo>
                    <a:cubicBezTo>
                      <a:pt x="37219" y="8096"/>
                      <a:pt x="56650" y="0"/>
                      <a:pt x="77319" y="0"/>
                    </a:cubicBezTo>
                    <a:cubicBezTo>
                      <a:pt x="97988" y="0"/>
                      <a:pt x="117419" y="8096"/>
                      <a:pt x="132088" y="22670"/>
                    </a:cubicBezTo>
                    <a:cubicBezTo>
                      <a:pt x="162282" y="52864"/>
                      <a:pt x="162282" y="101918"/>
                      <a:pt x="132088" y="132112"/>
                    </a:cubicBezTo>
                    <a:cubicBezTo>
                      <a:pt x="117515" y="146685"/>
                      <a:pt x="98084" y="154781"/>
                      <a:pt x="77414" y="154781"/>
                    </a:cubicBezTo>
                    <a:close/>
                    <a:moveTo>
                      <a:pt x="77414" y="38100"/>
                    </a:moveTo>
                    <a:cubicBezTo>
                      <a:pt x="66937" y="38100"/>
                      <a:pt x="57031" y="42196"/>
                      <a:pt x="49601" y="49625"/>
                    </a:cubicBezTo>
                    <a:cubicBezTo>
                      <a:pt x="49601" y="49625"/>
                      <a:pt x="49601" y="49625"/>
                      <a:pt x="49601" y="49625"/>
                    </a:cubicBezTo>
                    <a:cubicBezTo>
                      <a:pt x="34266" y="64961"/>
                      <a:pt x="34266" y="89916"/>
                      <a:pt x="49601" y="105156"/>
                    </a:cubicBezTo>
                    <a:cubicBezTo>
                      <a:pt x="57031" y="112586"/>
                      <a:pt x="66842" y="116681"/>
                      <a:pt x="77414" y="116681"/>
                    </a:cubicBezTo>
                    <a:cubicBezTo>
                      <a:pt x="87892" y="116681"/>
                      <a:pt x="97798" y="112586"/>
                      <a:pt x="105227" y="105156"/>
                    </a:cubicBezTo>
                    <a:cubicBezTo>
                      <a:pt x="120563" y="89821"/>
                      <a:pt x="120563" y="64866"/>
                      <a:pt x="105227" y="49625"/>
                    </a:cubicBezTo>
                    <a:cubicBezTo>
                      <a:pt x="97798" y="42196"/>
                      <a:pt x="87892" y="38100"/>
                      <a:pt x="77414" y="381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68" name="Graphic 3">
              <a:extLst>
                <a:ext uri="{FF2B5EF4-FFF2-40B4-BE49-F238E27FC236}">
                  <a16:creationId xmlns:a16="http://schemas.microsoft.com/office/drawing/2014/main" id="{45CA3252-C773-F2FE-F795-F3F456F1DC94}"/>
                </a:ext>
              </a:extLst>
            </p:cNvPr>
            <p:cNvGrpSpPr/>
            <p:nvPr/>
          </p:nvGrpSpPr>
          <p:grpSpPr>
            <a:xfrm>
              <a:off x="4247769" y="2865215"/>
              <a:ext cx="154781" cy="268985"/>
              <a:chOff x="4247769" y="2865215"/>
              <a:chExt cx="154781" cy="268985"/>
            </a:xfrm>
            <a:grpFill/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CFC7840-2954-71C8-4BE8-561E1575A941}"/>
                  </a:ext>
                </a:extLst>
              </p:cNvPr>
              <p:cNvSpPr/>
              <p:nvPr/>
            </p:nvSpPr>
            <p:spPr>
              <a:xfrm>
                <a:off x="4306157" y="2865215"/>
                <a:ext cx="38100" cy="89725"/>
              </a:xfrm>
              <a:custGeom>
                <a:avLst/>
                <a:gdLst>
                  <a:gd name="connsiteX0" fmla="*/ 0 w 38100"/>
                  <a:gd name="connsiteY0" fmla="*/ 0 h 89725"/>
                  <a:gd name="connsiteX1" fmla="*/ 38100 w 38100"/>
                  <a:gd name="connsiteY1" fmla="*/ 0 h 89725"/>
                  <a:gd name="connsiteX2" fmla="*/ 38100 w 38100"/>
                  <a:gd name="connsiteY2" fmla="*/ 89726 h 89725"/>
                  <a:gd name="connsiteX3" fmla="*/ 0 w 38100"/>
                  <a:gd name="connsiteY3" fmla="*/ 89726 h 89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89725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89726"/>
                    </a:lnTo>
                    <a:lnTo>
                      <a:pt x="0" y="89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421449D-ECE4-5B80-BABC-2B3570A2F55C}"/>
                  </a:ext>
                </a:extLst>
              </p:cNvPr>
              <p:cNvSpPr/>
              <p:nvPr/>
            </p:nvSpPr>
            <p:spPr>
              <a:xfrm>
                <a:off x="4247769" y="2979324"/>
                <a:ext cx="154781" cy="154876"/>
              </a:xfrm>
              <a:custGeom>
                <a:avLst/>
                <a:gdLst>
                  <a:gd name="connsiteX0" fmla="*/ 77438 w 154781"/>
                  <a:gd name="connsiteY0" fmla="*/ 154876 h 154876"/>
                  <a:gd name="connsiteX1" fmla="*/ 0 w 154781"/>
                  <a:gd name="connsiteY1" fmla="*/ 77438 h 154876"/>
                  <a:gd name="connsiteX2" fmla="*/ 77438 w 154781"/>
                  <a:gd name="connsiteY2" fmla="*/ 0 h 154876"/>
                  <a:gd name="connsiteX3" fmla="*/ 154781 w 154781"/>
                  <a:gd name="connsiteY3" fmla="*/ 77438 h 154876"/>
                  <a:gd name="connsiteX4" fmla="*/ 77438 w 154781"/>
                  <a:gd name="connsiteY4" fmla="*/ 154876 h 154876"/>
                  <a:gd name="connsiteX5" fmla="*/ 77438 w 154781"/>
                  <a:gd name="connsiteY5" fmla="*/ 38195 h 154876"/>
                  <a:gd name="connsiteX6" fmla="*/ 38100 w 154781"/>
                  <a:gd name="connsiteY6" fmla="*/ 77533 h 154876"/>
                  <a:gd name="connsiteX7" fmla="*/ 77438 w 154781"/>
                  <a:gd name="connsiteY7" fmla="*/ 116872 h 154876"/>
                  <a:gd name="connsiteX8" fmla="*/ 116776 w 154781"/>
                  <a:gd name="connsiteY8" fmla="*/ 77533 h 154876"/>
                  <a:gd name="connsiteX9" fmla="*/ 77438 w 154781"/>
                  <a:gd name="connsiteY9" fmla="*/ 38195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781" h="154876">
                    <a:moveTo>
                      <a:pt x="77438" y="154876"/>
                    </a:moveTo>
                    <a:cubicBezTo>
                      <a:pt x="34766" y="154876"/>
                      <a:pt x="0" y="120110"/>
                      <a:pt x="0" y="77438"/>
                    </a:cubicBezTo>
                    <a:cubicBezTo>
                      <a:pt x="0" y="34766"/>
                      <a:pt x="34671" y="0"/>
                      <a:pt x="77438" y="0"/>
                    </a:cubicBezTo>
                    <a:cubicBezTo>
                      <a:pt x="120110" y="0"/>
                      <a:pt x="154781" y="34671"/>
                      <a:pt x="154781" y="77438"/>
                    </a:cubicBezTo>
                    <a:cubicBezTo>
                      <a:pt x="154781" y="120110"/>
                      <a:pt x="120110" y="154876"/>
                      <a:pt x="77438" y="154876"/>
                    </a:cubicBezTo>
                    <a:close/>
                    <a:moveTo>
                      <a:pt x="77438" y="38195"/>
                    </a:moveTo>
                    <a:cubicBezTo>
                      <a:pt x="55817" y="38195"/>
                      <a:pt x="38100" y="55816"/>
                      <a:pt x="38100" y="77533"/>
                    </a:cubicBezTo>
                    <a:cubicBezTo>
                      <a:pt x="38100" y="99155"/>
                      <a:pt x="55721" y="116872"/>
                      <a:pt x="77438" y="116872"/>
                    </a:cubicBezTo>
                    <a:cubicBezTo>
                      <a:pt x="99155" y="116872"/>
                      <a:pt x="116776" y="99250"/>
                      <a:pt x="116776" y="77533"/>
                    </a:cubicBezTo>
                    <a:cubicBezTo>
                      <a:pt x="116681" y="55816"/>
                      <a:pt x="99060" y="38195"/>
                      <a:pt x="77438" y="381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69" name="Graphic 3">
              <a:extLst>
                <a:ext uri="{FF2B5EF4-FFF2-40B4-BE49-F238E27FC236}">
                  <a16:creationId xmlns:a16="http://schemas.microsoft.com/office/drawing/2014/main" id="{F8492F48-6589-2D4D-0DBA-F607E5A87121}"/>
                </a:ext>
              </a:extLst>
            </p:cNvPr>
            <p:cNvGrpSpPr/>
            <p:nvPr/>
          </p:nvGrpSpPr>
          <p:grpSpPr>
            <a:xfrm>
              <a:off x="4548477" y="2753780"/>
              <a:ext cx="226381" cy="226210"/>
              <a:chOff x="4548477" y="2753780"/>
              <a:chExt cx="226381" cy="226210"/>
            </a:xfrm>
            <a:grpFill/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CCB2D20-0E28-9D4B-EB3E-80A4616F6640}"/>
                  </a:ext>
                </a:extLst>
              </p:cNvPr>
              <p:cNvSpPr/>
              <p:nvPr/>
            </p:nvSpPr>
            <p:spPr>
              <a:xfrm rot="-2700000">
                <a:off x="4574620" y="2754111"/>
                <a:ext cx="38099" cy="89724"/>
              </a:xfrm>
              <a:custGeom>
                <a:avLst/>
                <a:gdLst>
                  <a:gd name="connsiteX0" fmla="*/ 0 w 38099"/>
                  <a:gd name="connsiteY0" fmla="*/ 0 h 89724"/>
                  <a:gd name="connsiteX1" fmla="*/ 38100 w 38099"/>
                  <a:gd name="connsiteY1" fmla="*/ 0 h 89724"/>
                  <a:gd name="connsiteX2" fmla="*/ 38100 w 38099"/>
                  <a:gd name="connsiteY2" fmla="*/ 89725 h 89724"/>
                  <a:gd name="connsiteX3" fmla="*/ 0 w 38099"/>
                  <a:gd name="connsiteY3" fmla="*/ 89725 h 8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99" h="89724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89725"/>
                    </a:lnTo>
                    <a:lnTo>
                      <a:pt x="0" y="897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00FDB37-17A1-C62A-DA46-C1AE413027E2}"/>
                  </a:ext>
                </a:extLst>
              </p:cNvPr>
              <p:cNvSpPr/>
              <p:nvPr/>
            </p:nvSpPr>
            <p:spPr>
              <a:xfrm>
                <a:off x="4620125" y="2825234"/>
                <a:ext cx="154733" cy="154757"/>
              </a:xfrm>
              <a:custGeom>
                <a:avLst/>
                <a:gdLst>
                  <a:gd name="connsiteX0" fmla="*/ 77414 w 154733"/>
                  <a:gd name="connsiteY0" fmla="*/ 154757 h 154757"/>
                  <a:gd name="connsiteX1" fmla="*/ 22646 w 154733"/>
                  <a:gd name="connsiteY1" fmla="*/ 132088 h 154757"/>
                  <a:gd name="connsiteX2" fmla="*/ 22646 w 154733"/>
                  <a:gd name="connsiteY2" fmla="*/ 132088 h 154757"/>
                  <a:gd name="connsiteX3" fmla="*/ 22646 w 154733"/>
                  <a:gd name="connsiteY3" fmla="*/ 22646 h 154757"/>
                  <a:gd name="connsiteX4" fmla="*/ 132088 w 154733"/>
                  <a:gd name="connsiteY4" fmla="*/ 22646 h 154757"/>
                  <a:gd name="connsiteX5" fmla="*/ 132088 w 154733"/>
                  <a:gd name="connsiteY5" fmla="*/ 132088 h 154757"/>
                  <a:gd name="connsiteX6" fmla="*/ 77414 w 154733"/>
                  <a:gd name="connsiteY6" fmla="*/ 154757 h 154757"/>
                  <a:gd name="connsiteX7" fmla="*/ 49601 w 154733"/>
                  <a:gd name="connsiteY7" fmla="*/ 105132 h 154757"/>
                  <a:gd name="connsiteX8" fmla="*/ 105132 w 154733"/>
                  <a:gd name="connsiteY8" fmla="*/ 105132 h 154757"/>
                  <a:gd name="connsiteX9" fmla="*/ 105132 w 154733"/>
                  <a:gd name="connsiteY9" fmla="*/ 49601 h 154757"/>
                  <a:gd name="connsiteX10" fmla="*/ 49601 w 154733"/>
                  <a:gd name="connsiteY10" fmla="*/ 49601 h 154757"/>
                  <a:gd name="connsiteX11" fmla="*/ 49601 w 154733"/>
                  <a:gd name="connsiteY11" fmla="*/ 105132 h 154757"/>
                  <a:gd name="connsiteX12" fmla="*/ 49601 w 154733"/>
                  <a:gd name="connsiteY12" fmla="*/ 105132 h 154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733" h="154757">
                    <a:moveTo>
                      <a:pt x="77414" y="154757"/>
                    </a:moveTo>
                    <a:cubicBezTo>
                      <a:pt x="57602" y="154757"/>
                      <a:pt x="37790" y="147233"/>
                      <a:pt x="22646" y="132088"/>
                    </a:cubicBezTo>
                    <a:lnTo>
                      <a:pt x="22646" y="132088"/>
                    </a:lnTo>
                    <a:cubicBezTo>
                      <a:pt x="-7549" y="101894"/>
                      <a:pt x="-7549" y="52840"/>
                      <a:pt x="22646" y="22646"/>
                    </a:cubicBezTo>
                    <a:cubicBezTo>
                      <a:pt x="52840" y="-7549"/>
                      <a:pt x="101894" y="-7549"/>
                      <a:pt x="132088" y="22646"/>
                    </a:cubicBezTo>
                    <a:cubicBezTo>
                      <a:pt x="162282" y="52840"/>
                      <a:pt x="162282" y="101894"/>
                      <a:pt x="132088" y="132088"/>
                    </a:cubicBezTo>
                    <a:cubicBezTo>
                      <a:pt x="117038" y="147137"/>
                      <a:pt x="97226" y="154757"/>
                      <a:pt x="77414" y="154757"/>
                    </a:cubicBezTo>
                    <a:close/>
                    <a:moveTo>
                      <a:pt x="49601" y="105132"/>
                    </a:moveTo>
                    <a:cubicBezTo>
                      <a:pt x="64937" y="120468"/>
                      <a:pt x="89892" y="120468"/>
                      <a:pt x="105132" y="105132"/>
                    </a:cubicBezTo>
                    <a:cubicBezTo>
                      <a:pt x="120372" y="89797"/>
                      <a:pt x="120468" y="64842"/>
                      <a:pt x="105132" y="49601"/>
                    </a:cubicBezTo>
                    <a:cubicBezTo>
                      <a:pt x="89797" y="34361"/>
                      <a:pt x="64841" y="34266"/>
                      <a:pt x="49601" y="49601"/>
                    </a:cubicBezTo>
                    <a:cubicBezTo>
                      <a:pt x="34266" y="64937"/>
                      <a:pt x="34266" y="89797"/>
                      <a:pt x="49601" y="105132"/>
                    </a:cubicBezTo>
                    <a:lnTo>
                      <a:pt x="49601" y="10513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70" name="Graphic 3">
              <a:extLst>
                <a:ext uri="{FF2B5EF4-FFF2-40B4-BE49-F238E27FC236}">
                  <a16:creationId xmlns:a16="http://schemas.microsoft.com/office/drawing/2014/main" id="{2BAE0605-D5B0-3B07-A8FB-C86426F6F68B}"/>
                </a:ext>
              </a:extLst>
            </p:cNvPr>
            <p:cNvGrpSpPr/>
            <p:nvPr/>
          </p:nvGrpSpPr>
          <p:grpSpPr>
            <a:xfrm>
              <a:off x="4660106" y="2452782"/>
              <a:ext cx="269081" cy="154876"/>
              <a:chOff x="4660106" y="2452782"/>
              <a:chExt cx="269081" cy="154876"/>
            </a:xfrm>
            <a:grpFill/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E13D4E1-52F1-34A2-EF2A-78FE111F2B83}"/>
                  </a:ext>
                </a:extLst>
              </p:cNvPr>
              <p:cNvSpPr/>
              <p:nvPr/>
            </p:nvSpPr>
            <p:spPr>
              <a:xfrm>
                <a:off x="4660106" y="2511266"/>
                <a:ext cx="89725" cy="38100"/>
              </a:xfrm>
              <a:custGeom>
                <a:avLst/>
                <a:gdLst>
                  <a:gd name="connsiteX0" fmla="*/ 0 w 89725"/>
                  <a:gd name="connsiteY0" fmla="*/ 0 h 38100"/>
                  <a:gd name="connsiteX1" fmla="*/ 89726 w 89725"/>
                  <a:gd name="connsiteY1" fmla="*/ 0 h 38100"/>
                  <a:gd name="connsiteX2" fmla="*/ 89726 w 89725"/>
                  <a:gd name="connsiteY2" fmla="*/ 38100 h 38100"/>
                  <a:gd name="connsiteX3" fmla="*/ 0 w 89725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725" h="38100">
                    <a:moveTo>
                      <a:pt x="0" y="0"/>
                    </a:moveTo>
                    <a:lnTo>
                      <a:pt x="89726" y="0"/>
                    </a:lnTo>
                    <a:lnTo>
                      <a:pt x="89726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F6FBB25E-F5D7-3FBB-CBD8-94277C048469}"/>
                  </a:ext>
                </a:extLst>
              </p:cNvPr>
              <p:cNvSpPr/>
              <p:nvPr/>
            </p:nvSpPr>
            <p:spPr>
              <a:xfrm>
                <a:off x="4774310" y="2452782"/>
                <a:ext cx="154876" cy="154876"/>
              </a:xfrm>
              <a:custGeom>
                <a:avLst/>
                <a:gdLst>
                  <a:gd name="connsiteX0" fmla="*/ 77438 w 154876"/>
                  <a:gd name="connsiteY0" fmla="*/ 154877 h 154876"/>
                  <a:gd name="connsiteX1" fmla="*/ 0 w 154876"/>
                  <a:gd name="connsiteY1" fmla="*/ 77438 h 154876"/>
                  <a:gd name="connsiteX2" fmla="*/ 77438 w 154876"/>
                  <a:gd name="connsiteY2" fmla="*/ 0 h 154876"/>
                  <a:gd name="connsiteX3" fmla="*/ 154877 w 154876"/>
                  <a:gd name="connsiteY3" fmla="*/ 77438 h 154876"/>
                  <a:gd name="connsiteX4" fmla="*/ 77438 w 154876"/>
                  <a:gd name="connsiteY4" fmla="*/ 154877 h 154876"/>
                  <a:gd name="connsiteX5" fmla="*/ 77438 w 154876"/>
                  <a:gd name="connsiteY5" fmla="*/ 38195 h 154876"/>
                  <a:gd name="connsiteX6" fmla="*/ 38100 w 154876"/>
                  <a:gd name="connsiteY6" fmla="*/ 77533 h 154876"/>
                  <a:gd name="connsiteX7" fmla="*/ 77438 w 154876"/>
                  <a:gd name="connsiteY7" fmla="*/ 116872 h 154876"/>
                  <a:gd name="connsiteX8" fmla="*/ 116777 w 154876"/>
                  <a:gd name="connsiteY8" fmla="*/ 77533 h 154876"/>
                  <a:gd name="connsiteX9" fmla="*/ 77438 w 154876"/>
                  <a:gd name="connsiteY9" fmla="*/ 38195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876" h="154876">
                    <a:moveTo>
                      <a:pt x="77438" y="154877"/>
                    </a:moveTo>
                    <a:cubicBezTo>
                      <a:pt x="34766" y="154877"/>
                      <a:pt x="0" y="120110"/>
                      <a:pt x="0" y="77438"/>
                    </a:cubicBezTo>
                    <a:cubicBezTo>
                      <a:pt x="0" y="34766"/>
                      <a:pt x="34766" y="0"/>
                      <a:pt x="77438" y="0"/>
                    </a:cubicBezTo>
                    <a:cubicBezTo>
                      <a:pt x="120110" y="0"/>
                      <a:pt x="154877" y="34671"/>
                      <a:pt x="154877" y="77438"/>
                    </a:cubicBezTo>
                    <a:cubicBezTo>
                      <a:pt x="154877" y="120206"/>
                      <a:pt x="120110" y="154877"/>
                      <a:pt x="77438" y="154877"/>
                    </a:cubicBezTo>
                    <a:close/>
                    <a:moveTo>
                      <a:pt x="77438" y="38195"/>
                    </a:moveTo>
                    <a:cubicBezTo>
                      <a:pt x="55817" y="38195"/>
                      <a:pt x="38100" y="55817"/>
                      <a:pt x="38100" y="77533"/>
                    </a:cubicBezTo>
                    <a:cubicBezTo>
                      <a:pt x="38100" y="99250"/>
                      <a:pt x="55721" y="116872"/>
                      <a:pt x="77438" y="116872"/>
                    </a:cubicBezTo>
                    <a:cubicBezTo>
                      <a:pt x="99060" y="116872"/>
                      <a:pt x="116777" y="99250"/>
                      <a:pt x="116777" y="77533"/>
                    </a:cubicBezTo>
                    <a:cubicBezTo>
                      <a:pt x="116777" y="55817"/>
                      <a:pt x="99060" y="38195"/>
                      <a:pt x="77438" y="381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71" name="Graphic 3">
              <a:extLst>
                <a:ext uri="{FF2B5EF4-FFF2-40B4-BE49-F238E27FC236}">
                  <a16:creationId xmlns:a16="http://schemas.microsoft.com/office/drawing/2014/main" id="{7C043EC4-A0CC-31D7-0A22-43F676A0AE6A}"/>
                </a:ext>
              </a:extLst>
            </p:cNvPr>
            <p:cNvGrpSpPr/>
            <p:nvPr/>
          </p:nvGrpSpPr>
          <p:grpSpPr>
            <a:xfrm>
              <a:off x="4548548" y="2080569"/>
              <a:ext cx="226310" cy="226325"/>
              <a:chOff x="4548548" y="2080569"/>
              <a:chExt cx="226310" cy="226325"/>
            </a:xfrm>
            <a:grpFill/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0C63762-FC67-E3CD-1103-7BA49F9F2236}"/>
                  </a:ext>
                </a:extLst>
              </p:cNvPr>
              <p:cNvSpPr/>
              <p:nvPr/>
            </p:nvSpPr>
            <p:spPr>
              <a:xfrm rot="-2700000">
                <a:off x="4548879" y="2242652"/>
                <a:ext cx="89724" cy="38099"/>
              </a:xfrm>
              <a:custGeom>
                <a:avLst/>
                <a:gdLst>
                  <a:gd name="connsiteX0" fmla="*/ 0 w 89724"/>
                  <a:gd name="connsiteY0" fmla="*/ 0 h 38099"/>
                  <a:gd name="connsiteX1" fmla="*/ 89725 w 89724"/>
                  <a:gd name="connsiteY1" fmla="*/ 0 h 38099"/>
                  <a:gd name="connsiteX2" fmla="*/ 89725 w 89724"/>
                  <a:gd name="connsiteY2" fmla="*/ 38100 h 38099"/>
                  <a:gd name="connsiteX3" fmla="*/ 0 w 89724"/>
                  <a:gd name="connsiteY3" fmla="*/ 38100 h 3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724" h="38099">
                    <a:moveTo>
                      <a:pt x="0" y="0"/>
                    </a:moveTo>
                    <a:lnTo>
                      <a:pt x="89725" y="0"/>
                    </a:lnTo>
                    <a:lnTo>
                      <a:pt x="89725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40E6E10-2FB7-B684-E272-0FE0D97088D3}"/>
                  </a:ext>
                </a:extLst>
              </p:cNvPr>
              <p:cNvSpPr/>
              <p:nvPr/>
            </p:nvSpPr>
            <p:spPr>
              <a:xfrm>
                <a:off x="4620125" y="2080569"/>
                <a:ext cx="154733" cy="154757"/>
              </a:xfrm>
              <a:custGeom>
                <a:avLst/>
                <a:gdLst>
                  <a:gd name="connsiteX0" fmla="*/ 77414 w 154733"/>
                  <a:gd name="connsiteY0" fmla="*/ 154757 h 154757"/>
                  <a:gd name="connsiteX1" fmla="*/ 22646 w 154733"/>
                  <a:gd name="connsiteY1" fmla="*/ 132088 h 154757"/>
                  <a:gd name="connsiteX2" fmla="*/ 22646 w 154733"/>
                  <a:gd name="connsiteY2" fmla="*/ 22646 h 154757"/>
                  <a:gd name="connsiteX3" fmla="*/ 132088 w 154733"/>
                  <a:gd name="connsiteY3" fmla="*/ 22646 h 154757"/>
                  <a:gd name="connsiteX4" fmla="*/ 132088 w 154733"/>
                  <a:gd name="connsiteY4" fmla="*/ 132088 h 154757"/>
                  <a:gd name="connsiteX5" fmla="*/ 77414 w 154733"/>
                  <a:gd name="connsiteY5" fmla="*/ 154757 h 154757"/>
                  <a:gd name="connsiteX6" fmla="*/ 77414 w 154733"/>
                  <a:gd name="connsiteY6" fmla="*/ 38076 h 154757"/>
                  <a:gd name="connsiteX7" fmla="*/ 49601 w 154733"/>
                  <a:gd name="connsiteY7" fmla="*/ 49601 h 154757"/>
                  <a:gd name="connsiteX8" fmla="*/ 49601 w 154733"/>
                  <a:gd name="connsiteY8" fmla="*/ 105132 h 154757"/>
                  <a:gd name="connsiteX9" fmla="*/ 105132 w 154733"/>
                  <a:gd name="connsiteY9" fmla="*/ 105132 h 154757"/>
                  <a:gd name="connsiteX10" fmla="*/ 105132 w 154733"/>
                  <a:gd name="connsiteY10" fmla="*/ 49601 h 154757"/>
                  <a:gd name="connsiteX11" fmla="*/ 77414 w 154733"/>
                  <a:gd name="connsiteY11" fmla="*/ 38076 h 154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733" h="154757">
                    <a:moveTo>
                      <a:pt x="77414" y="154757"/>
                    </a:moveTo>
                    <a:cubicBezTo>
                      <a:pt x="57602" y="154757"/>
                      <a:pt x="37790" y="147233"/>
                      <a:pt x="22646" y="132088"/>
                    </a:cubicBezTo>
                    <a:cubicBezTo>
                      <a:pt x="-7549" y="101894"/>
                      <a:pt x="-7549" y="52840"/>
                      <a:pt x="22646" y="22646"/>
                    </a:cubicBezTo>
                    <a:cubicBezTo>
                      <a:pt x="52840" y="-7549"/>
                      <a:pt x="101894" y="-7549"/>
                      <a:pt x="132088" y="22646"/>
                    </a:cubicBezTo>
                    <a:cubicBezTo>
                      <a:pt x="162282" y="52840"/>
                      <a:pt x="162282" y="101894"/>
                      <a:pt x="132088" y="132088"/>
                    </a:cubicBezTo>
                    <a:cubicBezTo>
                      <a:pt x="117038" y="147138"/>
                      <a:pt x="97226" y="154757"/>
                      <a:pt x="77414" y="154757"/>
                    </a:cubicBezTo>
                    <a:close/>
                    <a:moveTo>
                      <a:pt x="77414" y="38076"/>
                    </a:moveTo>
                    <a:cubicBezTo>
                      <a:pt x="67318" y="38076"/>
                      <a:pt x="57317" y="41886"/>
                      <a:pt x="49601" y="49601"/>
                    </a:cubicBezTo>
                    <a:cubicBezTo>
                      <a:pt x="34266" y="64937"/>
                      <a:pt x="34266" y="89892"/>
                      <a:pt x="49601" y="105132"/>
                    </a:cubicBezTo>
                    <a:cubicBezTo>
                      <a:pt x="64937" y="120467"/>
                      <a:pt x="89892" y="120467"/>
                      <a:pt x="105132" y="105132"/>
                    </a:cubicBezTo>
                    <a:cubicBezTo>
                      <a:pt x="120372" y="89797"/>
                      <a:pt x="120468" y="64842"/>
                      <a:pt x="105132" y="49601"/>
                    </a:cubicBezTo>
                    <a:cubicBezTo>
                      <a:pt x="97512" y="41886"/>
                      <a:pt x="87416" y="38076"/>
                      <a:pt x="77414" y="3807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55486D9-1B33-5D28-2BEE-6508A67B1AA5}"/>
              </a:ext>
            </a:extLst>
          </p:cNvPr>
          <p:cNvGrpSpPr/>
          <p:nvPr/>
        </p:nvGrpSpPr>
        <p:grpSpPr>
          <a:xfrm>
            <a:off x="4558882" y="4120164"/>
            <a:ext cx="375636" cy="375636"/>
            <a:chOff x="3600450" y="0"/>
            <a:chExt cx="1258888" cy="1258888"/>
          </a:xfrm>
          <a:solidFill>
            <a:schemeClr val="tx2"/>
          </a:solidFill>
        </p:grpSpPr>
        <p:sp>
          <p:nvSpPr>
            <p:cNvPr id="91" name="Freeform 59">
              <a:extLst>
                <a:ext uri="{FF2B5EF4-FFF2-40B4-BE49-F238E27FC236}">
                  <a16:creationId xmlns:a16="http://schemas.microsoft.com/office/drawing/2014/main" id="{22C78328-DCB9-A03E-F14E-E0943CB829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00450" y="163513"/>
              <a:ext cx="1258888" cy="1095375"/>
            </a:xfrm>
            <a:custGeom>
              <a:avLst/>
              <a:gdLst>
                <a:gd name="T0" fmla="*/ 1446 w 1587"/>
                <a:gd name="T1" fmla="*/ 1297 h 1380"/>
                <a:gd name="T2" fmla="*/ 1352 w 1587"/>
                <a:gd name="T3" fmla="*/ 1321 h 1380"/>
                <a:gd name="T4" fmla="*/ 1228 w 1587"/>
                <a:gd name="T5" fmla="*/ 1270 h 1380"/>
                <a:gd name="T6" fmla="*/ 1437 w 1587"/>
                <a:gd name="T7" fmla="*/ 827 h 1380"/>
                <a:gd name="T8" fmla="*/ 1494 w 1587"/>
                <a:gd name="T9" fmla="*/ 629 h 1380"/>
                <a:gd name="T10" fmla="*/ 1293 w 1587"/>
                <a:gd name="T11" fmla="*/ 476 h 1380"/>
                <a:gd name="T12" fmla="*/ 1239 w 1587"/>
                <a:gd name="T13" fmla="*/ 212 h 1380"/>
                <a:gd name="T14" fmla="*/ 1150 w 1587"/>
                <a:gd name="T15" fmla="*/ 25 h 1380"/>
                <a:gd name="T16" fmla="*/ 450 w 1587"/>
                <a:gd name="T17" fmla="*/ 14 h 1380"/>
                <a:gd name="T18" fmla="*/ 364 w 1587"/>
                <a:gd name="T19" fmla="*/ 207 h 1380"/>
                <a:gd name="T20" fmla="*/ 294 w 1587"/>
                <a:gd name="T21" fmla="*/ 470 h 1380"/>
                <a:gd name="T22" fmla="*/ 98 w 1587"/>
                <a:gd name="T23" fmla="*/ 625 h 1380"/>
                <a:gd name="T24" fmla="*/ 134 w 1587"/>
                <a:gd name="T25" fmla="*/ 786 h 1380"/>
                <a:gd name="T26" fmla="*/ 372 w 1587"/>
                <a:gd name="T27" fmla="*/ 1267 h 1380"/>
                <a:gd name="T28" fmla="*/ 246 w 1587"/>
                <a:gd name="T29" fmla="*/ 1320 h 1380"/>
                <a:gd name="T30" fmla="*/ 141 w 1587"/>
                <a:gd name="T31" fmla="*/ 1297 h 1380"/>
                <a:gd name="T32" fmla="*/ 29 w 1587"/>
                <a:gd name="T33" fmla="*/ 1264 h 1380"/>
                <a:gd name="T34" fmla="*/ 0 w 1587"/>
                <a:gd name="T35" fmla="*/ 1292 h 1380"/>
                <a:gd name="T36" fmla="*/ 29 w 1587"/>
                <a:gd name="T37" fmla="*/ 1321 h 1380"/>
                <a:gd name="T38" fmla="*/ 141 w 1587"/>
                <a:gd name="T39" fmla="*/ 1364 h 1380"/>
                <a:gd name="T40" fmla="*/ 273 w 1587"/>
                <a:gd name="T41" fmla="*/ 1374 h 1380"/>
                <a:gd name="T42" fmla="*/ 386 w 1587"/>
                <a:gd name="T43" fmla="*/ 1324 h 1380"/>
                <a:gd name="T44" fmla="*/ 491 w 1587"/>
                <a:gd name="T45" fmla="*/ 1347 h 1380"/>
                <a:gd name="T46" fmla="*/ 603 w 1587"/>
                <a:gd name="T47" fmla="*/ 1380 h 1380"/>
                <a:gd name="T48" fmla="*/ 731 w 1587"/>
                <a:gd name="T49" fmla="*/ 1337 h 1380"/>
                <a:gd name="T50" fmla="*/ 829 w 1587"/>
                <a:gd name="T51" fmla="*/ 1326 h 1380"/>
                <a:gd name="T52" fmla="*/ 947 w 1587"/>
                <a:gd name="T53" fmla="*/ 1377 h 1380"/>
                <a:gd name="T54" fmla="*/ 1075 w 1587"/>
                <a:gd name="T55" fmla="*/ 1359 h 1380"/>
                <a:gd name="T56" fmla="*/ 1175 w 1587"/>
                <a:gd name="T57" fmla="*/ 1321 h 1380"/>
                <a:gd name="T58" fmla="*/ 1287 w 1587"/>
                <a:gd name="T59" fmla="*/ 1364 h 1380"/>
                <a:gd name="T60" fmla="*/ 1419 w 1587"/>
                <a:gd name="T61" fmla="*/ 1374 h 1380"/>
                <a:gd name="T62" fmla="*/ 1532 w 1587"/>
                <a:gd name="T63" fmla="*/ 1324 h 1380"/>
                <a:gd name="T64" fmla="*/ 1585 w 1587"/>
                <a:gd name="T65" fmla="*/ 1304 h 1380"/>
                <a:gd name="T66" fmla="*/ 1569 w 1587"/>
                <a:gd name="T67" fmla="*/ 1265 h 1380"/>
                <a:gd name="T68" fmla="*/ 479 w 1587"/>
                <a:gd name="T69" fmla="*/ 67 h 1380"/>
                <a:gd name="T70" fmla="*/ 1104 w 1587"/>
                <a:gd name="T71" fmla="*/ 63 h 1380"/>
                <a:gd name="T72" fmla="*/ 1029 w 1587"/>
                <a:gd name="T73" fmla="*/ 118 h 1380"/>
                <a:gd name="T74" fmla="*/ 1000 w 1587"/>
                <a:gd name="T75" fmla="*/ 87 h 1380"/>
                <a:gd name="T76" fmla="*/ 970 w 1587"/>
                <a:gd name="T77" fmla="*/ 205 h 1380"/>
                <a:gd name="T78" fmla="*/ 806 w 1587"/>
                <a:gd name="T79" fmla="*/ 91 h 1380"/>
                <a:gd name="T80" fmla="*/ 767 w 1587"/>
                <a:gd name="T81" fmla="*/ 105 h 1380"/>
                <a:gd name="T82" fmla="*/ 613 w 1587"/>
                <a:gd name="T83" fmla="*/ 100 h 1380"/>
                <a:gd name="T84" fmla="*/ 571 w 1587"/>
                <a:gd name="T85" fmla="*/ 92 h 1380"/>
                <a:gd name="T86" fmla="*/ 353 w 1587"/>
                <a:gd name="T87" fmla="*/ 293 h 1380"/>
                <a:gd name="T88" fmla="*/ 383 w 1587"/>
                <a:gd name="T89" fmla="*/ 264 h 1380"/>
                <a:gd name="T90" fmla="*/ 1234 w 1587"/>
                <a:gd name="T91" fmla="*/ 287 h 1380"/>
                <a:gd name="T92" fmla="*/ 1000 w 1587"/>
                <a:gd name="T93" fmla="*/ 363 h 1380"/>
                <a:gd name="T94" fmla="*/ 794 w 1587"/>
                <a:gd name="T95" fmla="*/ 323 h 1380"/>
                <a:gd name="T96" fmla="*/ 552 w 1587"/>
                <a:gd name="T97" fmla="*/ 373 h 1380"/>
                <a:gd name="T98" fmla="*/ 667 w 1587"/>
                <a:gd name="T99" fmla="*/ 1307 h 1380"/>
                <a:gd name="T100" fmla="*/ 566 w 1587"/>
                <a:gd name="T101" fmla="*/ 1318 h 1380"/>
                <a:gd name="T102" fmla="*/ 460 w 1587"/>
                <a:gd name="T103" fmla="*/ 1269 h 1380"/>
                <a:gd name="T104" fmla="*/ 171 w 1587"/>
                <a:gd name="T105" fmla="*/ 719 h 1380"/>
                <a:gd name="T106" fmla="*/ 421 w 1587"/>
                <a:gd name="T107" fmla="*/ 486 h 1380"/>
                <a:gd name="T108" fmla="*/ 764 w 1587"/>
                <a:gd name="T109" fmla="*/ 1264 h 1380"/>
                <a:gd name="T110" fmla="*/ 683 w 1587"/>
                <a:gd name="T111" fmla="*/ 1297 h 1380"/>
                <a:gd name="T112" fmla="*/ 984 w 1587"/>
                <a:gd name="T113" fmla="*/ 1321 h 1380"/>
                <a:gd name="T114" fmla="*/ 869 w 1587"/>
                <a:gd name="T115" fmla="*/ 1278 h 1380"/>
                <a:gd name="T116" fmla="*/ 927 w 1587"/>
                <a:gd name="T117" fmla="*/ 405 h 1380"/>
                <a:gd name="T118" fmla="*/ 1303 w 1587"/>
                <a:gd name="T119" fmla="*/ 558 h 1380"/>
                <a:gd name="T120" fmla="*/ 1346 w 1587"/>
                <a:gd name="T121" fmla="*/ 881 h 1380"/>
                <a:gd name="T122" fmla="*/ 1092 w 1587"/>
                <a:gd name="T123" fmla="*/ 1281 h 1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87" h="1380">
                  <a:moveTo>
                    <a:pt x="1558" y="1264"/>
                  </a:moveTo>
                  <a:lnTo>
                    <a:pt x="1558" y="1264"/>
                  </a:lnTo>
                  <a:lnTo>
                    <a:pt x="1539" y="1264"/>
                  </a:lnTo>
                  <a:lnTo>
                    <a:pt x="1521" y="1267"/>
                  </a:lnTo>
                  <a:lnTo>
                    <a:pt x="1505" y="1270"/>
                  </a:lnTo>
                  <a:lnTo>
                    <a:pt x="1491" y="1273"/>
                  </a:lnTo>
                  <a:lnTo>
                    <a:pt x="1478" y="1280"/>
                  </a:lnTo>
                  <a:lnTo>
                    <a:pt x="1467" y="1284"/>
                  </a:lnTo>
                  <a:lnTo>
                    <a:pt x="1446" y="1297"/>
                  </a:lnTo>
                  <a:lnTo>
                    <a:pt x="1446" y="1297"/>
                  </a:lnTo>
                  <a:lnTo>
                    <a:pt x="1430" y="1307"/>
                  </a:lnTo>
                  <a:lnTo>
                    <a:pt x="1413" y="1315"/>
                  </a:lnTo>
                  <a:lnTo>
                    <a:pt x="1403" y="1318"/>
                  </a:lnTo>
                  <a:lnTo>
                    <a:pt x="1392" y="1320"/>
                  </a:lnTo>
                  <a:lnTo>
                    <a:pt x="1381" y="1321"/>
                  </a:lnTo>
                  <a:lnTo>
                    <a:pt x="1367" y="1321"/>
                  </a:lnTo>
                  <a:lnTo>
                    <a:pt x="1367" y="1321"/>
                  </a:lnTo>
                  <a:lnTo>
                    <a:pt x="1352" y="1321"/>
                  </a:lnTo>
                  <a:lnTo>
                    <a:pt x="1341" y="1320"/>
                  </a:lnTo>
                  <a:lnTo>
                    <a:pt x="1330" y="1318"/>
                  </a:lnTo>
                  <a:lnTo>
                    <a:pt x="1320" y="1315"/>
                  </a:lnTo>
                  <a:lnTo>
                    <a:pt x="1303" y="1307"/>
                  </a:lnTo>
                  <a:lnTo>
                    <a:pt x="1287" y="1297"/>
                  </a:lnTo>
                  <a:lnTo>
                    <a:pt x="1287" y="1297"/>
                  </a:lnTo>
                  <a:lnTo>
                    <a:pt x="1269" y="1288"/>
                  </a:lnTo>
                  <a:lnTo>
                    <a:pt x="1250" y="1278"/>
                  </a:lnTo>
                  <a:lnTo>
                    <a:pt x="1228" y="1270"/>
                  </a:lnTo>
                  <a:lnTo>
                    <a:pt x="1215" y="1267"/>
                  </a:lnTo>
                  <a:lnTo>
                    <a:pt x="1201" y="1265"/>
                  </a:lnTo>
                  <a:lnTo>
                    <a:pt x="1201" y="1265"/>
                  </a:lnTo>
                  <a:lnTo>
                    <a:pt x="1241" y="1202"/>
                  </a:lnTo>
                  <a:lnTo>
                    <a:pt x="1285" y="1127"/>
                  </a:lnTo>
                  <a:lnTo>
                    <a:pt x="1332" y="1042"/>
                  </a:lnTo>
                  <a:lnTo>
                    <a:pt x="1376" y="956"/>
                  </a:lnTo>
                  <a:lnTo>
                    <a:pt x="1418" y="868"/>
                  </a:lnTo>
                  <a:lnTo>
                    <a:pt x="1437" y="827"/>
                  </a:lnTo>
                  <a:lnTo>
                    <a:pt x="1454" y="786"/>
                  </a:lnTo>
                  <a:lnTo>
                    <a:pt x="1469" y="749"/>
                  </a:lnTo>
                  <a:lnTo>
                    <a:pt x="1481" y="712"/>
                  </a:lnTo>
                  <a:lnTo>
                    <a:pt x="1491" y="680"/>
                  </a:lnTo>
                  <a:lnTo>
                    <a:pt x="1499" y="652"/>
                  </a:lnTo>
                  <a:lnTo>
                    <a:pt x="1499" y="652"/>
                  </a:lnTo>
                  <a:lnTo>
                    <a:pt x="1499" y="644"/>
                  </a:lnTo>
                  <a:lnTo>
                    <a:pt x="1497" y="637"/>
                  </a:lnTo>
                  <a:lnTo>
                    <a:pt x="1494" y="629"/>
                  </a:lnTo>
                  <a:lnTo>
                    <a:pt x="1489" y="625"/>
                  </a:lnTo>
                  <a:lnTo>
                    <a:pt x="1489" y="625"/>
                  </a:lnTo>
                  <a:lnTo>
                    <a:pt x="1466" y="602"/>
                  </a:lnTo>
                  <a:lnTo>
                    <a:pt x="1442" y="583"/>
                  </a:lnTo>
                  <a:lnTo>
                    <a:pt x="1391" y="546"/>
                  </a:lnTo>
                  <a:lnTo>
                    <a:pt x="1341" y="511"/>
                  </a:lnTo>
                  <a:lnTo>
                    <a:pt x="1290" y="483"/>
                  </a:lnTo>
                  <a:lnTo>
                    <a:pt x="1290" y="483"/>
                  </a:lnTo>
                  <a:lnTo>
                    <a:pt x="1293" y="476"/>
                  </a:lnTo>
                  <a:lnTo>
                    <a:pt x="1293" y="470"/>
                  </a:lnTo>
                  <a:lnTo>
                    <a:pt x="1293" y="293"/>
                  </a:lnTo>
                  <a:lnTo>
                    <a:pt x="1293" y="293"/>
                  </a:lnTo>
                  <a:lnTo>
                    <a:pt x="1292" y="275"/>
                  </a:lnTo>
                  <a:lnTo>
                    <a:pt x="1287" y="259"/>
                  </a:lnTo>
                  <a:lnTo>
                    <a:pt x="1279" y="244"/>
                  </a:lnTo>
                  <a:lnTo>
                    <a:pt x="1268" y="231"/>
                  </a:lnTo>
                  <a:lnTo>
                    <a:pt x="1255" y="220"/>
                  </a:lnTo>
                  <a:lnTo>
                    <a:pt x="1239" y="212"/>
                  </a:lnTo>
                  <a:lnTo>
                    <a:pt x="1223" y="207"/>
                  </a:lnTo>
                  <a:lnTo>
                    <a:pt x="1206" y="205"/>
                  </a:lnTo>
                  <a:lnTo>
                    <a:pt x="1175" y="205"/>
                  </a:lnTo>
                  <a:lnTo>
                    <a:pt x="1175" y="87"/>
                  </a:lnTo>
                  <a:lnTo>
                    <a:pt x="1175" y="87"/>
                  </a:lnTo>
                  <a:lnTo>
                    <a:pt x="1174" y="70"/>
                  </a:lnTo>
                  <a:lnTo>
                    <a:pt x="1169" y="54"/>
                  </a:lnTo>
                  <a:lnTo>
                    <a:pt x="1161" y="38"/>
                  </a:lnTo>
                  <a:lnTo>
                    <a:pt x="1150" y="25"/>
                  </a:lnTo>
                  <a:lnTo>
                    <a:pt x="1137" y="14"/>
                  </a:lnTo>
                  <a:lnTo>
                    <a:pt x="1123" y="6"/>
                  </a:lnTo>
                  <a:lnTo>
                    <a:pt x="1105" y="1"/>
                  </a:lnTo>
                  <a:lnTo>
                    <a:pt x="1088" y="0"/>
                  </a:lnTo>
                  <a:lnTo>
                    <a:pt x="499" y="0"/>
                  </a:lnTo>
                  <a:lnTo>
                    <a:pt x="499" y="0"/>
                  </a:lnTo>
                  <a:lnTo>
                    <a:pt x="482" y="1"/>
                  </a:lnTo>
                  <a:lnTo>
                    <a:pt x="466" y="6"/>
                  </a:lnTo>
                  <a:lnTo>
                    <a:pt x="450" y="14"/>
                  </a:lnTo>
                  <a:lnTo>
                    <a:pt x="437" y="25"/>
                  </a:lnTo>
                  <a:lnTo>
                    <a:pt x="426" y="38"/>
                  </a:lnTo>
                  <a:lnTo>
                    <a:pt x="418" y="54"/>
                  </a:lnTo>
                  <a:lnTo>
                    <a:pt x="413" y="70"/>
                  </a:lnTo>
                  <a:lnTo>
                    <a:pt x="412" y="87"/>
                  </a:lnTo>
                  <a:lnTo>
                    <a:pt x="412" y="205"/>
                  </a:lnTo>
                  <a:lnTo>
                    <a:pt x="383" y="205"/>
                  </a:lnTo>
                  <a:lnTo>
                    <a:pt x="383" y="205"/>
                  </a:lnTo>
                  <a:lnTo>
                    <a:pt x="364" y="207"/>
                  </a:lnTo>
                  <a:lnTo>
                    <a:pt x="348" y="212"/>
                  </a:lnTo>
                  <a:lnTo>
                    <a:pt x="334" y="220"/>
                  </a:lnTo>
                  <a:lnTo>
                    <a:pt x="319" y="231"/>
                  </a:lnTo>
                  <a:lnTo>
                    <a:pt x="310" y="244"/>
                  </a:lnTo>
                  <a:lnTo>
                    <a:pt x="302" y="259"/>
                  </a:lnTo>
                  <a:lnTo>
                    <a:pt x="295" y="275"/>
                  </a:lnTo>
                  <a:lnTo>
                    <a:pt x="294" y="293"/>
                  </a:lnTo>
                  <a:lnTo>
                    <a:pt x="294" y="470"/>
                  </a:lnTo>
                  <a:lnTo>
                    <a:pt x="294" y="470"/>
                  </a:lnTo>
                  <a:lnTo>
                    <a:pt x="295" y="476"/>
                  </a:lnTo>
                  <a:lnTo>
                    <a:pt x="297" y="483"/>
                  </a:lnTo>
                  <a:lnTo>
                    <a:pt x="297" y="483"/>
                  </a:lnTo>
                  <a:lnTo>
                    <a:pt x="246" y="511"/>
                  </a:lnTo>
                  <a:lnTo>
                    <a:pt x="197" y="546"/>
                  </a:lnTo>
                  <a:lnTo>
                    <a:pt x="147" y="583"/>
                  </a:lnTo>
                  <a:lnTo>
                    <a:pt x="122" y="602"/>
                  </a:lnTo>
                  <a:lnTo>
                    <a:pt x="98" y="625"/>
                  </a:lnTo>
                  <a:lnTo>
                    <a:pt x="98" y="625"/>
                  </a:lnTo>
                  <a:lnTo>
                    <a:pt x="93" y="629"/>
                  </a:lnTo>
                  <a:lnTo>
                    <a:pt x="90" y="637"/>
                  </a:lnTo>
                  <a:lnTo>
                    <a:pt x="88" y="644"/>
                  </a:lnTo>
                  <a:lnTo>
                    <a:pt x="90" y="652"/>
                  </a:lnTo>
                  <a:lnTo>
                    <a:pt x="90" y="652"/>
                  </a:lnTo>
                  <a:lnTo>
                    <a:pt x="96" y="680"/>
                  </a:lnTo>
                  <a:lnTo>
                    <a:pt x="106" y="712"/>
                  </a:lnTo>
                  <a:lnTo>
                    <a:pt x="118" y="749"/>
                  </a:lnTo>
                  <a:lnTo>
                    <a:pt x="134" y="786"/>
                  </a:lnTo>
                  <a:lnTo>
                    <a:pt x="150" y="827"/>
                  </a:lnTo>
                  <a:lnTo>
                    <a:pt x="169" y="868"/>
                  </a:lnTo>
                  <a:lnTo>
                    <a:pt x="211" y="956"/>
                  </a:lnTo>
                  <a:lnTo>
                    <a:pt x="257" y="1042"/>
                  </a:lnTo>
                  <a:lnTo>
                    <a:pt x="303" y="1127"/>
                  </a:lnTo>
                  <a:lnTo>
                    <a:pt x="346" y="1202"/>
                  </a:lnTo>
                  <a:lnTo>
                    <a:pt x="386" y="1265"/>
                  </a:lnTo>
                  <a:lnTo>
                    <a:pt x="386" y="1265"/>
                  </a:lnTo>
                  <a:lnTo>
                    <a:pt x="372" y="1267"/>
                  </a:lnTo>
                  <a:lnTo>
                    <a:pt x="359" y="1270"/>
                  </a:lnTo>
                  <a:lnTo>
                    <a:pt x="337" y="1278"/>
                  </a:lnTo>
                  <a:lnTo>
                    <a:pt x="318" y="1288"/>
                  </a:lnTo>
                  <a:lnTo>
                    <a:pt x="300" y="1297"/>
                  </a:lnTo>
                  <a:lnTo>
                    <a:pt x="300" y="1297"/>
                  </a:lnTo>
                  <a:lnTo>
                    <a:pt x="284" y="1307"/>
                  </a:lnTo>
                  <a:lnTo>
                    <a:pt x="267" y="1315"/>
                  </a:lnTo>
                  <a:lnTo>
                    <a:pt x="257" y="1318"/>
                  </a:lnTo>
                  <a:lnTo>
                    <a:pt x="246" y="1320"/>
                  </a:lnTo>
                  <a:lnTo>
                    <a:pt x="235" y="1321"/>
                  </a:lnTo>
                  <a:lnTo>
                    <a:pt x="220" y="1321"/>
                  </a:lnTo>
                  <a:lnTo>
                    <a:pt x="220" y="1321"/>
                  </a:lnTo>
                  <a:lnTo>
                    <a:pt x="206" y="1321"/>
                  </a:lnTo>
                  <a:lnTo>
                    <a:pt x="195" y="1320"/>
                  </a:lnTo>
                  <a:lnTo>
                    <a:pt x="184" y="1318"/>
                  </a:lnTo>
                  <a:lnTo>
                    <a:pt x="174" y="1315"/>
                  </a:lnTo>
                  <a:lnTo>
                    <a:pt x="157" y="1307"/>
                  </a:lnTo>
                  <a:lnTo>
                    <a:pt x="141" y="1297"/>
                  </a:lnTo>
                  <a:lnTo>
                    <a:pt x="141" y="1297"/>
                  </a:lnTo>
                  <a:lnTo>
                    <a:pt x="120" y="1284"/>
                  </a:lnTo>
                  <a:lnTo>
                    <a:pt x="109" y="1280"/>
                  </a:lnTo>
                  <a:lnTo>
                    <a:pt x="96" y="1273"/>
                  </a:lnTo>
                  <a:lnTo>
                    <a:pt x="83" y="1270"/>
                  </a:lnTo>
                  <a:lnTo>
                    <a:pt x="67" y="1267"/>
                  </a:lnTo>
                  <a:lnTo>
                    <a:pt x="50" y="1264"/>
                  </a:lnTo>
                  <a:lnTo>
                    <a:pt x="29" y="1264"/>
                  </a:lnTo>
                  <a:lnTo>
                    <a:pt x="29" y="1264"/>
                  </a:lnTo>
                  <a:lnTo>
                    <a:pt x="24" y="1264"/>
                  </a:lnTo>
                  <a:lnTo>
                    <a:pt x="18" y="1265"/>
                  </a:lnTo>
                  <a:lnTo>
                    <a:pt x="13" y="1269"/>
                  </a:lnTo>
                  <a:lnTo>
                    <a:pt x="8" y="1272"/>
                  </a:lnTo>
                  <a:lnTo>
                    <a:pt x="5" y="1277"/>
                  </a:lnTo>
                  <a:lnTo>
                    <a:pt x="2" y="1281"/>
                  </a:lnTo>
                  <a:lnTo>
                    <a:pt x="0" y="1286"/>
                  </a:lnTo>
                  <a:lnTo>
                    <a:pt x="0" y="1292"/>
                  </a:lnTo>
                  <a:lnTo>
                    <a:pt x="0" y="1292"/>
                  </a:lnTo>
                  <a:lnTo>
                    <a:pt x="0" y="1299"/>
                  </a:lnTo>
                  <a:lnTo>
                    <a:pt x="2" y="1304"/>
                  </a:lnTo>
                  <a:lnTo>
                    <a:pt x="5" y="1308"/>
                  </a:lnTo>
                  <a:lnTo>
                    <a:pt x="8" y="1313"/>
                  </a:lnTo>
                  <a:lnTo>
                    <a:pt x="13" y="1316"/>
                  </a:lnTo>
                  <a:lnTo>
                    <a:pt x="18" y="1320"/>
                  </a:lnTo>
                  <a:lnTo>
                    <a:pt x="24" y="1321"/>
                  </a:lnTo>
                  <a:lnTo>
                    <a:pt x="29" y="1321"/>
                  </a:lnTo>
                  <a:lnTo>
                    <a:pt x="29" y="1321"/>
                  </a:lnTo>
                  <a:lnTo>
                    <a:pt x="43" y="1323"/>
                  </a:lnTo>
                  <a:lnTo>
                    <a:pt x="56" y="1324"/>
                  </a:lnTo>
                  <a:lnTo>
                    <a:pt x="66" y="1326"/>
                  </a:lnTo>
                  <a:lnTo>
                    <a:pt x="75" y="1329"/>
                  </a:lnTo>
                  <a:lnTo>
                    <a:pt x="93" y="1337"/>
                  </a:lnTo>
                  <a:lnTo>
                    <a:pt x="110" y="1347"/>
                  </a:lnTo>
                  <a:lnTo>
                    <a:pt x="110" y="1347"/>
                  </a:lnTo>
                  <a:lnTo>
                    <a:pt x="130" y="1359"/>
                  </a:lnTo>
                  <a:lnTo>
                    <a:pt x="141" y="1364"/>
                  </a:lnTo>
                  <a:lnTo>
                    <a:pt x="153" y="1369"/>
                  </a:lnTo>
                  <a:lnTo>
                    <a:pt x="168" y="1374"/>
                  </a:lnTo>
                  <a:lnTo>
                    <a:pt x="184" y="1377"/>
                  </a:lnTo>
                  <a:lnTo>
                    <a:pt x="201" y="1380"/>
                  </a:lnTo>
                  <a:lnTo>
                    <a:pt x="220" y="1380"/>
                  </a:lnTo>
                  <a:lnTo>
                    <a:pt x="220" y="1380"/>
                  </a:lnTo>
                  <a:lnTo>
                    <a:pt x="241" y="1380"/>
                  </a:lnTo>
                  <a:lnTo>
                    <a:pt x="259" y="1377"/>
                  </a:lnTo>
                  <a:lnTo>
                    <a:pt x="273" y="1374"/>
                  </a:lnTo>
                  <a:lnTo>
                    <a:pt x="287" y="1369"/>
                  </a:lnTo>
                  <a:lnTo>
                    <a:pt x="300" y="1364"/>
                  </a:lnTo>
                  <a:lnTo>
                    <a:pt x="311" y="1359"/>
                  </a:lnTo>
                  <a:lnTo>
                    <a:pt x="332" y="1347"/>
                  </a:lnTo>
                  <a:lnTo>
                    <a:pt x="332" y="1347"/>
                  </a:lnTo>
                  <a:lnTo>
                    <a:pt x="348" y="1337"/>
                  </a:lnTo>
                  <a:lnTo>
                    <a:pt x="366" y="1329"/>
                  </a:lnTo>
                  <a:lnTo>
                    <a:pt x="375" y="1326"/>
                  </a:lnTo>
                  <a:lnTo>
                    <a:pt x="386" y="1324"/>
                  </a:lnTo>
                  <a:lnTo>
                    <a:pt x="397" y="1323"/>
                  </a:lnTo>
                  <a:lnTo>
                    <a:pt x="412" y="1321"/>
                  </a:lnTo>
                  <a:lnTo>
                    <a:pt x="412" y="1321"/>
                  </a:lnTo>
                  <a:lnTo>
                    <a:pt x="426" y="1323"/>
                  </a:lnTo>
                  <a:lnTo>
                    <a:pt x="437" y="1324"/>
                  </a:lnTo>
                  <a:lnTo>
                    <a:pt x="448" y="1326"/>
                  </a:lnTo>
                  <a:lnTo>
                    <a:pt x="458" y="1329"/>
                  </a:lnTo>
                  <a:lnTo>
                    <a:pt x="476" y="1337"/>
                  </a:lnTo>
                  <a:lnTo>
                    <a:pt x="491" y="1347"/>
                  </a:lnTo>
                  <a:lnTo>
                    <a:pt x="491" y="1347"/>
                  </a:lnTo>
                  <a:lnTo>
                    <a:pt x="512" y="1359"/>
                  </a:lnTo>
                  <a:lnTo>
                    <a:pt x="523" y="1364"/>
                  </a:lnTo>
                  <a:lnTo>
                    <a:pt x="536" y="1369"/>
                  </a:lnTo>
                  <a:lnTo>
                    <a:pt x="549" y="1374"/>
                  </a:lnTo>
                  <a:lnTo>
                    <a:pt x="565" y="1377"/>
                  </a:lnTo>
                  <a:lnTo>
                    <a:pt x="582" y="1380"/>
                  </a:lnTo>
                  <a:lnTo>
                    <a:pt x="603" y="1380"/>
                  </a:lnTo>
                  <a:lnTo>
                    <a:pt x="603" y="1380"/>
                  </a:lnTo>
                  <a:lnTo>
                    <a:pt x="622" y="1380"/>
                  </a:lnTo>
                  <a:lnTo>
                    <a:pt x="640" y="1377"/>
                  </a:lnTo>
                  <a:lnTo>
                    <a:pt x="656" y="1374"/>
                  </a:lnTo>
                  <a:lnTo>
                    <a:pt x="670" y="1369"/>
                  </a:lnTo>
                  <a:lnTo>
                    <a:pt x="681" y="1364"/>
                  </a:lnTo>
                  <a:lnTo>
                    <a:pt x="694" y="1359"/>
                  </a:lnTo>
                  <a:lnTo>
                    <a:pt x="713" y="1347"/>
                  </a:lnTo>
                  <a:lnTo>
                    <a:pt x="713" y="1347"/>
                  </a:lnTo>
                  <a:lnTo>
                    <a:pt x="731" y="1337"/>
                  </a:lnTo>
                  <a:lnTo>
                    <a:pt x="747" y="1329"/>
                  </a:lnTo>
                  <a:lnTo>
                    <a:pt x="756" y="1326"/>
                  </a:lnTo>
                  <a:lnTo>
                    <a:pt x="767" y="1324"/>
                  </a:lnTo>
                  <a:lnTo>
                    <a:pt x="780" y="1323"/>
                  </a:lnTo>
                  <a:lnTo>
                    <a:pt x="793" y="1321"/>
                  </a:lnTo>
                  <a:lnTo>
                    <a:pt x="793" y="1321"/>
                  </a:lnTo>
                  <a:lnTo>
                    <a:pt x="807" y="1323"/>
                  </a:lnTo>
                  <a:lnTo>
                    <a:pt x="820" y="1324"/>
                  </a:lnTo>
                  <a:lnTo>
                    <a:pt x="829" y="1326"/>
                  </a:lnTo>
                  <a:lnTo>
                    <a:pt x="841" y="1329"/>
                  </a:lnTo>
                  <a:lnTo>
                    <a:pt x="857" y="1337"/>
                  </a:lnTo>
                  <a:lnTo>
                    <a:pt x="874" y="1347"/>
                  </a:lnTo>
                  <a:lnTo>
                    <a:pt x="874" y="1347"/>
                  </a:lnTo>
                  <a:lnTo>
                    <a:pt x="893" y="1359"/>
                  </a:lnTo>
                  <a:lnTo>
                    <a:pt x="906" y="1364"/>
                  </a:lnTo>
                  <a:lnTo>
                    <a:pt x="917" y="1369"/>
                  </a:lnTo>
                  <a:lnTo>
                    <a:pt x="931" y="1374"/>
                  </a:lnTo>
                  <a:lnTo>
                    <a:pt x="947" y="1377"/>
                  </a:lnTo>
                  <a:lnTo>
                    <a:pt x="965" y="1380"/>
                  </a:lnTo>
                  <a:lnTo>
                    <a:pt x="984" y="1380"/>
                  </a:lnTo>
                  <a:lnTo>
                    <a:pt x="984" y="1380"/>
                  </a:lnTo>
                  <a:lnTo>
                    <a:pt x="1005" y="1380"/>
                  </a:lnTo>
                  <a:lnTo>
                    <a:pt x="1022" y="1377"/>
                  </a:lnTo>
                  <a:lnTo>
                    <a:pt x="1037" y="1374"/>
                  </a:lnTo>
                  <a:lnTo>
                    <a:pt x="1051" y="1369"/>
                  </a:lnTo>
                  <a:lnTo>
                    <a:pt x="1064" y="1364"/>
                  </a:lnTo>
                  <a:lnTo>
                    <a:pt x="1075" y="1359"/>
                  </a:lnTo>
                  <a:lnTo>
                    <a:pt x="1096" y="1347"/>
                  </a:lnTo>
                  <a:lnTo>
                    <a:pt x="1096" y="1347"/>
                  </a:lnTo>
                  <a:lnTo>
                    <a:pt x="1112" y="1337"/>
                  </a:lnTo>
                  <a:lnTo>
                    <a:pt x="1129" y="1329"/>
                  </a:lnTo>
                  <a:lnTo>
                    <a:pt x="1139" y="1326"/>
                  </a:lnTo>
                  <a:lnTo>
                    <a:pt x="1150" y="1324"/>
                  </a:lnTo>
                  <a:lnTo>
                    <a:pt x="1161" y="1323"/>
                  </a:lnTo>
                  <a:lnTo>
                    <a:pt x="1175" y="1321"/>
                  </a:lnTo>
                  <a:lnTo>
                    <a:pt x="1175" y="1321"/>
                  </a:lnTo>
                  <a:lnTo>
                    <a:pt x="1190" y="1323"/>
                  </a:lnTo>
                  <a:lnTo>
                    <a:pt x="1201" y="1324"/>
                  </a:lnTo>
                  <a:lnTo>
                    <a:pt x="1212" y="1326"/>
                  </a:lnTo>
                  <a:lnTo>
                    <a:pt x="1222" y="1329"/>
                  </a:lnTo>
                  <a:lnTo>
                    <a:pt x="1239" y="1337"/>
                  </a:lnTo>
                  <a:lnTo>
                    <a:pt x="1255" y="1347"/>
                  </a:lnTo>
                  <a:lnTo>
                    <a:pt x="1255" y="1347"/>
                  </a:lnTo>
                  <a:lnTo>
                    <a:pt x="1276" y="1359"/>
                  </a:lnTo>
                  <a:lnTo>
                    <a:pt x="1287" y="1364"/>
                  </a:lnTo>
                  <a:lnTo>
                    <a:pt x="1300" y="1369"/>
                  </a:lnTo>
                  <a:lnTo>
                    <a:pt x="1314" y="1374"/>
                  </a:lnTo>
                  <a:lnTo>
                    <a:pt x="1330" y="1377"/>
                  </a:lnTo>
                  <a:lnTo>
                    <a:pt x="1348" y="1380"/>
                  </a:lnTo>
                  <a:lnTo>
                    <a:pt x="1367" y="1380"/>
                  </a:lnTo>
                  <a:lnTo>
                    <a:pt x="1367" y="1380"/>
                  </a:lnTo>
                  <a:lnTo>
                    <a:pt x="1386" y="1380"/>
                  </a:lnTo>
                  <a:lnTo>
                    <a:pt x="1405" y="1377"/>
                  </a:lnTo>
                  <a:lnTo>
                    <a:pt x="1419" y="1374"/>
                  </a:lnTo>
                  <a:lnTo>
                    <a:pt x="1434" y="1369"/>
                  </a:lnTo>
                  <a:lnTo>
                    <a:pt x="1446" y="1364"/>
                  </a:lnTo>
                  <a:lnTo>
                    <a:pt x="1458" y="1359"/>
                  </a:lnTo>
                  <a:lnTo>
                    <a:pt x="1478" y="1347"/>
                  </a:lnTo>
                  <a:lnTo>
                    <a:pt x="1478" y="1347"/>
                  </a:lnTo>
                  <a:lnTo>
                    <a:pt x="1494" y="1337"/>
                  </a:lnTo>
                  <a:lnTo>
                    <a:pt x="1512" y="1329"/>
                  </a:lnTo>
                  <a:lnTo>
                    <a:pt x="1521" y="1326"/>
                  </a:lnTo>
                  <a:lnTo>
                    <a:pt x="1532" y="1324"/>
                  </a:lnTo>
                  <a:lnTo>
                    <a:pt x="1544" y="1323"/>
                  </a:lnTo>
                  <a:lnTo>
                    <a:pt x="1558" y="1321"/>
                  </a:lnTo>
                  <a:lnTo>
                    <a:pt x="1558" y="1321"/>
                  </a:lnTo>
                  <a:lnTo>
                    <a:pt x="1564" y="1321"/>
                  </a:lnTo>
                  <a:lnTo>
                    <a:pt x="1569" y="1320"/>
                  </a:lnTo>
                  <a:lnTo>
                    <a:pt x="1574" y="1316"/>
                  </a:lnTo>
                  <a:lnTo>
                    <a:pt x="1579" y="1313"/>
                  </a:lnTo>
                  <a:lnTo>
                    <a:pt x="1582" y="1308"/>
                  </a:lnTo>
                  <a:lnTo>
                    <a:pt x="1585" y="1304"/>
                  </a:lnTo>
                  <a:lnTo>
                    <a:pt x="1587" y="1299"/>
                  </a:lnTo>
                  <a:lnTo>
                    <a:pt x="1587" y="1292"/>
                  </a:lnTo>
                  <a:lnTo>
                    <a:pt x="1587" y="1292"/>
                  </a:lnTo>
                  <a:lnTo>
                    <a:pt x="1587" y="1286"/>
                  </a:lnTo>
                  <a:lnTo>
                    <a:pt x="1585" y="1281"/>
                  </a:lnTo>
                  <a:lnTo>
                    <a:pt x="1582" y="1277"/>
                  </a:lnTo>
                  <a:lnTo>
                    <a:pt x="1579" y="1272"/>
                  </a:lnTo>
                  <a:lnTo>
                    <a:pt x="1574" y="1269"/>
                  </a:lnTo>
                  <a:lnTo>
                    <a:pt x="1569" y="1265"/>
                  </a:lnTo>
                  <a:lnTo>
                    <a:pt x="1564" y="1264"/>
                  </a:lnTo>
                  <a:lnTo>
                    <a:pt x="1558" y="1264"/>
                  </a:lnTo>
                  <a:lnTo>
                    <a:pt x="1558" y="1264"/>
                  </a:lnTo>
                  <a:close/>
                  <a:moveTo>
                    <a:pt x="471" y="87"/>
                  </a:moveTo>
                  <a:lnTo>
                    <a:pt x="471" y="87"/>
                  </a:lnTo>
                  <a:lnTo>
                    <a:pt x="471" y="81"/>
                  </a:lnTo>
                  <a:lnTo>
                    <a:pt x="472" y="76"/>
                  </a:lnTo>
                  <a:lnTo>
                    <a:pt x="476" y="71"/>
                  </a:lnTo>
                  <a:lnTo>
                    <a:pt x="479" y="67"/>
                  </a:lnTo>
                  <a:lnTo>
                    <a:pt x="483" y="63"/>
                  </a:lnTo>
                  <a:lnTo>
                    <a:pt x="488" y="60"/>
                  </a:lnTo>
                  <a:lnTo>
                    <a:pt x="495" y="59"/>
                  </a:lnTo>
                  <a:lnTo>
                    <a:pt x="499" y="59"/>
                  </a:lnTo>
                  <a:lnTo>
                    <a:pt x="1088" y="59"/>
                  </a:lnTo>
                  <a:lnTo>
                    <a:pt x="1088" y="59"/>
                  </a:lnTo>
                  <a:lnTo>
                    <a:pt x="1094" y="59"/>
                  </a:lnTo>
                  <a:lnTo>
                    <a:pt x="1099" y="60"/>
                  </a:lnTo>
                  <a:lnTo>
                    <a:pt x="1104" y="63"/>
                  </a:lnTo>
                  <a:lnTo>
                    <a:pt x="1108" y="67"/>
                  </a:lnTo>
                  <a:lnTo>
                    <a:pt x="1112" y="71"/>
                  </a:lnTo>
                  <a:lnTo>
                    <a:pt x="1115" y="76"/>
                  </a:lnTo>
                  <a:lnTo>
                    <a:pt x="1116" y="81"/>
                  </a:lnTo>
                  <a:lnTo>
                    <a:pt x="1116" y="87"/>
                  </a:lnTo>
                  <a:lnTo>
                    <a:pt x="1116" y="205"/>
                  </a:lnTo>
                  <a:lnTo>
                    <a:pt x="1029" y="205"/>
                  </a:lnTo>
                  <a:lnTo>
                    <a:pt x="1029" y="118"/>
                  </a:lnTo>
                  <a:lnTo>
                    <a:pt x="1029" y="118"/>
                  </a:lnTo>
                  <a:lnTo>
                    <a:pt x="1029" y="111"/>
                  </a:lnTo>
                  <a:lnTo>
                    <a:pt x="1027" y="105"/>
                  </a:lnTo>
                  <a:lnTo>
                    <a:pt x="1024" y="100"/>
                  </a:lnTo>
                  <a:lnTo>
                    <a:pt x="1021" y="97"/>
                  </a:lnTo>
                  <a:lnTo>
                    <a:pt x="1016" y="92"/>
                  </a:lnTo>
                  <a:lnTo>
                    <a:pt x="1011" y="91"/>
                  </a:lnTo>
                  <a:lnTo>
                    <a:pt x="1005" y="89"/>
                  </a:lnTo>
                  <a:lnTo>
                    <a:pt x="1000" y="87"/>
                  </a:lnTo>
                  <a:lnTo>
                    <a:pt x="1000" y="87"/>
                  </a:lnTo>
                  <a:lnTo>
                    <a:pt x="994" y="89"/>
                  </a:lnTo>
                  <a:lnTo>
                    <a:pt x="989" y="91"/>
                  </a:lnTo>
                  <a:lnTo>
                    <a:pt x="982" y="92"/>
                  </a:lnTo>
                  <a:lnTo>
                    <a:pt x="979" y="97"/>
                  </a:lnTo>
                  <a:lnTo>
                    <a:pt x="974" y="100"/>
                  </a:lnTo>
                  <a:lnTo>
                    <a:pt x="973" y="105"/>
                  </a:lnTo>
                  <a:lnTo>
                    <a:pt x="971" y="111"/>
                  </a:lnTo>
                  <a:lnTo>
                    <a:pt x="970" y="118"/>
                  </a:lnTo>
                  <a:lnTo>
                    <a:pt x="970" y="205"/>
                  </a:lnTo>
                  <a:lnTo>
                    <a:pt x="823" y="205"/>
                  </a:lnTo>
                  <a:lnTo>
                    <a:pt x="823" y="118"/>
                  </a:lnTo>
                  <a:lnTo>
                    <a:pt x="823" y="118"/>
                  </a:lnTo>
                  <a:lnTo>
                    <a:pt x="823" y="111"/>
                  </a:lnTo>
                  <a:lnTo>
                    <a:pt x="821" y="105"/>
                  </a:lnTo>
                  <a:lnTo>
                    <a:pt x="818" y="100"/>
                  </a:lnTo>
                  <a:lnTo>
                    <a:pt x="815" y="97"/>
                  </a:lnTo>
                  <a:lnTo>
                    <a:pt x="810" y="92"/>
                  </a:lnTo>
                  <a:lnTo>
                    <a:pt x="806" y="91"/>
                  </a:lnTo>
                  <a:lnTo>
                    <a:pt x="799" y="89"/>
                  </a:lnTo>
                  <a:lnTo>
                    <a:pt x="794" y="87"/>
                  </a:lnTo>
                  <a:lnTo>
                    <a:pt x="794" y="87"/>
                  </a:lnTo>
                  <a:lnTo>
                    <a:pt x="788" y="89"/>
                  </a:lnTo>
                  <a:lnTo>
                    <a:pt x="782" y="91"/>
                  </a:lnTo>
                  <a:lnTo>
                    <a:pt x="777" y="92"/>
                  </a:lnTo>
                  <a:lnTo>
                    <a:pt x="774" y="97"/>
                  </a:lnTo>
                  <a:lnTo>
                    <a:pt x="769" y="100"/>
                  </a:lnTo>
                  <a:lnTo>
                    <a:pt x="767" y="105"/>
                  </a:lnTo>
                  <a:lnTo>
                    <a:pt x="766" y="111"/>
                  </a:lnTo>
                  <a:lnTo>
                    <a:pt x="764" y="118"/>
                  </a:lnTo>
                  <a:lnTo>
                    <a:pt x="764" y="205"/>
                  </a:lnTo>
                  <a:lnTo>
                    <a:pt x="617" y="205"/>
                  </a:lnTo>
                  <a:lnTo>
                    <a:pt x="617" y="118"/>
                  </a:lnTo>
                  <a:lnTo>
                    <a:pt x="617" y="118"/>
                  </a:lnTo>
                  <a:lnTo>
                    <a:pt x="617" y="111"/>
                  </a:lnTo>
                  <a:lnTo>
                    <a:pt x="616" y="105"/>
                  </a:lnTo>
                  <a:lnTo>
                    <a:pt x="613" y="100"/>
                  </a:lnTo>
                  <a:lnTo>
                    <a:pt x="609" y="97"/>
                  </a:lnTo>
                  <a:lnTo>
                    <a:pt x="605" y="92"/>
                  </a:lnTo>
                  <a:lnTo>
                    <a:pt x="600" y="91"/>
                  </a:lnTo>
                  <a:lnTo>
                    <a:pt x="593" y="89"/>
                  </a:lnTo>
                  <a:lnTo>
                    <a:pt x="589" y="87"/>
                  </a:lnTo>
                  <a:lnTo>
                    <a:pt x="589" y="87"/>
                  </a:lnTo>
                  <a:lnTo>
                    <a:pt x="582" y="89"/>
                  </a:lnTo>
                  <a:lnTo>
                    <a:pt x="576" y="91"/>
                  </a:lnTo>
                  <a:lnTo>
                    <a:pt x="571" y="92"/>
                  </a:lnTo>
                  <a:lnTo>
                    <a:pt x="568" y="97"/>
                  </a:lnTo>
                  <a:lnTo>
                    <a:pt x="563" y="100"/>
                  </a:lnTo>
                  <a:lnTo>
                    <a:pt x="562" y="105"/>
                  </a:lnTo>
                  <a:lnTo>
                    <a:pt x="560" y="111"/>
                  </a:lnTo>
                  <a:lnTo>
                    <a:pt x="558" y="118"/>
                  </a:lnTo>
                  <a:lnTo>
                    <a:pt x="558" y="205"/>
                  </a:lnTo>
                  <a:lnTo>
                    <a:pt x="471" y="205"/>
                  </a:lnTo>
                  <a:lnTo>
                    <a:pt x="471" y="87"/>
                  </a:lnTo>
                  <a:close/>
                  <a:moveTo>
                    <a:pt x="353" y="293"/>
                  </a:moveTo>
                  <a:lnTo>
                    <a:pt x="353" y="293"/>
                  </a:lnTo>
                  <a:lnTo>
                    <a:pt x="353" y="287"/>
                  </a:lnTo>
                  <a:lnTo>
                    <a:pt x="356" y="282"/>
                  </a:lnTo>
                  <a:lnTo>
                    <a:pt x="358" y="277"/>
                  </a:lnTo>
                  <a:lnTo>
                    <a:pt x="362" y="272"/>
                  </a:lnTo>
                  <a:lnTo>
                    <a:pt x="366" y="269"/>
                  </a:lnTo>
                  <a:lnTo>
                    <a:pt x="370" y="266"/>
                  </a:lnTo>
                  <a:lnTo>
                    <a:pt x="377" y="264"/>
                  </a:lnTo>
                  <a:lnTo>
                    <a:pt x="383" y="264"/>
                  </a:lnTo>
                  <a:lnTo>
                    <a:pt x="1206" y="264"/>
                  </a:lnTo>
                  <a:lnTo>
                    <a:pt x="1206" y="264"/>
                  </a:lnTo>
                  <a:lnTo>
                    <a:pt x="1210" y="264"/>
                  </a:lnTo>
                  <a:lnTo>
                    <a:pt x="1217" y="266"/>
                  </a:lnTo>
                  <a:lnTo>
                    <a:pt x="1222" y="269"/>
                  </a:lnTo>
                  <a:lnTo>
                    <a:pt x="1226" y="272"/>
                  </a:lnTo>
                  <a:lnTo>
                    <a:pt x="1230" y="277"/>
                  </a:lnTo>
                  <a:lnTo>
                    <a:pt x="1233" y="282"/>
                  </a:lnTo>
                  <a:lnTo>
                    <a:pt x="1234" y="287"/>
                  </a:lnTo>
                  <a:lnTo>
                    <a:pt x="1234" y="293"/>
                  </a:lnTo>
                  <a:lnTo>
                    <a:pt x="1234" y="452"/>
                  </a:lnTo>
                  <a:lnTo>
                    <a:pt x="1234" y="452"/>
                  </a:lnTo>
                  <a:lnTo>
                    <a:pt x="1193" y="433"/>
                  </a:lnTo>
                  <a:lnTo>
                    <a:pt x="1151" y="414"/>
                  </a:lnTo>
                  <a:lnTo>
                    <a:pt x="1112" y="400"/>
                  </a:lnTo>
                  <a:lnTo>
                    <a:pt x="1073" y="385"/>
                  </a:lnTo>
                  <a:lnTo>
                    <a:pt x="1037" y="373"/>
                  </a:lnTo>
                  <a:lnTo>
                    <a:pt x="1000" y="363"/>
                  </a:lnTo>
                  <a:lnTo>
                    <a:pt x="936" y="346"/>
                  </a:lnTo>
                  <a:lnTo>
                    <a:pt x="880" y="334"/>
                  </a:lnTo>
                  <a:lnTo>
                    <a:pt x="837" y="328"/>
                  </a:lnTo>
                  <a:lnTo>
                    <a:pt x="796" y="323"/>
                  </a:lnTo>
                  <a:lnTo>
                    <a:pt x="796" y="323"/>
                  </a:lnTo>
                  <a:lnTo>
                    <a:pt x="794" y="323"/>
                  </a:lnTo>
                  <a:lnTo>
                    <a:pt x="794" y="323"/>
                  </a:lnTo>
                  <a:lnTo>
                    <a:pt x="794" y="323"/>
                  </a:lnTo>
                  <a:lnTo>
                    <a:pt x="794" y="323"/>
                  </a:lnTo>
                  <a:lnTo>
                    <a:pt x="793" y="323"/>
                  </a:lnTo>
                  <a:lnTo>
                    <a:pt x="793" y="323"/>
                  </a:lnTo>
                  <a:lnTo>
                    <a:pt x="791" y="323"/>
                  </a:lnTo>
                  <a:lnTo>
                    <a:pt x="791" y="323"/>
                  </a:lnTo>
                  <a:lnTo>
                    <a:pt x="750" y="328"/>
                  </a:lnTo>
                  <a:lnTo>
                    <a:pt x="707" y="334"/>
                  </a:lnTo>
                  <a:lnTo>
                    <a:pt x="652" y="346"/>
                  </a:lnTo>
                  <a:lnTo>
                    <a:pt x="587" y="363"/>
                  </a:lnTo>
                  <a:lnTo>
                    <a:pt x="552" y="373"/>
                  </a:lnTo>
                  <a:lnTo>
                    <a:pt x="514" y="385"/>
                  </a:lnTo>
                  <a:lnTo>
                    <a:pt x="476" y="400"/>
                  </a:lnTo>
                  <a:lnTo>
                    <a:pt x="436" y="414"/>
                  </a:lnTo>
                  <a:lnTo>
                    <a:pt x="394" y="433"/>
                  </a:lnTo>
                  <a:lnTo>
                    <a:pt x="353" y="452"/>
                  </a:lnTo>
                  <a:lnTo>
                    <a:pt x="353" y="293"/>
                  </a:lnTo>
                  <a:close/>
                  <a:moveTo>
                    <a:pt x="683" y="1297"/>
                  </a:moveTo>
                  <a:lnTo>
                    <a:pt x="683" y="1297"/>
                  </a:lnTo>
                  <a:lnTo>
                    <a:pt x="667" y="1307"/>
                  </a:lnTo>
                  <a:lnTo>
                    <a:pt x="649" y="1315"/>
                  </a:lnTo>
                  <a:lnTo>
                    <a:pt x="640" y="1318"/>
                  </a:lnTo>
                  <a:lnTo>
                    <a:pt x="629" y="1320"/>
                  </a:lnTo>
                  <a:lnTo>
                    <a:pt x="616" y="1321"/>
                  </a:lnTo>
                  <a:lnTo>
                    <a:pt x="603" y="1321"/>
                  </a:lnTo>
                  <a:lnTo>
                    <a:pt x="603" y="1321"/>
                  </a:lnTo>
                  <a:lnTo>
                    <a:pt x="589" y="1321"/>
                  </a:lnTo>
                  <a:lnTo>
                    <a:pt x="576" y="1320"/>
                  </a:lnTo>
                  <a:lnTo>
                    <a:pt x="566" y="1318"/>
                  </a:lnTo>
                  <a:lnTo>
                    <a:pt x="557" y="1315"/>
                  </a:lnTo>
                  <a:lnTo>
                    <a:pt x="539" y="1307"/>
                  </a:lnTo>
                  <a:lnTo>
                    <a:pt x="522" y="1297"/>
                  </a:lnTo>
                  <a:lnTo>
                    <a:pt x="522" y="1297"/>
                  </a:lnTo>
                  <a:lnTo>
                    <a:pt x="509" y="1289"/>
                  </a:lnTo>
                  <a:lnTo>
                    <a:pt x="495" y="1281"/>
                  </a:lnTo>
                  <a:lnTo>
                    <a:pt x="479" y="1275"/>
                  </a:lnTo>
                  <a:lnTo>
                    <a:pt x="460" y="1269"/>
                  </a:lnTo>
                  <a:lnTo>
                    <a:pt x="460" y="1269"/>
                  </a:lnTo>
                  <a:lnTo>
                    <a:pt x="442" y="1243"/>
                  </a:lnTo>
                  <a:lnTo>
                    <a:pt x="423" y="1213"/>
                  </a:lnTo>
                  <a:lnTo>
                    <a:pt x="380" y="1143"/>
                  </a:lnTo>
                  <a:lnTo>
                    <a:pt x="334" y="1060"/>
                  </a:lnTo>
                  <a:lnTo>
                    <a:pt x="286" y="970"/>
                  </a:lnTo>
                  <a:lnTo>
                    <a:pt x="241" y="881"/>
                  </a:lnTo>
                  <a:lnTo>
                    <a:pt x="201" y="797"/>
                  </a:lnTo>
                  <a:lnTo>
                    <a:pt x="185" y="757"/>
                  </a:lnTo>
                  <a:lnTo>
                    <a:pt x="171" y="719"/>
                  </a:lnTo>
                  <a:lnTo>
                    <a:pt x="158" y="685"/>
                  </a:lnTo>
                  <a:lnTo>
                    <a:pt x="150" y="656"/>
                  </a:lnTo>
                  <a:lnTo>
                    <a:pt x="150" y="656"/>
                  </a:lnTo>
                  <a:lnTo>
                    <a:pt x="195" y="620"/>
                  </a:lnTo>
                  <a:lnTo>
                    <a:pt x="240" y="588"/>
                  </a:lnTo>
                  <a:lnTo>
                    <a:pt x="286" y="558"/>
                  </a:lnTo>
                  <a:lnTo>
                    <a:pt x="330" y="530"/>
                  </a:lnTo>
                  <a:lnTo>
                    <a:pt x="377" y="507"/>
                  </a:lnTo>
                  <a:lnTo>
                    <a:pt x="421" y="486"/>
                  </a:lnTo>
                  <a:lnTo>
                    <a:pt x="466" y="467"/>
                  </a:lnTo>
                  <a:lnTo>
                    <a:pt x="509" y="451"/>
                  </a:lnTo>
                  <a:lnTo>
                    <a:pt x="550" y="436"/>
                  </a:lnTo>
                  <a:lnTo>
                    <a:pt x="590" y="424"/>
                  </a:lnTo>
                  <a:lnTo>
                    <a:pt x="627" y="414"/>
                  </a:lnTo>
                  <a:lnTo>
                    <a:pt x="662" y="405"/>
                  </a:lnTo>
                  <a:lnTo>
                    <a:pt x="721" y="392"/>
                  </a:lnTo>
                  <a:lnTo>
                    <a:pt x="764" y="385"/>
                  </a:lnTo>
                  <a:lnTo>
                    <a:pt x="764" y="1264"/>
                  </a:lnTo>
                  <a:lnTo>
                    <a:pt x="764" y="1264"/>
                  </a:lnTo>
                  <a:lnTo>
                    <a:pt x="764" y="1265"/>
                  </a:lnTo>
                  <a:lnTo>
                    <a:pt x="764" y="1265"/>
                  </a:lnTo>
                  <a:lnTo>
                    <a:pt x="751" y="1267"/>
                  </a:lnTo>
                  <a:lnTo>
                    <a:pt x="739" y="1270"/>
                  </a:lnTo>
                  <a:lnTo>
                    <a:pt x="718" y="1278"/>
                  </a:lnTo>
                  <a:lnTo>
                    <a:pt x="699" y="1288"/>
                  </a:lnTo>
                  <a:lnTo>
                    <a:pt x="683" y="1297"/>
                  </a:lnTo>
                  <a:lnTo>
                    <a:pt x="683" y="1297"/>
                  </a:lnTo>
                  <a:close/>
                  <a:moveTo>
                    <a:pt x="1065" y="1297"/>
                  </a:moveTo>
                  <a:lnTo>
                    <a:pt x="1065" y="1297"/>
                  </a:lnTo>
                  <a:lnTo>
                    <a:pt x="1048" y="1307"/>
                  </a:lnTo>
                  <a:lnTo>
                    <a:pt x="1030" y="1315"/>
                  </a:lnTo>
                  <a:lnTo>
                    <a:pt x="1021" y="1318"/>
                  </a:lnTo>
                  <a:lnTo>
                    <a:pt x="1011" y="1320"/>
                  </a:lnTo>
                  <a:lnTo>
                    <a:pt x="998" y="1321"/>
                  </a:lnTo>
                  <a:lnTo>
                    <a:pt x="984" y="1321"/>
                  </a:lnTo>
                  <a:lnTo>
                    <a:pt x="984" y="1321"/>
                  </a:lnTo>
                  <a:lnTo>
                    <a:pt x="971" y="1321"/>
                  </a:lnTo>
                  <a:lnTo>
                    <a:pt x="959" y="1320"/>
                  </a:lnTo>
                  <a:lnTo>
                    <a:pt x="947" y="1318"/>
                  </a:lnTo>
                  <a:lnTo>
                    <a:pt x="938" y="1315"/>
                  </a:lnTo>
                  <a:lnTo>
                    <a:pt x="920" y="1307"/>
                  </a:lnTo>
                  <a:lnTo>
                    <a:pt x="904" y="1297"/>
                  </a:lnTo>
                  <a:lnTo>
                    <a:pt x="904" y="1297"/>
                  </a:lnTo>
                  <a:lnTo>
                    <a:pt x="888" y="1288"/>
                  </a:lnTo>
                  <a:lnTo>
                    <a:pt x="869" y="1278"/>
                  </a:lnTo>
                  <a:lnTo>
                    <a:pt x="849" y="1270"/>
                  </a:lnTo>
                  <a:lnTo>
                    <a:pt x="836" y="1267"/>
                  </a:lnTo>
                  <a:lnTo>
                    <a:pt x="823" y="1265"/>
                  </a:lnTo>
                  <a:lnTo>
                    <a:pt x="823" y="1265"/>
                  </a:lnTo>
                  <a:lnTo>
                    <a:pt x="823" y="1264"/>
                  </a:lnTo>
                  <a:lnTo>
                    <a:pt x="823" y="385"/>
                  </a:lnTo>
                  <a:lnTo>
                    <a:pt x="823" y="385"/>
                  </a:lnTo>
                  <a:lnTo>
                    <a:pt x="868" y="392"/>
                  </a:lnTo>
                  <a:lnTo>
                    <a:pt x="927" y="405"/>
                  </a:lnTo>
                  <a:lnTo>
                    <a:pt x="960" y="413"/>
                  </a:lnTo>
                  <a:lnTo>
                    <a:pt x="997" y="424"/>
                  </a:lnTo>
                  <a:lnTo>
                    <a:pt x="1037" y="436"/>
                  </a:lnTo>
                  <a:lnTo>
                    <a:pt x="1078" y="449"/>
                  </a:lnTo>
                  <a:lnTo>
                    <a:pt x="1121" y="467"/>
                  </a:lnTo>
                  <a:lnTo>
                    <a:pt x="1166" y="486"/>
                  </a:lnTo>
                  <a:lnTo>
                    <a:pt x="1210" y="507"/>
                  </a:lnTo>
                  <a:lnTo>
                    <a:pt x="1257" y="530"/>
                  </a:lnTo>
                  <a:lnTo>
                    <a:pt x="1303" y="558"/>
                  </a:lnTo>
                  <a:lnTo>
                    <a:pt x="1348" y="588"/>
                  </a:lnTo>
                  <a:lnTo>
                    <a:pt x="1392" y="620"/>
                  </a:lnTo>
                  <a:lnTo>
                    <a:pt x="1437" y="656"/>
                  </a:lnTo>
                  <a:lnTo>
                    <a:pt x="1437" y="656"/>
                  </a:lnTo>
                  <a:lnTo>
                    <a:pt x="1429" y="685"/>
                  </a:lnTo>
                  <a:lnTo>
                    <a:pt x="1416" y="719"/>
                  </a:lnTo>
                  <a:lnTo>
                    <a:pt x="1402" y="757"/>
                  </a:lnTo>
                  <a:lnTo>
                    <a:pt x="1386" y="795"/>
                  </a:lnTo>
                  <a:lnTo>
                    <a:pt x="1346" y="881"/>
                  </a:lnTo>
                  <a:lnTo>
                    <a:pt x="1301" y="970"/>
                  </a:lnTo>
                  <a:lnTo>
                    <a:pt x="1255" y="1060"/>
                  </a:lnTo>
                  <a:lnTo>
                    <a:pt x="1209" y="1141"/>
                  </a:lnTo>
                  <a:lnTo>
                    <a:pt x="1164" y="1213"/>
                  </a:lnTo>
                  <a:lnTo>
                    <a:pt x="1145" y="1243"/>
                  </a:lnTo>
                  <a:lnTo>
                    <a:pt x="1128" y="1269"/>
                  </a:lnTo>
                  <a:lnTo>
                    <a:pt x="1128" y="1269"/>
                  </a:lnTo>
                  <a:lnTo>
                    <a:pt x="1108" y="1275"/>
                  </a:lnTo>
                  <a:lnTo>
                    <a:pt x="1092" y="1281"/>
                  </a:lnTo>
                  <a:lnTo>
                    <a:pt x="1078" y="1289"/>
                  </a:lnTo>
                  <a:lnTo>
                    <a:pt x="1065" y="1297"/>
                  </a:lnTo>
                  <a:lnTo>
                    <a:pt x="1065" y="12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60">
              <a:extLst>
                <a:ext uri="{FF2B5EF4-FFF2-40B4-BE49-F238E27FC236}">
                  <a16:creationId xmlns:a16="http://schemas.microsoft.com/office/drawing/2014/main" id="{57004838-AC75-23BA-2A33-DCA1D0780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025" y="0"/>
              <a:ext cx="185738" cy="139700"/>
            </a:xfrm>
            <a:custGeom>
              <a:avLst/>
              <a:gdLst>
                <a:gd name="T0" fmla="*/ 29 w 235"/>
                <a:gd name="T1" fmla="*/ 175 h 175"/>
                <a:gd name="T2" fmla="*/ 42 w 235"/>
                <a:gd name="T3" fmla="*/ 174 h 175"/>
                <a:gd name="T4" fmla="*/ 50 w 235"/>
                <a:gd name="T5" fmla="*/ 167 h 175"/>
                <a:gd name="T6" fmla="*/ 56 w 235"/>
                <a:gd name="T7" fmla="*/ 158 h 175"/>
                <a:gd name="T8" fmla="*/ 59 w 235"/>
                <a:gd name="T9" fmla="*/ 147 h 175"/>
                <a:gd name="T10" fmla="*/ 59 w 235"/>
                <a:gd name="T11" fmla="*/ 88 h 175"/>
                <a:gd name="T12" fmla="*/ 61 w 235"/>
                <a:gd name="T13" fmla="*/ 77 h 175"/>
                <a:gd name="T14" fmla="*/ 67 w 235"/>
                <a:gd name="T15" fmla="*/ 67 h 175"/>
                <a:gd name="T16" fmla="*/ 77 w 235"/>
                <a:gd name="T17" fmla="*/ 61 h 175"/>
                <a:gd name="T18" fmla="*/ 88 w 235"/>
                <a:gd name="T19" fmla="*/ 59 h 175"/>
                <a:gd name="T20" fmla="*/ 147 w 235"/>
                <a:gd name="T21" fmla="*/ 59 h 175"/>
                <a:gd name="T22" fmla="*/ 158 w 235"/>
                <a:gd name="T23" fmla="*/ 61 h 175"/>
                <a:gd name="T24" fmla="*/ 168 w 235"/>
                <a:gd name="T25" fmla="*/ 67 h 175"/>
                <a:gd name="T26" fmla="*/ 174 w 235"/>
                <a:gd name="T27" fmla="*/ 77 h 175"/>
                <a:gd name="T28" fmla="*/ 177 w 235"/>
                <a:gd name="T29" fmla="*/ 88 h 175"/>
                <a:gd name="T30" fmla="*/ 177 w 235"/>
                <a:gd name="T31" fmla="*/ 147 h 175"/>
                <a:gd name="T32" fmla="*/ 179 w 235"/>
                <a:gd name="T33" fmla="*/ 158 h 175"/>
                <a:gd name="T34" fmla="*/ 185 w 235"/>
                <a:gd name="T35" fmla="*/ 167 h 175"/>
                <a:gd name="T36" fmla="*/ 195 w 235"/>
                <a:gd name="T37" fmla="*/ 174 h 175"/>
                <a:gd name="T38" fmla="*/ 206 w 235"/>
                <a:gd name="T39" fmla="*/ 175 h 175"/>
                <a:gd name="T40" fmla="*/ 212 w 235"/>
                <a:gd name="T41" fmla="*/ 175 h 175"/>
                <a:gd name="T42" fmla="*/ 222 w 235"/>
                <a:gd name="T43" fmla="*/ 171 h 175"/>
                <a:gd name="T44" fmla="*/ 230 w 235"/>
                <a:gd name="T45" fmla="*/ 163 h 175"/>
                <a:gd name="T46" fmla="*/ 235 w 235"/>
                <a:gd name="T47" fmla="*/ 153 h 175"/>
                <a:gd name="T48" fmla="*/ 235 w 235"/>
                <a:gd name="T49" fmla="*/ 88 h 175"/>
                <a:gd name="T50" fmla="*/ 233 w 235"/>
                <a:gd name="T51" fmla="*/ 70 h 175"/>
                <a:gd name="T52" fmla="*/ 220 w 235"/>
                <a:gd name="T53" fmla="*/ 38 h 175"/>
                <a:gd name="T54" fmla="*/ 196 w 235"/>
                <a:gd name="T55" fmla="*/ 14 h 175"/>
                <a:gd name="T56" fmla="*/ 165 w 235"/>
                <a:gd name="T57" fmla="*/ 2 h 175"/>
                <a:gd name="T58" fmla="*/ 88 w 235"/>
                <a:gd name="T59" fmla="*/ 0 h 175"/>
                <a:gd name="T60" fmla="*/ 71 w 235"/>
                <a:gd name="T61" fmla="*/ 2 h 175"/>
                <a:gd name="T62" fmla="*/ 39 w 235"/>
                <a:gd name="T63" fmla="*/ 14 h 175"/>
                <a:gd name="T64" fmla="*/ 15 w 235"/>
                <a:gd name="T65" fmla="*/ 38 h 175"/>
                <a:gd name="T66" fmla="*/ 2 w 235"/>
                <a:gd name="T67" fmla="*/ 70 h 175"/>
                <a:gd name="T68" fmla="*/ 0 w 235"/>
                <a:gd name="T69" fmla="*/ 147 h 175"/>
                <a:gd name="T70" fmla="*/ 0 w 235"/>
                <a:gd name="T71" fmla="*/ 153 h 175"/>
                <a:gd name="T72" fmla="*/ 5 w 235"/>
                <a:gd name="T73" fmla="*/ 163 h 175"/>
                <a:gd name="T74" fmla="*/ 13 w 235"/>
                <a:gd name="T75" fmla="*/ 171 h 175"/>
                <a:gd name="T76" fmla="*/ 24 w 235"/>
                <a:gd name="T77" fmla="*/ 175 h 175"/>
                <a:gd name="T78" fmla="*/ 29 w 235"/>
                <a:gd name="T79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5" h="175">
                  <a:moveTo>
                    <a:pt x="29" y="175"/>
                  </a:moveTo>
                  <a:lnTo>
                    <a:pt x="29" y="175"/>
                  </a:lnTo>
                  <a:lnTo>
                    <a:pt x="35" y="175"/>
                  </a:lnTo>
                  <a:lnTo>
                    <a:pt x="42" y="174"/>
                  </a:lnTo>
                  <a:lnTo>
                    <a:pt x="47" y="171"/>
                  </a:lnTo>
                  <a:lnTo>
                    <a:pt x="50" y="167"/>
                  </a:lnTo>
                  <a:lnTo>
                    <a:pt x="55" y="163"/>
                  </a:lnTo>
                  <a:lnTo>
                    <a:pt x="56" y="158"/>
                  </a:lnTo>
                  <a:lnTo>
                    <a:pt x="58" y="153"/>
                  </a:lnTo>
                  <a:lnTo>
                    <a:pt x="59" y="147"/>
                  </a:lnTo>
                  <a:lnTo>
                    <a:pt x="59" y="88"/>
                  </a:lnTo>
                  <a:lnTo>
                    <a:pt x="59" y="88"/>
                  </a:lnTo>
                  <a:lnTo>
                    <a:pt x="59" y="81"/>
                  </a:lnTo>
                  <a:lnTo>
                    <a:pt x="61" y="77"/>
                  </a:lnTo>
                  <a:lnTo>
                    <a:pt x="64" y="72"/>
                  </a:lnTo>
                  <a:lnTo>
                    <a:pt x="67" y="67"/>
                  </a:lnTo>
                  <a:lnTo>
                    <a:pt x="72" y="64"/>
                  </a:lnTo>
                  <a:lnTo>
                    <a:pt x="77" y="61"/>
                  </a:lnTo>
                  <a:lnTo>
                    <a:pt x="83" y="59"/>
                  </a:lnTo>
                  <a:lnTo>
                    <a:pt x="88" y="59"/>
                  </a:lnTo>
                  <a:lnTo>
                    <a:pt x="147" y="59"/>
                  </a:lnTo>
                  <a:lnTo>
                    <a:pt x="147" y="59"/>
                  </a:lnTo>
                  <a:lnTo>
                    <a:pt x="153" y="59"/>
                  </a:lnTo>
                  <a:lnTo>
                    <a:pt x="158" y="61"/>
                  </a:lnTo>
                  <a:lnTo>
                    <a:pt x="163" y="64"/>
                  </a:lnTo>
                  <a:lnTo>
                    <a:pt x="168" y="67"/>
                  </a:lnTo>
                  <a:lnTo>
                    <a:pt x="171" y="72"/>
                  </a:lnTo>
                  <a:lnTo>
                    <a:pt x="174" y="77"/>
                  </a:lnTo>
                  <a:lnTo>
                    <a:pt x="176" y="81"/>
                  </a:lnTo>
                  <a:lnTo>
                    <a:pt x="177" y="88"/>
                  </a:lnTo>
                  <a:lnTo>
                    <a:pt x="177" y="147"/>
                  </a:lnTo>
                  <a:lnTo>
                    <a:pt x="177" y="147"/>
                  </a:lnTo>
                  <a:lnTo>
                    <a:pt x="177" y="153"/>
                  </a:lnTo>
                  <a:lnTo>
                    <a:pt x="179" y="158"/>
                  </a:lnTo>
                  <a:lnTo>
                    <a:pt x="182" y="163"/>
                  </a:lnTo>
                  <a:lnTo>
                    <a:pt x="185" y="167"/>
                  </a:lnTo>
                  <a:lnTo>
                    <a:pt x="190" y="171"/>
                  </a:lnTo>
                  <a:lnTo>
                    <a:pt x="195" y="174"/>
                  </a:lnTo>
                  <a:lnTo>
                    <a:pt x="200" y="175"/>
                  </a:lnTo>
                  <a:lnTo>
                    <a:pt x="206" y="175"/>
                  </a:lnTo>
                  <a:lnTo>
                    <a:pt x="206" y="175"/>
                  </a:lnTo>
                  <a:lnTo>
                    <a:pt x="212" y="175"/>
                  </a:lnTo>
                  <a:lnTo>
                    <a:pt x="217" y="174"/>
                  </a:lnTo>
                  <a:lnTo>
                    <a:pt x="222" y="171"/>
                  </a:lnTo>
                  <a:lnTo>
                    <a:pt x="227" y="167"/>
                  </a:lnTo>
                  <a:lnTo>
                    <a:pt x="230" y="163"/>
                  </a:lnTo>
                  <a:lnTo>
                    <a:pt x="233" y="158"/>
                  </a:lnTo>
                  <a:lnTo>
                    <a:pt x="235" y="153"/>
                  </a:lnTo>
                  <a:lnTo>
                    <a:pt x="235" y="147"/>
                  </a:lnTo>
                  <a:lnTo>
                    <a:pt x="235" y="88"/>
                  </a:lnTo>
                  <a:lnTo>
                    <a:pt x="235" y="88"/>
                  </a:lnTo>
                  <a:lnTo>
                    <a:pt x="233" y="70"/>
                  </a:lnTo>
                  <a:lnTo>
                    <a:pt x="228" y="54"/>
                  </a:lnTo>
                  <a:lnTo>
                    <a:pt x="220" y="38"/>
                  </a:lnTo>
                  <a:lnTo>
                    <a:pt x="209" y="26"/>
                  </a:lnTo>
                  <a:lnTo>
                    <a:pt x="196" y="14"/>
                  </a:lnTo>
                  <a:lnTo>
                    <a:pt x="182" y="6"/>
                  </a:lnTo>
                  <a:lnTo>
                    <a:pt x="165" y="2"/>
                  </a:lnTo>
                  <a:lnTo>
                    <a:pt x="14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71" y="2"/>
                  </a:lnTo>
                  <a:lnTo>
                    <a:pt x="55" y="6"/>
                  </a:lnTo>
                  <a:lnTo>
                    <a:pt x="39" y="14"/>
                  </a:lnTo>
                  <a:lnTo>
                    <a:pt x="26" y="26"/>
                  </a:lnTo>
                  <a:lnTo>
                    <a:pt x="15" y="38"/>
                  </a:lnTo>
                  <a:lnTo>
                    <a:pt x="7" y="54"/>
                  </a:lnTo>
                  <a:lnTo>
                    <a:pt x="2" y="70"/>
                  </a:lnTo>
                  <a:lnTo>
                    <a:pt x="0" y="88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0" y="153"/>
                  </a:lnTo>
                  <a:lnTo>
                    <a:pt x="2" y="158"/>
                  </a:lnTo>
                  <a:lnTo>
                    <a:pt x="5" y="163"/>
                  </a:lnTo>
                  <a:lnTo>
                    <a:pt x="8" y="167"/>
                  </a:lnTo>
                  <a:lnTo>
                    <a:pt x="13" y="171"/>
                  </a:lnTo>
                  <a:lnTo>
                    <a:pt x="18" y="174"/>
                  </a:lnTo>
                  <a:lnTo>
                    <a:pt x="24" y="175"/>
                  </a:lnTo>
                  <a:lnTo>
                    <a:pt x="29" y="175"/>
                  </a:lnTo>
                  <a:lnTo>
                    <a:pt x="29" y="17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1">
              <a:extLst>
                <a:ext uri="{FF2B5EF4-FFF2-40B4-BE49-F238E27FC236}">
                  <a16:creationId xmlns:a16="http://schemas.microsoft.com/office/drawing/2014/main" id="{EB93DFCA-B3C7-7D95-0D78-45F0127C8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2463" y="652463"/>
              <a:ext cx="93663" cy="163513"/>
            </a:xfrm>
            <a:custGeom>
              <a:avLst/>
              <a:gdLst>
                <a:gd name="T0" fmla="*/ 87 w 118"/>
                <a:gd name="T1" fmla="*/ 205 h 205"/>
                <a:gd name="T2" fmla="*/ 99 w 118"/>
                <a:gd name="T3" fmla="*/ 204 h 205"/>
                <a:gd name="T4" fmla="*/ 108 w 118"/>
                <a:gd name="T5" fmla="*/ 197 h 205"/>
                <a:gd name="T6" fmla="*/ 114 w 118"/>
                <a:gd name="T7" fmla="*/ 188 h 205"/>
                <a:gd name="T8" fmla="*/ 118 w 118"/>
                <a:gd name="T9" fmla="*/ 176 h 205"/>
                <a:gd name="T10" fmla="*/ 116 w 118"/>
                <a:gd name="T11" fmla="*/ 170 h 205"/>
                <a:gd name="T12" fmla="*/ 113 w 118"/>
                <a:gd name="T13" fmla="*/ 159 h 205"/>
                <a:gd name="T14" fmla="*/ 105 w 118"/>
                <a:gd name="T15" fmla="*/ 151 h 205"/>
                <a:gd name="T16" fmla="*/ 94 w 118"/>
                <a:gd name="T17" fmla="*/ 148 h 205"/>
                <a:gd name="T18" fmla="*/ 87 w 118"/>
                <a:gd name="T19" fmla="*/ 146 h 205"/>
                <a:gd name="T20" fmla="*/ 67 w 118"/>
                <a:gd name="T21" fmla="*/ 145 h 205"/>
                <a:gd name="T22" fmla="*/ 59 w 118"/>
                <a:gd name="T23" fmla="*/ 63 h 205"/>
                <a:gd name="T24" fmla="*/ 67 w 118"/>
                <a:gd name="T25" fmla="*/ 60 h 205"/>
                <a:gd name="T26" fmla="*/ 87 w 118"/>
                <a:gd name="T27" fmla="*/ 59 h 205"/>
                <a:gd name="T28" fmla="*/ 94 w 118"/>
                <a:gd name="T29" fmla="*/ 57 h 205"/>
                <a:gd name="T30" fmla="*/ 105 w 118"/>
                <a:gd name="T31" fmla="*/ 54 h 205"/>
                <a:gd name="T32" fmla="*/ 113 w 118"/>
                <a:gd name="T33" fmla="*/ 46 h 205"/>
                <a:gd name="T34" fmla="*/ 116 w 118"/>
                <a:gd name="T35" fmla="*/ 35 h 205"/>
                <a:gd name="T36" fmla="*/ 118 w 118"/>
                <a:gd name="T37" fmla="*/ 28 h 205"/>
                <a:gd name="T38" fmla="*/ 114 w 118"/>
                <a:gd name="T39" fmla="*/ 17 h 205"/>
                <a:gd name="T40" fmla="*/ 108 w 118"/>
                <a:gd name="T41" fmla="*/ 8 h 205"/>
                <a:gd name="T42" fmla="*/ 99 w 118"/>
                <a:gd name="T43" fmla="*/ 1 h 205"/>
                <a:gd name="T44" fmla="*/ 87 w 118"/>
                <a:gd name="T45" fmla="*/ 0 h 205"/>
                <a:gd name="T46" fmla="*/ 73 w 118"/>
                <a:gd name="T47" fmla="*/ 0 h 205"/>
                <a:gd name="T48" fmla="*/ 48 w 118"/>
                <a:gd name="T49" fmla="*/ 4 h 205"/>
                <a:gd name="T50" fmla="*/ 28 w 118"/>
                <a:gd name="T51" fmla="*/ 12 h 205"/>
                <a:gd name="T52" fmla="*/ 16 w 118"/>
                <a:gd name="T53" fmla="*/ 23 h 205"/>
                <a:gd name="T54" fmla="*/ 4 w 118"/>
                <a:gd name="T55" fmla="*/ 39 h 205"/>
                <a:gd name="T56" fmla="*/ 0 w 118"/>
                <a:gd name="T57" fmla="*/ 59 h 205"/>
                <a:gd name="T58" fmla="*/ 0 w 118"/>
                <a:gd name="T59" fmla="*/ 146 h 205"/>
                <a:gd name="T60" fmla="*/ 4 w 118"/>
                <a:gd name="T61" fmla="*/ 167 h 205"/>
                <a:gd name="T62" fmla="*/ 16 w 118"/>
                <a:gd name="T63" fmla="*/ 183 h 205"/>
                <a:gd name="T64" fmla="*/ 28 w 118"/>
                <a:gd name="T65" fmla="*/ 192 h 205"/>
                <a:gd name="T66" fmla="*/ 48 w 118"/>
                <a:gd name="T67" fmla="*/ 200 h 205"/>
                <a:gd name="T68" fmla="*/ 73 w 118"/>
                <a:gd name="T69" fmla="*/ 205 h 205"/>
                <a:gd name="T70" fmla="*/ 87 w 118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8" h="205">
                  <a:moveTo>
                    <a:pt x="87" y="205"/>
                  </a:moveTo>
                  <a:lnTo>
                    <a:pt x="87" y="205"/>
                  </a:lnTo>
                  <a:lnTo>
                    <a:pt x="94" y="205"/>
                  </a:lnTo>
                  <a:lnTo>
                    <a:pt x="99" y="204"/>
                  </a:lnTo>
                  <a:lnTo>
                    <a:pt x="105" y="200"/>
                  </a:lnTo>
                  <a:lnTo>
                    <a:pt x="108" y="197"/>
                  </a:lnTo>
                  <a:lnTo>
                    <a:pt x="113" y="192"/>
                  </a:lnTo>
                  <a:lnTo>
                    <a:pt x="114" y="188"/>
                  </a:lnTo>
                  <a:lnTo>
                    <a:pt x="116" y="181"/>
                  </a:lnTo>
                  <a:lnTo>
                    <a:pt x="118" y="176"/>
                  </a:lnTo>
                  <a:lnTo>
                    <a:pt x="118" y="176"/>
                  </a:lnTo>
                  <a:lnTo>
                    <a:pt x="116" y="170"/>
                  </a:lnTo>
                  <a:lnTo>
                    <a:pt x="114" y="164"/>
                  </a:lnTo>
                  <a:lnTo>
                    <a:pt x="113" y="159"/>
                  </a:lnTo>
                  <a:lnTo>
                    <a:pt x="108" y="156"/>
                  </a:lnTo>
                  <a:lnTo>
                    <a:pt x="105" y="151"/>
                  </a:lnTo>
                  <a:lnTo>
                    <a:pt x="99" y="149"/>
                  </a:lnTo>
                  <a:lnTo>
                    <a:pt x="94" y="148"/>
                  </a:lnTo>
                  <a:lnTo>
                    <a:pt x="87" y="146"/>
                  </a:lnTo>
                  <a:lnTo>
                    <a:pt x="87" y="146"/>
                  </a:lnTo>
                  <a:lnTo>
                    <a:pt x="76" y="146"/>
                  </a:lnTo>
                  <a:lnTo>
                    <a:pt x="67" y="145"/>
                  </a:lnTo>
                  <a:lnTo>
                    <a:pt x="59" y="141"/>
                  </a:lnTo>
                  <a:lnTo>
                    <a:pt x="59" y="63"/>
                  </a:lnTo>
                  <a:lnTo>
                    <a:pt x="59" y="63"/>
                  </a:lnTo>
                  <a:lnTo>
                    <a:pt x="67" y="60"/>
                  </a:lnTo>
                  <a:lnTo>
                    <a:pt x="76" y="59"/>
                  </a:lnTo>
                  <a:lnTo>
                    <a:pt x="87" y="59"/>
                  </a:lnTo>
                  <a:lnTo>
                    <a:pt x="87" y="59"/>
                  </a:lnTo>
                  <a:lnTo>
                    <a:pt x="94" y="57"/>
                  </a:lnTo>
                  <a:lnTo>
                    <a:pt x="99" y="55"/>
                  </a:lnTo>
                  <a:lnTo>
                    <a:pt x="105" y="54"/>
                  </a:lnTo>
                  <a:lnTo>
                    <a:pt x="108" y="49"/>
                  </a:lnTo>
                  <a:lnTo>
                    <a:pt x="113" y="46"/>
                  </a:lnTo>
                  <a:lnTo>
                    <a:pt x="114" y="41"/>
                  </a:lnTo>
                  <a:lnTo>
                    <a:pt x="116" y="35"/>
                  </a:lnTo>
                  <a:lnTo>
                    <a:pt x="118" y="28"/>
                  </a:lnTo>
                  <a:lnTo>
                    <a:pt x="118" y="28"/>
                  </a:lnTo>
                  <a:lnTo>
                    <a:pt x="116" y="23"/>
                  </a:lnTo>
                  <a:lnTo>
                    <a:pt x="114" y="17"/>
                  </a:lnTo>
                  <a:lnTo>
                    <a:pt x="113" y="12"/>
                  </a:lnTo>
                  <a:lnTo>
                    <a:pt x="108" y="8"/>
                  </a:lnTo>
                  <a:lnTo>
                    <a:pt x="105" y="4"/>
                  </a:lnTo>
                  <a:lnTo>
                    <a:pt x="99" y="1"/>
                  </a:lnTo>
                  <a:lnTo>
                    <a:pt x="94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73" y="0"/>
                  </a:lnTo>
                  <a:lnTo>
                    <a:pt x="59" y="3"/>
                  </a:lnTo>
                  <a:lnTo>
                    <a:pt x="48" y="4"/>
                  </a:lnTo>
                  <a:lnTo>
                    <a:pt x="38" y="9"/>
                  </a:lnTo>
                  <a:lnTo>
                    <a:pt x="28" y="12"/>
                  </a:lnTo>
                  <a:lnTo>
                    <a:pt x="22" y="17"/>
                  </a:lnTo>
                  <a:lnTo>
                    <a:pt x="16" y="23"/>
                  </a:lnTo>
                  <a:lnTo>
                    <a:pt x="11" y="28"/>
                  </a:lnTo>
                  <a:lnTo>
                    <a:pt x="4" y="39"/>
                  </a:lnTo>
                  <a:lnTo>
                    <a:pt x="1" y="47"/>
                  </a:lnTo>
                  <a:lnTo>
                    <a:pt x="0" y="59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1" y="157"/>
                  </a:lnTo>
                  <a:lnTo>
                    <a:pt x="4" y="167"/>
                  </a:lnTo>
                  <a:lnTo>
                    <a:pt x="11" y="176"/>
                  </a:lnTo>
                  <a:lnTo>
                    <a:pt x="16" y="183"/>
                  </a:lnTo>
                  <a:lnTo>
                    <a:pt x="22" y="188"/>
                  </a:lnTo>
                  <a:lnTo>
                    <a:pt x="28" y="192"/>
                  </a:lnTo>
                  <a:lnTo>
                    <a:pt x="38" y="197"/>
                  </a:lnTo>
                  <a:lnTo>
                    <a:pt x="48" y="200"/>
                  </a:lnTo>
                  <a:lnTo>
                    <a:pt x="59" y="204"/>
                  </a:lnTo>
                  <a:lnTo>
                    <a:pt x="73" y="205"/>
                  </a:lnTo>
                  <a:lnTo>
                    <a:pt x="87" y="205"/>
                  </a:lnTo>
                  <a:lnTo>
                    <a:pt x="87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EDD2DBB6-33EE-E940-C77B-E510BEBAEBA6}"/>
              </a:ext>
            </a:extLst>
          </p:cNvPr>
          <p:cNvSpPr/>
          <p:nvPr/>
        </p:nvSpPr>
        <p:spPr bwMode="auto">
          <a:xfrm>
            <a:off x="8096752" y="3834414"/>
            <a:ext cx="3436436" cy="947136"/>
          </a:xfrm>
          <a:prstGeom prst="round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2000" tIns="91440" rIns="216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 dirty="0">
                <a:solidFill>
                  <a:schemeClr val="tx2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Launching a new product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Pricing, market test, operations, new working capital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BF9308F-FF28-5ADD-F788-905F9E7260CB}"/>
              </a:ext>
            </a:extLst>
          </p:cNvPr>
          <p:cNvGrpSpPr/>
          <p:nvPr/>
        </p:nvGrpSpPr>
        <p:grpSpPr>
          <a:xfrm>
            <a:off x="8260768" y="4164806"/>
            <a:ext cx="370562" cy="325054"/>
            <a:chOff x="5819776" y="4602163"/>
            <a:chExt cx="542925" cy="476250"/>
          </a:xfrm>
        </p:grpSpPr>
        <p:sp>
          <p:nvSpPr>
            <p:cNvPr id="95" name="Freeform 150">
              <a:extLst>
                <a:ext uri="{FF2B5EF4-FFF2-40B4-BE49-F238E27FC236}">
                  <a16:creationId xmlns:a16="http://schemas.microsoft.com/office/drawing/2014/main" id="{942B92AB-E93C-DE24-D1F9-956FA6518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4768850"/>
              <a:ext cx="322263" cy="309563"/>
            </a:xfrm>
            <a:custGeom>
              <a:avLst/>
              <a:gdLst>
                <a:gd name="T0" fmla="*/ 72 w 108"/>
                <a:gd name="T1" fmla="*/ 3 h 104"/>
                <a:gd name="T2" fmla="*/ 36 w 108"/>
                <a:gd name="T3" fmla="*/ 0 h 104"/>
                <a:gd name="T4" fmla="*/ 31 w 108"/>
                <a:gd name="T5" fmla="*/ 2 h 104"/>
                <a:gd name="T6" fmla="*/ 31 w 108"/>
                <a:gd name="T7" fmla="*/ 2 h 104"/>
                <a:gd name="T8" fmla="*/ 2 w 108"/>
                <a:gd name="T9" fmla="*/ 43 h 104"/>
                <a:gd name="T10" fmla="*/ 0 w 108"/>
                <a:gd name="T11" fmla="*/ 49 h 104"/>
                <a:gd name="T12" fmla="*/ 21 w 108"/>
                <a:gd name="T13" fmla="*/ 95 h 104"/>
                <a:gd name="T14" fmla="*/ 26 w 108"/>
                <a:gd name="T15" fmla="*/ 99 h 104"/>
                <a:gd name="T16" fmla="*/ 26 w 108"/>
                <a:gd name="T17" fmla="*/ 99 h 104"/>
                <a:gd name="T18" fmla="*/ 77 w 108"/>
                <a:gd name="T19" fmla="*/ 104 h 104"/>
                <a:gd name="T20" fmla="*/ 82 w 108"/>
                <a:gd name="T21" fmla="*/ 102 h 104"/>
                <a:gd name="T22" fmla="*/ 108 w 108"/>
                <a:gd name="T23" fmla="*/ 6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" h="104">
                  <a:moveTo>
                    <a:pt x="72" y="3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4" y="0"/>
                    <a:pt x="32" y="1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0" y="45"/>
                    <a:pt x="0" y="47"/>
                    <a:pt x="0" y="49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2" y="98"/>
                    <a:pt x="24" y="99"/>
                    <a:pt x="26" y="99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9" y="104"/>
                    <a:pt x="81" y="103"/>
                    <a:pt x="82" y="102"/>
                  </a:cubicBezTo>
                  <a:cubicBezTo>
                    <a:pt x="108" y="66"/>
                    <a:pt x="108" y="66"/>
                    <a:pt x="108" y="66"/>
                  </a:cubicBezTo>
                </a:path>
              </a:pathLst>
            </a:custGeom>
            <a:noFill/>
            <a:ln w="12700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51">
              <a:extLst>
                <a:ext uri="{FF2B5EF4-FFF2-40B4-BE49-F238E27FC236}">
                  <a16:creationId xmlns:a16="http://schemas.microsoft.com/office/drawing/2014/main" id="{EDE99C91-5784-3D54-2B56-9568A7ED8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8" y="4625975"/>
              <a:ext cx="309563" cy="338138"/>
            </a:xfrm>
            <a:custGeom>
              <a:avLst/>
              <a:gdLst>
                <a:gd name="T0" fmla="*/ 102 w 104"/>
                <a:gd name="T1" fmla="*/ 31 h 114"/>
                <a:gd name="T2" fmla="*/ 60 w 104"/>
                <a:gd name="T3" fmla="*/ 1 h 114"/>
                <a:gd name="T4" fmla="*/ 54 w 104"/>
                <a:gd name="T5" fmla="*/ 0 h 114"/>
                <a:gd name="T6" fmla="*/ 8 w 104"/>
                <a:gd name="T7" fmla="*/ 21 h 114"/>
                <a:gd name="T8" fmla="*/ 4 w 104"/>
                <a:gd name="T9" fmla="*/ 26 h 114"/>
                <a:gd name="T10" fmla="*/ 0 w 104"/>
                <a:gd name="T11" fmla="*/ 76 h 114"/>
                <a:gd name="T12" fmla="*/ 2 w 104"/>
                <a:gd name="T13" fmla="*/ 82 h 114"/>
                <a:gd name="T14" fmla="*/ 44 w 104"/>
                <a:gd name="T15" fmla="*/ 112 h 114"/>
                <a:gd name="T16" fmla="*/ 48 w 104"/>
                <a:gd name="T17" fmla="*/ 113 h 114"/>
                <a:gd name="T18" fmla="*/ 95 w 104"/>
                <a:gd name="T19" fmla="*/ 91 h 114"/>
                <a:gd name="T20" fmla="*/ 99 w 104"/>
                <a:gd name="T21" fmla="*/ 86 h 114"/>
                <a:gd name="T22" fmla="*/ 104 w 104"/>
                <a:gd name="T23" fmla="*/ 35 h 114"/>
                <a:gd name="T24" fmla="*/ 102 w 104"/>
                <a:gd name="T25" fmla="*/ 31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14">
                  <a:moveTo>
                    <a:pt x="102" y="31"/>
                  </a:moveTo>
                  <a:cubicBezTo>
                    <a:pt x="60" y="1"/>
                    <a:pt x="60" y="1"/>
                    <a:pt x="60" y="1"/>
                  </a:cubicBezTo>
                  <a:cubicBezTo>
                    <a:pt x="58" y="0"/>
                    <a:pt x="56" y="0"/>
                    <a:pt x="54" y="0"/>
                  </a:cubicBezTo>
                  <a:cubicBezTo>
                    <a:pt x="54" y="0"/>
                    <a:pt x="8" y="21"/>
                    <a:pt x="8" y="21"/>
                  </a:cubicBezTo>
                  <a:cubicBezTo>
                    <a:pt x="6" y="22"/>
                    <a:pt x="5" y="24"/>
                    <a:pt x="4" y="2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0" y="81"/>
                    <a:pt x="2" y="8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5" y="113"/>
                    <a:pt x="47" y="114"/>
                    <a:pt x="48" y="113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8" y="90"/>
                    <a:pt x="99" y="89"/>
                    <a:pt x="99" y="86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3" y="32"/>
                    <a:pt x="102" y="31"/>
                  </a:cubicBezTo>
                  <a:close/>
                </a:path>
              </a:pathLst>
            </a:custGeom>
            <a:noFill/>
            <a:ln w="12700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52">
              <a:extLst>
                <a:ext uri="{FF2B5EF4-FFF2-40B4-BE49-F238E27FC236}">
                  <a16:creationId xmlns:a16="http://schemas.microsoft.com/office/drawing/2014/main" id="{C783751B-C837-BF75-EF14-A38469F9D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8826" y="4602163"/>
              <a:ext cx="269875" cy="187325"/>
            </a:xfrm>
            <a:custGeom>
              <a:avLst/>
              <a:gdLst>
                <a:gd name="T0" fmla="*/ 91 w 91"/>
                <a:gd name="T1" fmla="*/ 12 h 63"/>
                <a:gd name="T2" fmla="*/ 85 w 91"/>
                <a:gd name="T3" fmla="*/ 2 h 63"/>
                <a:gd name="T4" fmla="*/ 80 w 91"/>
                <a:gd name="T5" fmla="*/ 0 h 63"/>
                <a:gd name="T6" fmla="*/ 29 w 91"/>
                <a:gd name="T7" fmla="*/ 3 h 63"/>
                <a:gd name="T8" fmla="*/ 24 w 91"/>
                <a:gd name="T9" fmla="*/ 6 h 63"/>
                <a:gd name="T10" fmla="*/ 2 w 91"/>
                <a:gd name="T11" fmla="*/ 51 h 63"/>
                <a:gd name="T12" fmla="*/ 2 w 91"/>
                <a:gd name="T13" fmla="*/ 57 h 63"/>
                <a:gd name="T14" fmla="*/ 6 w 91"/>
                <a:gd name="T1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63">
                  <a:moveTo>
                    <a:pt x="91" y="12"/>
                  </a:moveTo>
                  <a:cubicBezTo>
                    <a:pt x="85" y="2"/>
                    <a:pt x="85" y="2"/>
                    <a:pt x="85" y="2"/>
                  </a:cubicBezTo>
                  <a:cubicBezTo>
                    <a:pt x="84" y="1"/>
                    <a:pt x="82" y="0"/>
                    <a:pt x="80" y="0"/>
                  </a:cubicBezTo>
                  <a:cubicBezTo>
                    <a:pt x="80" y="0"/>
                    <a:pt x="29" y="3"/>
                    <a:pt x="29" y="3"/>
                  </a:cubicBezTo>
                  <a:cubicBezTo>
                    <a:pt x="27" y="3"/>
                    <a:pt x="25" y="4"/>
                    <a:pt x="24" y="6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1" y="53"/>
                    <a:pt x="0" y="55"/>
                    <a:pt x="2" y="57"/>
                  </a:cubicBezTo>
                  <a:cubicBezTo>
                    <a:pt x="6" y="63"/>
                    <a:pt x="6" y="63"/>
                    <a:pt x="6" y="63"/>
                  </a:cubicBezTo>
                </a:path>
              </a:pathLst>
            </a:custGeom>
            <a:noFill/>
            <a:ln w="12700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53">
              <a:extLst>
                <a:ext uri="{FF2B5EF4-FFF2-40B4-BE49-F238E27FC236}">
                  <a16:creationId xmlns:a16="http://schemas.microsoft.com/office/drawing/2014/main" id="{9FBD8323-3024-36A3-3DA1-C34D5C479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657725"/>
              <a:ext cx="131763" cy="185738"/>
            </a:xfrm>
            <a:custGeom>
              <a:avLst/>
              <a:gdLst>
                <a:gd name="T0" fmla="*/ 83 w 83"/>
                <a:gd name="T1" fmla="*/ 0 h 117"/>
                <a:gd name="T2" fmla="*/ 74 w 83"/>
                <a:gd name="T3" fmla="*/ 85 h 117"/>
                <a:gd name="T4" fmla="*/ 0 w 83"/>
                <a:gd name="T5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" h="117">
                  <a:moveTo>
                    <a:pt x="83" y="0"/>
                  </a:moveTo>
                  <a:lnTo>
                    <a:pt x="74" y="85"/>
                  </a:lnTo>
                  <a:lnTo>
                    <a:pt x="0" y="117"/>
                  </a:lnTo>
                </a:path>
              </a:pathLst>
            </a:custGeom>
            <a:noFill/>
            <a:ln w="12700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154">
              <a:extLst>
                <a:ext uri="{FF2B5EF4-FFF2-40B4-BE49-F238E27FC236}">
                  <a16:creationId xmlns:a16="http://schemas.microsoft.com/office/drawing/2014/main" id="{9FD70A5E-4D23-3018-39AC-760C129318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2363" y="4792663"/>
              <a:ext cx="109538" cy="76200"/>
            </a:xfrm>
            <a:prstGeom prst="line">
              <a:avLst/>
            </a:prstGeom>
            <a:noFill/>
            <a:ln w="1270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155">
              <a:extLst>
                <a:ext uri="{FF2B5EF4-FFF2-40B4-BE49-F238E27FC236}">
                  <a16:creationId xmlns:a16="http://schemas.microsoft.com/office/drawing/2014/main" id="{77548D8A-E9AB-197B-0AB9-CDAB5B1CDB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9163" y="4922838"/>
              <a:ext cx="71438" cy="0"/>
            </a:xfrm>
            <a:prstGeom prst="line">
              <a:avLst/>
            </a:prstGeom>
            <a:noFill/>
            <a:ln w="1270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56">
              <a:extLst>
                <a:ext uri="{FF2B5EF4-FFF2-40B4-BE49-F238E27FC236}">
                  <a16:creationId xmlns:a16="http://schemas.microsoft.com/office/drawing/2014/main" id="{0BCBA429-9F21-D7B0-F18A-EFF579B01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1851" y="4797425"/>
              <a:ext cx="87313" cy="230188"/>
            </a:xfrm>
            <a:custGeom>
              <a:avLst/>
              <a:gdLst>
                <a:gd name="T0" fmla="*/ 14 w 55"/>
                <a:gd name="T1" fmla="*/ 0 h 145"/>
                <a:gd name="T2" fmla="*/ 55 w 55"/>
                <a:gd name="T3" fmla="*/ 79 h 145"/>
                <a:gd name="T4" fmla="*/ 0 w 55"/>
                <a:gd name="T5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145">
                  <a:moveTo>
                    <a:pt x="14" y="0"/>
                  </a:moveTo>
                  <a:lnTo>
                    <a:pt x="55" y="79"/>
                  </a:lnTo>
                  <a:lnTo>
                    <a:pt x="0" y="145"/>
                  </a:lnTo>
                </a:path>
              </a:pathLst>
            </a:custGeom>
            <a:noFill/>
            <a:ln w="12700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0AD760B-ADC3-2B30-87A7-511660543F52}"/>
              </a:ext>
            </a:extLst>
          </p:cNvPr>
          <p:cNvGrpSpPr/>
          <p:nvPr/>
        </p:nvGrpSpPr>
        <p:grpSpPr>
          <a:xfrm>
            <a:off x="848746" y="4114784"/>
            <a:ext cx="358632" cy="375076"/>
            <a:chOff x="5732463" y="1336675"/>
            <a:chExt cx="727075" cy="760413"/>
          </a:xfrm>
          <a:solidFill>
            <a:schemeClr val="tx2"/>
          </a:solidFill>
        </p:grpSpPr>
        <p:sp>
          <p:nvSpPr>
            <p:cNvPr id="104" name="Freeform 146">
              <a:extLst>
                <a:ext uri="{FF2B5EF4-FFF2-40B4-BE49-F238E27FC236}">
                  <a16:creationId xmlns:a16="http://schemas.microsoft.com/office/drawing/2014/main" id="{1AF72522-997F-9C46-5834-FCDA8399C5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2463" y="1336675"/>
              <a:ext cx="727075" cy="760413"/>
            </a:xfrm>
            <a:custGeom>
              <a:avLst/>
              <a:gdLst>
                <a:gd name="T0" fmla="*/ 196 w 244"/>
                <a:gd name="T1" fmla="*/ 134 h 256"/>
                <a:gd name="T2" fmla="*/ 196 w 244"/>
                <a:gd name="T3" fmla="*/ 0 h 256"/>
                <a:gd name="T4" fmla="*/ 40 w 244"/>
                <a:gd name="T5" fmla="*/ 0 h 256"/>
                <a:gd name="T6" fmla="*/ 40 w 244"/>
                <a:gd name="T7" fmla="*/ 20 h 256"/>
                <a:gd name="T8" fmla="*/ 21 w 244"/>
                <a:gd name="T9" fmla="*/ 20 h 256"/>
                <a:gd name="T10" fmla="*/ 21 w 244"/>
                <a:gd name="T11" fmla="*/ 40 h 256"/>
                <a:gd name="T12" fmla="*/ 0 w 244"/>
                <a:gd name="T13" fmla="*/ 40 h 256"/>
                <a:gd name="T14" fmla="*/ 0 w 244"/>
                <a:gd name="T15" fmla="*/ 256 h 256"/>
                <a:gd name="T16" fmla="*/ 155 w 244"/>
                <a:gd name="T17" fmla="*/ 256 h 256"/>
                <a:gd name="T18" fmla="*/ 155 w 244"/>
                <a:gd name="T19" fmla="*/ 236 h 256"/>
                <a:gd name="T20" fmla="*/ 177 w 244"/>
                <a:gd name="T21" fmla="*/ 236 h 256"/>
                <a:gd name="T22" fmla="*/ 177 w 244"/>
                <a:gd name="T23" fmla="*/ 166 h 256"/>
                <a:gd name="T24" fmla="*/ 219 w 244"/>
                <a:gd name="T25" fmla="*/ 166 h 256"/>
                <a:gd name="T26" fmla="*/ 220 w 244"/>
                <a:gd name="T27" fmla="*/ 166 h 256"/>
                <a:gd name="T28" fmla="*/ 244 w 244"/>
                <a:gd name="T29" fmla="*/ 140 h 256"/>
                <a:gd name="T30" fmla="*/ 244 w 244"/>
                <a:gd name="T31" fmla="*/ 134 h 256"/>
                <a:gd name="T32" fmla="*/ 196 w 244"/>
                <a:gd name="T33" fmla="*/ 134 h 256"/>
                <a:gd name="T34" fmla="*/ 219 w 244"/>
                <a:gd name="T35" fmla="*/ 158 h 256"/>
                <a:gd name="T36" fmla="*/ 108 w 244"/>
                <a:gd name="T37" fmla="*/ 158 h 256"/>
                <a:gd name="T38" fmla="*/ 91 w 244"/>
                <a:gd name="T39" fmla="*/ 158 h 256"/>
                <a:gd name="T40" fmla="*/ 98 w 244"/>
                <a:gd name="T41" fmla="*/ 142 h 256"/>
                <a:gd name="T42" fmla="*/ 189 w 244"/>
                <a:gd name="T43" fmla="*/ 142 h 256"/>
                <a:gd name="T44" fmla="*/ 193 w 244"/>
                <a:gd name="T45" fmla="*/ 142 h 256"/>
                <a:gd name="T46" fmla="*/ 197 w 244"/>
                <a:gd name="T47" fmla="*/ 142 h 256"/>
                <a:gd name="T48" fmla="*/ 236 w 244"/>
                <a:gd name="T49" fmla="*/ 142 h 256"/>
                <a:gd name="T50" fmla="*/ 220 w 244"/>
                <a:gd name="T51" fmla="*/ 158 h 256"/>
                <a:gd name="T52" fmla="*/ 219 w 244"/>
                <a:gd name="T53" fmla="*/ 158 h 256"/>
                <a:gd name="T54" fmla="*/ 188 w 244"/>
                <a:gd name="T55" fmla="*/ 134 h 256"/>
                <a:gd name="T56" fmla="*/ 90 w 244"/>
                <a:gd name="T57" fmla="*/ 134 h 256"/>
                <a:gd name="T58" fmla="*/ 90 w 244"/>
                <a:gd name="T59" fmla="*/ 140 h 256"/>
                <a:gd name="T60" fmla="*/ 79 w 244"/>
                <a:gd name="T61" fmla="*/ 157 h 256"/>
                <a:gd name="T62" fmla="*/ 71 w 244"/>
                <a:gd name="T63" fmla="*/ 158 h 256"/>
                <a:gd name="T64" fmla="*/ 48 w 244"/>
                <a:gd name="T65" fmla="*/ 135 h 256"/>
                <a:gd name="T66" fmla="*/ 48 w 244"/>
                <a:gd name="T67" fmla="*/ 8 h 256"/>
                <a:gd name="T68" fmla="*/ 188 w 244"/>
                <a:gd name="T69" fmla="*/ 8 h 256"/>
                <a:gd name="T70" fmla="*/ 188 w 244"/>
                <a:gd name="T71" fmla="*/ 134 h 256"/>
                <a:gd name="T72" fmla="*/ 147 w 244"/>
                <a:gd name="T73" fmla="*/ 248 h 256"/>
                <a:gd name="T74" fmla="*/ 8 w 244"/>
                <a:gd name="T75" fmla="*/ 248 h 256"/>
                <a:gd name="T76" fmla="*/ 8 w 244"/>
                <a:gd name="T77" fmla="*/ 48 h 256"/>
                <a:gd name="T78" fmla="*/ 21 w 244"/>
                <a:gd name="T79" fmla="*/ 48 h 256"/>
                <a:gd name="T80" fmla="*/ 21 w 244"/>
                <a:gd name="T81" fmla="*/ 236 h 256"/>
                <a:gd name="T82" fmla="*/ 147 w 244"/>
                <a:gd name="T83" fmla="*/ 236 h 256"/>
                <a:gd name="T84" fmla="*/ 147 w 244"/>
                <a:gd name="T85" fmla="*/ 248 h 256"/>
                <a:gd name="T86" fmla="*/ 169 w 244"/>
                <a:gd name="T87" fmla="*/ 228 h 256"/>
                <a:gd name="T88" fmla="*/ 29 w 244"/>
                <a:gd name="T89" fmla="*/ 228 h 256"/>
                <a:gd name="T90" fmla="*/ 29 w 244"/>
                <a:gd name="T91" fmla="*/ 28 h 256"/>
                <a:gd name="T92" fmla="*/ 40 w 244"/>
                <a:gd name="T93" fmla="*/ 28 h 256"/>
                <a:gd name="T94" fmla="*/ 40 w 244"/>
                <a:gd name="T95" fmla="*/ 135 h 256"/>
                <a:gd name="T96" fmla="*/ 71 w 244"/>
                <a:gd name="T97" fmla="*/ 166 h 256"/>
                <a:gd name="T98" fmla="*/ 71 w 244"/>
                <a:gd name="T99" fmla="*/ 166 h 256"/>
                <a:gd name="T100" fmla="*/ 71 w 244"/>
                <a:gd name="T101" fmla="*/ 166 h 256"/>
                <a:gd name="T102" fmla="*/ 169 w 244"/>
                <a:gd name="T103" fmla="*/ 166 h 256"/>
                <a:gd name="T104" fmla="*/ 169 w 244"/>
                <a:gd name="T105" fmla="*/ 22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4" h="256">
                  <a:moveTo>
                    <a:pt x="196" y="134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256"/>
                    <a:pt x="0" y="256"/>
                    <a:pt x="0" y="256"/>
                  </a:cubicBezTo>
                  <a:cubicBezTo>
                    <a:pt x="155" y="256"/>
                    <a:pt x="155" y="256"/>
                    <a:pt x="155" y="256"/>
                  </a:cubicBezTo>
                  <a:cubicBezTo>
                    <a:pt x="155" y="236"/>
                    <a:pt x="155" y="236"/>
                    <a:pt x="155" y="236"/>
                  </a:cubicBezTo>
                  <a:cubicBezTo>
                    <a:pt x="177" y="236"/>
                    <a:pt x="177" y="236"/>
                    <a:pt x="177" y="236"/>
                  </a:cubicBezTo>
                  <a:cubicBezTo>
                    <a:pt x="177" y="166"/>
                    <a:pt x="177" y="166"/>
                    <a:pt x="177" y="166"/>
                  </a:cubicBezTo>
                  <a:cubicBezTo>
                    <a:pt x="219" y="166"/>
                    <a:pt x="219" y="166"/>
                    <a:pt x="219" y="166"/>
                  </a:cubicBezTo>
                  <a:cubicBezTo>
                    <a:pt x="219" y="166"/>
                    <a:pt x="220" y="166"/>
                    <a:pt x="220" y="166"/>
                  </a:cubicBezTo>
                  <a:cubicBezTo>
                    <a:pt x="234" y="166"/>
                    <a:pt x="244" y="154"/>
                    <a:pt x="244" y="140"/>
                  </a:cubicBezTo>
                  <a:cubicBezTo>
                    <a:pt x="244" y="134"/>
                    <a:pt x="244" y="134"/>
                    <a:pt x="244" y="134"/>
                  </a:cubicBezTo>
                  <a:lnTo>
                    <a:pt x="196" y="134"/>
                  </a:lnTo>
                  <a:close/>
                  <a:moveTo>
                    <a:pt x="219" y="158"/>
                  </a:moveTo>
                  <a:cubicBezTo>
                    <a:pt x="108" y="158"/>
                    <a:pt x="108" y="158"/>
                    <a:pt x="108" y="158"/>
                  </a:cubicBezTo>
                  <a:cubicBezTo>
                    <a:pt x="91" y="158"/>
                    <a:pt x="91" y="158"/>
                    <a:pt x="91" y="158"/>
                  </a:cubicBezTo>
                  <a:cubicBezTo>
                    <a:pt x="95" y="154"/>
                    <a:pt x="98" y="148"/>
                    <a:pt x="98" y="142"/>
                  </a:cubicBezTo>
                  <a:cubicBezTo>
                    <a:pt x="189" y="142"/>
                    <a:pt x="189" y="142"/>
                    <a:pt x="189" y="142"/>
                  </a:cubicBezTo>
                  <a:cubicBezTo>
                    <a:pt x="193" y="142"/>
                    <a:pt x="193" y="142"/>
                    <a:pt x="193" y="142"/>
                  </a:cubicBezTo>
                  <a:cubicBezTo>
                    <a:pt x="197" y="142"/>
                    <a:pt x="197" y="142"/>
                    <a:pt x="197" y="142"/>
                  </a:cubicBezTo>
                  <a:cubicBezTo>
                    <a:pt x="236" y="142"/>
                    <a:pt x="236" y="142"/>
                    <a:pt x="236" y="142"/>
                  </a:cubicBezTo>
                  <a:cubicBezTo>
                    <a:pt x="236" y="151"/>
                    <a:pt x="229" y="158"/>
                    <a:pt x="220" y="158"/>
                  </a:cubicBezTo>
                  <a:cubicBezTo>
                    <a:pt x="219" y="158"/>
                    <a:pt x="219" y="158"/>
                    <a:pt x="219" y="158"/>
                  </a:cubicBezTo>
                  <a:moveTo>
                    <a:pt x="188" y="134"/>
                  </a:moveTo>
                  <a:cubicBezTo>
                    <a:pt x="90" y="134"/>
                    <a:pt x="90" y="134"/>
                    <a:pt x="90" y="134"/>
                  </a:cubicBezTo>
                  <a:cubicBezTo>
                    <a:pt x="90" y="140"/>
                    <a:pt x="90" y="140"/>
                    <a:pt x="90" y="140"/>
                  </a:cubicBezTo>
                  <a:cubicBezTo>
                    <a:pt x="90" y="148"/>
                    <a:pt x="85" y="154"/>
                    <a:pt x="79" y="157"/>
                  </a:cubicBezTo>
                  <a:cubicBezTo>
                    <a:pt x="76" y="158"/>
                    <a:pt x="73" y="158"/>
                    <a:pt x="71" y="158"/>
                  </a:cubicBezTo>
                  <a:cubicBezTo>
                    <a:pt x="58" y="158"/>
                    <a:pt x="48" y="148"/>
                    <a:pt x="48" y="135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188" y="8"/>
                    <a:pt x="188" y="8"/>
                    <a:pt x="188" y="8"/>
                  </a:cubicBezTo>
                  <a:lnTo>
                    <a:pt x="188" y="134"/>
                  </a:lnTo>
                  <a:close/>
                  <a:moveTo>
                    <a:pt x="147" y="248"/>
                  </a:moveTo>
                  <a:cubicBezTo>
                    <a:pt x="8" y="248"/>
                    <a:pt x="8" y="248"/>
                    <a:pt x="8" y="2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1" y="236"/>
                    <a:pt x="21" y="236"/>
                    <a:pt x="21" y="236"/>
                  </a:cubicBezTo>
                  <a:cubicBezTo>
                    <a:pt x="147" y="236"/>
                    <a:pt x="147" y="236"/>
                    <a:pt x="147" y="236"/>
                  </a:cubicBezTo>
                  <a:lnTo>
                    <a:pt x="147" y="248"/>
                  </a:lnTo>
                  <a:close/>
                  <a:moveTo>
                    <a:pt x="169" y="228"/>
                  </a:moveTo>
                  <a:cubicBezTo>
                    <a:pt x="29" y="228"/>
                    <a:pt x="29" y="228"/>
                    <a:pt x="29" y="228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0" y="152"/>
                    <a:pt x="54" y="166"/>
                    <a:pt x="71" y="166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169" y="166"/>
                    <a:pt x="169" y="166"/>
                    <a:pt x="169" y="166"/>
                  </a:cubicBezTo>
                  <a:lnTo>
                    <a:pt x="169" y="2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147">
              <a:extLst>
                <a:ext uri="{FF2B5EF4-FFF2-40B4-BE49-F238E27FC236}">
                  <a16:creationId xmlns:a16="http://schemas.microsoft.com/office/drawing/2014/main" id="{1E835C3E-F8C2-7B6B-3797-F90EAAF99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6300" y="1455738"/>
              <a:ext cx="258763" cy="238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148">
              <a:extLst>
                <a:ext uri="{FF2B5EF4-FFF2-40B4-BE49-F238E27FC236}">
                  <a16:creationId xmlns:a16="http://schemas.microsoft.com/office/drawing/2014/main" id="{07FACCA2-4400-8C27-8E7E-616B0699C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6300" y="1503363"/>
              <a:ext cx="258763" cy="238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149">
              <a:extLst>
                <a:ext uri="{FF2B5EF4-FFF2-40B4-BE49-F238E27FC236}">
                  <a16:creationId xmlns:a16="http://schemas.microsoft.com/office/drawing/2014/main" id="{33847839-F946-2F49-4875-5EEDC404E2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6300" y="1550988"/>
              <a:ext cx="258763" cy="238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150">
              <a:extLst>
                <a:ext uri="{FF2B5EF4-FFF2-40B4-BE49-F238E27FC236}">
                  <a16:creationId xmlns:a16="http://schemas.microsoft.com/office/drawing/2014/main" id="{EC3EAC0B-4A46-EB97-229C-59A7A72DE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6300" y="1598613"/>
              <a:ext cx="258763" cy="238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51">
              <a:extLst>
                <a:ext uri="{FF2B5EF4-FFF2-40B4-BE49-F238E27FC236}">
                  <a16:creationId xmlns:a16="http://schemas.microsoft.com/office/drawing/2014/main" id="{CF15CF35-6E55-85B1-B9CB-84719C90B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6300" y="1646238"/>
              <a:ext cx="177800" cy="23813"/>
            </a:xfrm>
            <a:custGeom>
              <a:avLst/>
              <a:gdLst>
                <a:gd name="T0" fmla="*/ 112 w 112"/>
                <a:gd name="T1" fmla="*/ 7 h 15"/>
                <a:gd name="T2" fmla="*/ 112 w 112"/>
                <a:gd name="T3" fmla="*/ 0 h 15"/>
                <a:gd name="T4" fmla="*/ 0 w 112"/>
                <a:gd name="T5" fmla="*/ 0 h 15"/>
                <a:gd name="T6" fmla="*/ 0 w 112"/>
                <a:gd name="T7" fmla="*/ 15 h 15"/>
                <a:gd name="T8" fmla="*/ 112 w 112"/>
                <a:gd name="T9" fmla="*/ 15 h 15"/>
                <a:gd name="T10" fmla="*/ 112 w 112"/>
                <a:gd name="T1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5">
                  <a:moveTo>
                    <a:pt x="112" y="7"/>
                  </a:moveTo>
                  <a:lnTo>
                    <a:pt x="11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2" y="15"/>
                  </a:lnTo>
                  <a:lnTo>
                    <a:pt x="112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52">
              <a:extLst>
                <a:ext uri="{FF2B5EF4-FFF2-40B4-BE49-F238E27FC236}">
                  <a16:creationId xmlns:a16="http://schemas.microsoft.com/office/drawing/2014/main" id="{0945583A-0824-84B5-3F0F-3CCF03D17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038" y="1882775"/>
              <a:ext cx="261938" cy="23813"/>
            </a:xfrm>
            <a:custGeom>
              <a:avLst/>
              <a:gdLst>
                <a:gd name="T0" fmla="*/ 0 w 165"/>
                <a:gd name="T1" fmla="*/ 15 h 15"/>
                <a:gd name="T2" fmla="*/ 165 w 165"/>
                <a:gd name="T3" fmla="*/ 15 h 15"/>
                <a:gd name="T4" fmla="*/ 165 w 165"/>
                <a:gd name="T5" fmla="*/ 8 h 15"/>
                <a:gd name="T6" fmla="*/ 165 w 165"/>
                <a:gd name="T7" fmla="*/ 0 h 15"/>
                <a:gd name="T8" fmla="*/ 0 w 165"/>
                <a:gd name="T9" fmla="*/ 0 h 15"/>
                <a:gd name="T10" fmla="*/ 0 w 165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" h="15">
                  <a:moveTo>
                    <a:pt x="0" y="15"/>
                  </a:moveTo>
                  <a:lnTo>
                    <a:pt x="165" y="15"/>
                  </a:lnTo>
                  <a:lnTo>
                    <a:pt x="165" y="8"/>
                  </a:lnTo>
                  <a:lnTo>
                    <a:pt x="165" y="0"/>
                  </a:lnTo>
                  <a:lnTo>
                    <a:pt x="0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53">
              <a:extLst>
                <a:ext uri="{FF2B5EF4-FFF2-40B4-BE49-F238E27FC236}">
                  <a16:creationId xmlns:a16="http://schemas.microsoft.com/office/drawing/2014/main" id="{C1B79E08-2D26-B0D5-EB8E-8BB646871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038" y="1930400"/>
              <a:ext cx="201613" cy="23813"/>
            </a:xfrm>
            <a:custGeom>
              <a:avLst/>
              <a:gdLst>
                <a:gd name="T0" fmla="*/ 0 w 127"/>
                <a:gd name="T1" fmla="*/ 15 h 15"/>
                <a:gd name="T2" fmla="*/ 127 w 127"/>
                <a:gd name="T3" fmla="*/ 15 h 15"/>
                <a:gd name="T4" fmla="*/ 127 w 127"/>
                <a:gd name="T5" fmla="*/ 8 h 15"/>
                <a:gd name="T6" fmla="*/ 127 w 127"/>
                <a:gd name="T7" fmla="*/ 0 h 15"/>
                <a:gd name="T8" fmla="*/ 0 w 127"/>
                <a:gd name="T9" fmla="*/ 0 h 15"/>
                <a:gd name="T10" fmla="*/ 0 w 12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" h="15">
                  <a:moveTo>
                    <a:pt x="0" y="15"/>
                  </a:moveTo>
                  <a:lnTo>
                    <a:pt x="127" y="15"/>
                  </a:lnTo>
                  <a:lnTo>
                    <a:pt x="127" y="8"/>
                  </a:lnTo>
                  <a:lnTo>
                    <a:pt x="127" y="0"/>
                  </a:lnTo>
                  <a:lnTo>
                    <a:pt x="0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95535D7-CBF9-9475-49A2-CE6D000EF355}"/>
              </a:ext>
            </a:extLst>
          </p:cNvPr>
          <p:cNvSpPr txBox="1"/>
          <p:nvPr/>
        </p:nvSpPr>
        <p:spPr>
          <a:xfrm>
            <a:off x="658813" y="1770211"/>
            <a:ext cx="10874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Barlow" panose="00000500000000000000" pitchFamily="2" charset="0"/>
              </a:rPr>
              <a:t>Your members may know the next move. Execution gets stuck without the right support.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B9F071-8012-5B84-B75E-C49610D6915B}"/>
              </a:ext>
            </a:extLst>
          </p:cNvPr>
          <p:cNvSpPr txBox="1"/>
          <p:nvPr/>
        </p:nvSpPr>
        <p:spPr>
          <a:xfrm>
            <a:off x="658813" y="5033415"/>
            <a:ext cx="108743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Barlow" panose="00000500000000000000" pitchFamily="2" charset="0"/>
              </a:rPr>
              <a:t>Most MSMEs don't struggle because they lack ideas. They struggle because execution requires the right expertise, network, accountability, and structure.</a:t>
            </a:r>
            <a:endParaRPr lang="en-IN" sz="1200" b="1" dirty="0"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569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6D46D-BE30-EF06-CB09-E4F9ACC4A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BFB9A4C-70C8-166C-EBCA-F3978A16C474}"/>
              </a:ext>
            </a:extLst>
          </p:cNvPr>
          <p:cNvSpPr/>
          <p:nvPr/>
        </p:nvSpPr>
        <p:spPr>
          <a:xfrm>
            <a:off x="-16877952" y="-3420608"/>
            <a:ext cx="25564752" cy="19994860"/>
          </a:xfrm>
          <a:custGeom>
            <a:avLst/>
            <a:gdLst>
              <a:gd name="connsiteX0" fmla="*/ 633032 w 633031"/>
              <a:gd name="connsiteY0" fmla="*/ 0 h 495109"/>
              <a:gd name="connsiteX1" fmla="*/ 426720 w 633031"/>
              <a:gd name="connsiteY1" fmla="*/ 97727 h 495109"/>
              <a:gd name="connsiteX2" fmla="*/ 388239 w 633031"/>
              <a:gd name="connsiteY2" fmla="*/ 252413 h 495109"/>
              <a:gd name="connsiteX3" fmla="*/ 316516 w 633031"/>
              <a:gd name="connsiteY3" fmla="*/ 111062 h 495109"/>
              <a:gd name="connsiteX4" fmla="*/ 244412 w 633031"/>
              <a:gd name="connsiteY4" fmla="*/ 252413 h 495109"/>
              <a:gd name="connsiteX5" fmla="*/ 206216 w 633031"/>
              <a:gd name="connsiteY5" fmla="*/ 97727 h 495109"/>
              <a:gd name="connsiteX6" fmla="*/ 0 w 633031"/>
              <a:gd name="connsiteY6" fmla="*/ 0 h 495109"/>
              <a:gd name="connsiteX7" fmla="*/ 316516 w 633031"/>
              <a:gd name="connsiteY7" fmla="*/ 495110 h 495109"/>
              <a:gd name="connsiteX8" fmla="*/ 633032 w 633031"/>
              <a:gd name="connsiteY8" fmla="*/ 0 h 49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031" h="495109">
                <a:moveTo>
                  <a:pt x="633032" y="0"/>
                </a:moveTo>
                <a:lnTo>
                  <a:pt x="426720" y="97727"/>
                </a:lnTo>
                <a:lnTo>
                  <a:pt x="388239" y="252413"/>
                </a:lnTo>
                <a:lnTo>
                  <a:pt x="316516" y="111062"/>
                </a:lnTo>
                <a:lnTo>
                  <a:pt x="244412" y="252413"/>
                </a:lnTo>
                <a:lnTo>
                  <a:pt x="206216" y="97727"/>
                </a:lnTo>
                <a:lnTo>
                  <a:pt x="0" y="0"/>
                </a:lnTo>
                <a:lnTo>
                  <a:pt x="316516" y="495110"/>
                </a:lnTo>
                <a:lnTo>
                  <a:pt x="633032" y="0"/>
                </a:lnTo>
                <a:close/>
              </a:path>
            </a:pathLst>
          </a:custGeom>
          <a:solidFill>
            <a:schemeClr val="tx2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C3823FBE-420B-7A82-5025-884710D7100F}"/>
              </a:ext>
            </a:extLst>
          </p:cNvPr>
          <p:cNvSpPr txBox="1">
            <a:spLocks/>
          </p:cNvSpPr>
          <p:nvPr/>
        </p:nvSpPr>
        <p:spPr>
          <a:xfrm>
            <a:off x="590957" y="488580"/>
            <a:ext cx="344002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 dirty="0">
                <a:solidFill>
                  <a:srgbClr val="F58720"/>
                </a:solidFill>
                <a:cs typeface="Arial" panose="020B0604020202020204" pitchFamily="34" charset="0"/>
              </a:rPr>
              <a:t>THIS IS NOT ANOTHER MEMBER TRAINING PROGRAM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It is execution support for member businesses already running real operations.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8444F10-9E48-25FE-62F4-F1013E89C81C}"/>
              </a:ext>
            </a:extLst>
          </p:cNvPr>
          <p:cNvSpPr/>
          <p:nvPr/>
        </p:nvSpPr>
        <p:spPr bwMode="auto">
          <a:xfrm>
            <a:off x="1576317" y="2389868"/>
            <a:ext cx="1758950" cy="1758950"/>
          </a:xfrm>
          <a:prstGeom prst="ellipse">
            <a:avLst/>
          </a:prstGeom>
          <a:gradFill>
            <a:gsLst>
              <a:gs pos="50000">
                <a:srgbClr val="F2672A"/>
              </a:gs>
              <a:gs pos="0">
                <a:srgbClr val="BF2026"/>
              </a:gs>
              <a:gs pos="100000">
                <a:srgbClr val="F68721">
                  <a:alpha val="87843"/>
                </a:srgb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9144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We help you turn your next growth move into action.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C74C5DD-142D-D16A-CE63-7D7955236CDB}"/>
              </a:ext>
            </a:extLst>
          </p:cNvPr>
          <p:cNvSpPr/>
          <p:nvPr/>
        </p:nvSpPr>
        <p:spPr bwMode="auto">
          <a:xfrm>
            <a:off x="461193" y="4312581"/>
            <a:ext cx="2235200" cy="2235200"/>
          </a:xfrm>
          <a:prstGeom prst="ellipse">
            <a:avLst/>
          </a:prstGeom>
          <a:gradFill>
            <a:gsLst>
              <a:gs pos="50000">
                <a:srgbClr val="F2672A"/>
              </a:gs>
              <a:gs pos="0">
                <a:srgbClr val="BF2026"/>
              </a:gs>
              <a:gs pos="100000">
                <a:srgbClr val="F68721">
                  <a:alpha val="87843"/>
                </a:srgb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9144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At the end of 12 weeks, you leave with a 90-day growth plan built around your business and your next move.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779D7-04A2-1DBA-E2EB-3BC5E89519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2" b="2232"/>
          <a:stretch/>
        </p:blipFill>
        <p:spPr>
          <a:xfrm flipH="1">
            <a:off x="2006678" y="1629103"/>
            <a:ext cx="4780100" cy="5228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178B930-83A3-7BC5-6DDE-19DD20772848}"/>
              </a:ext>
            </a:extLst>
          </p:cNvPr>
          <p:cNvGrpSpPr/>
          <p:nvPr/>
        </p:nvGrpSpPr>
        <p:grpSpPr>
          <a:xfrm>
            <a:off x="5743577" y="769514"/>
            <a:ext cx="6962773" cy="5631284"/>
            <a:chOff x="5743577" y="769515"/>
            <a:chExt cx="8106183" cy="421656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FC52C9E-E8ED-4723-C453-FA649F2A4759}"/>
                </a:ext>
              </a:extLst>
            </p:cNvPr>
            <p:cNvSpPr/>
            <p:nvPr/>
          </p:nvSpPr>
          <p:spPr bwMode="auto">
            <a:xfrm>
              <a:off x="5743577" y="769515"/>
              <a:ext cx="2143123" cy="2048414"/>
            </a:xfrm>
            <a:prstGeom prst="roundRect">
              <a:avLst>
                <a:gd name="adj" fmla="val 8245"/>
              </a:avLst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>
              <a:outerShdw blurRad="317500" dist="317500" dir="5400000" sx="108000" sy="108000" algn="ctr" rotWithShape="0">
                <a:srgbClr val="000000">
                  <a:alpha val="1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612000" rIns="21600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2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Not lectures</a:t>
              </a:r>
            </a:p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Working sessions focused on the member business, its buyers, cash flow, team, and growth move.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185FD0E-9C04-7B53-657D-D8CC4865C898}"/>
                </a:ext>
              </a:extLst>
            </p:cNvPr>
            <p:cNvSpPr/>
            <p:nvPr/>
          </p:nvSpPr>
          <p:spPr bwMode="auto">
            <a:xfrm>
              <a:off x="8042199" y="769515"/>
              <a:ext cx="2143123" cy="2048414"/>
            </a:xfrm>
            <a:prstGeom prst="roundRect">
              <a:avLst>
                <a:gd name="adj" fmla="val 7288"/>
              </a:avLst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>
              <a:outerShdw blurRad="317500" dist="317500" dir="5400000" sx="108000" sy="108000" algn="ctr" rotWithShape="0">
                <a:srgbClr val="000000">
                  <a:alpha val="1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612000" rIns="21600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2"/>
                  </a:solidFill>
                  <a:latin typeface="Barlow" panose="00000500000000000000" pitchFamily="2" charset="0"/>
                  <a:cs typeface="Segoe UI" pitchFamily="34" charset="0"/>
                </a:rPr>
                <a:t>Not generic advice</a:t>
              </a:r>
            </a:p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Operators and experts who can help with real business decisions.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90AB81B-101F-89E5-491A-5BB0AB927ABB}"/>
                </a:ext>
              </a:extLst>
            </p:cNvPr>
            <p:cNvSpPr/>
            <p:nvPr/>
          </p:nvSpPr>
          <p:spPr bwMode="auto">
            <a:xfrm>
              <a:off x="10340821" y="769515"/>
              <a:ext cx="2143123" cy="2048414"/>
            </a:xfrm>
            <a:prstGeom prst="roundRect">
              <a:avLst>
                <a:gd name="adj" fmla="val 5453"/>
              </a:avLst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>
              <a:outerShdw blurRad="317500" dist="317500" dir="5400000" sx="108000" sy="108000" algn="ctr" rotWithShape="0">
                <a:srgbClr val="000000">
                  <a:alpha val="1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612000" rIns="21600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2"/>
                  </a:solidFill>
                  <a:latin typeface="Barlow" panose="00000500000000000000" pitchFamily="2" charset="0"/>
                  <a:cs typeface="Segoe UI" pitchFamily="34" charset="0"/>
                </a:rPr>
                <a:t>Not a certificate program</a:t>
              </a:r>
            </a:p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A 90-day growth plan the member’s team can start using immediately.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082D4BC-F979-8435-76B4-7A3584968AF1}"/>
                </a:ext>
              </a:extLst>
            </p:cNvPr>
            <p:cNvSpPr/>
            <p:nvPr/>
          </p:nvSpPr>
          <p:spPr bwMode="auto">
            <a:xfrm>
              <a:off x="5743577" y="2937669"/>
              <a:ext cx="8106183" cy="2048414"/>
            </a:xfrm>
            <a:prstGeom prst="roundRect">
              <a:avLst>
                <a:gd name="adj" fmla="val 4995"/>
              </a:avLst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612000" rIns="21600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F26BBFE-181B-8300-6B3D-A072E5607F71}"/>
              </a:ext>
            </a:extLst>
          </p:cNvPr>
          <p:cNvSpPr txBox="1"/>
          <p:nvPr/>
        </p:nvSpPr>
        <p:spPr>
          <a:xfrm>
            <a:off x="5845291" y="769514"/>
            <a:ext cx="568599" cy="699404"/>
          </a:xfrm>
          <a:prstGeom prst="rect">
            <a:avLst/>
          </a:prstGeom>
          <a:noFill/>
        </p:spPr>
        <p:txBody>
          <a:bodyPr wrap="none" lIns="72000" tIns="72000" rIns="72000" bIns="72000" rtlCol="0" anchor="ctr">
            <a:spAutoFit/>
          </a:bodyPr>
          <a:lstStyle/>
          <a:p>
            <a:r>
              <a:rPr lang="en-US" sz="3600" dirty="0">
                <a:latin typeface="Barlow" panose="00000500000000000000" pitchFamily="2" charset="0"/>
              </a:rPr>
              <a:t>01</a:t>
            </a:r>
            <a:endParaRPr lang="en-IN" sz="3600" dirty="0" err="1">
              <a:latin typeface="Barlow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9F46E0-291C-BBA1-E381-D2319C1D17B4}"/>
              </a:ext>
            </a:extLst>
          </p:cNvPr>
          <p:cNvSpPr txBox="1"/>
          <p:nvPr/>
        </p:nvSpPr>
        <p:spPr>
          <a:xfrm>
            <a:off x="7813791" y="769514"/>
            <a:ext cx="653559" cy="699404"/>
          </a:xfrm>
          <a:prstGeom prst="rect">
            <a:avLst/>
          </a:prstGeom>
          <a:noFill/>
        </p:spPr>
        <p:txBody>
          <a:bodyPr wrap="none" lIns="72000" tIns="72000" rIns="72000" bIns="72000" rtlCol="0" anchor="ctr">
            <a:spAutoFit/>
          </a:bodyPr>
          <a:lstStyle/>
          <a:p>
            <a:r>
              <a:rPr lang="en-US" sz="3600" dirty="0">
                <a:latin typeface="Barlow" panose="00000500000000000000" pitchFamily="2" charset="0"/>
              </a:rPr>
              <a:t>02</a:t>
            </a:r>
            <a:endParaRPr lang="en-IN" sz="3600" dirty="0" err="1">
              <a:latin typeface="Barlow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DB7D71-2321-9BCB-8132-5F8BB39BB339}"/>
              </a:ext>
            </a:extLst>
          </p:cNvPr>
          <p:cNvSpPr txBox="1"/>
          <p:nvPr/>
        </p:nvSpPr>
        <p:spPr>
          <a:xfrm>
            <a:off x="9775941" y="769514"/>
            <a:ext cx="643941" cy="699404"/>
          </a:xfrm>
          <a:prstGeom prst="rect">
            <a:avLst/>
          </a:prstGeom>
          <a:noFill/>
        </p:spPr>
        <p:txBody>
          <a:bodyPr wrap="none" lIns="72000" tIns="72000" rIns="72000" bIns="72000" rtlCol="0" anchor="ctr">
            <a:spAutoFit/>
          </a:bodyPr>
          <a:lstStyle/>
          <a:p>
            <a:r>
              <a:rPr lang="en-US" sz="3600" dirty="0">
                <a:latin typeface="Barlow" panose="00000500000000000000" pitchFamily="2" charset="0"/>
              </a:rPr>
              <a:t>03</a:t>
            </a:r>
            <a:endParaRPr lang="en-IN" sz="3600" dirty="0" err="1">
              <a:latin typeface="Barlow" panose="00000500000000000000" pitchFamily="2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2985C62-1176-AF5D-0CD9-E6D3B3CAE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368190"/>
              </p:ext>
            </p:extLst>
          </p:nvPr>
        </p:nvGraphicFramePr>
        <p:xfrm>
          <a:off x="6007100" y="3926904"/>
          <a:ext cx="5526088" cy="21615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3044">
                  <a:extLst>
                    <a:ext uri="{9D8B030D-6E8A-4147-A177-3AD203B41FA5}">
                      <a16:colId xmlns:a16="http://schemas.microsoft.com/office/drawing/2014/main" val="2115043443"/>
                    </a:ext>
                  </a:extLst>
                </a:gridCol>
                <a:gridCol w="2763044">
                  <a:extLst>
                    <a:ext uri="{9D8B030D-6E8A-4147-A177-3AD203B41FA5}">
                      <a16:colId xmlns:a16="http://schemas.microsoft.com/office/drawing/2014/main" val="1338577254"/>
                    </a:ext>
                  </a:extLst>
                </a:gridCol>
              </a:tblGrid>
              <a:tr h="3602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Traditional Programs</a:t>
                      </a:r>
                      <a:endParaRPr lang="en-IN" sz="1100" b="1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8000" marR="36000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Wadhwani Entrepreneur</a:t>
                      </a:r>
                      <a:endParaRPr lang="en-IN" sz="1100" b="1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8000" marR="36000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43757"/>
                  </a:ext>
                </a:extLst>
              </a:tr>
              <a:tr h="3602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Learning</a:t>
                      </a:r>
                      <a:endParaRPr lang="en-IN" sz="1100" b="0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8000" marR="36000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Execution</a:t>
                      </a:r>
                      <a:endParaRPr lang="en-IN" sz="1100" b="0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8000" marR="36000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772806"/>
                  </a:ext>
                </a:extLst>
              </a:tr>
              <a:tr h="3602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Content</a:t>
                      </a:r>
                      <a:endParaRPr lang="en-IN" sz="1100" b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8000" marR="36000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Growth Plan</a:t>
                      </a:r>
                      <a:endParaRPr lang="en-IN" sz="1100" b="0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8000" marR="36000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357425"/>
                  </a:ext>
                </a:extLst>
              </a:tr>
              <a:tr h="3602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Mentors</a:t>
                      </a:r>
                      <a:endParaRPr lang="en-IN" sz="1100" b="0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8000" marR="36000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Growth Advisors</a:t>
                      </a:r>
                      <a:endParaRPr lang="en-IN" sz="1100" b="0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8000" marR="36000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019587"/>
                  </a:ext>
                </a:extLst>
              </a:tr>
              <a:tr h="3602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Networking</a:t>
                      </a:r>
                      <a:endParaRPr lang="en-IN" sz="1100" b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8000" marR="36000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Expert Connects</a:t>
                      </a:r>
                      <a:endParaRPr lang="en-IN" sz="1100" b="0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8000" marR="36000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562397"/>
                  </a:ext>
                </a:extLst>
              </a:tr>
              <a:tr h="3602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Generic Curriculum</a:t>
                      </a:r>
                      <a:endParaRPr lang="en-IN" sz="1100" b="0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8000" marR="36000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Business-Specific Journey</a:t>
                      </a:r>
                      <a:endParaRPr lang="en-IN" sz="1100" b="0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8000" marR="36000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009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5109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F2E72-A3FB-7F8E-1FA4-6322EB348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02C74FE5-5471-1B18-E453-692505EE305C}"/>
              </a:ext>
            </a:extLst>
          </p:cNvPr>
          <p:cNvSpPr txBox="1">
            <a:spLocks/>
          </p:cNvSpPr>
          <p:nvPr/>
        </p:nvSpPr>
        <p:spPr>
          <a:xfrm>
            <a:off x="590957" y="488580"/>
            <a:ext cx="78005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 dirty="0">
                <a:solidFill>
                  <a:srgbClr val="F58720"/>
                </a:solidFill>
                <a:cs typeface="Arial" panose="020B0604020202020204" pitchFamily="34" charset="0"/>
              </a:rPr>
              <a:t>IS THIS FOR YOUR MEMBERS?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If most of these describe a member business, they should apply.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FE9C9D-2474-F04B-134E-2962A3484D6F}"/>
              </a:ext>
            </a:extLst>
          </p:cNvPr>
          <p:cNvSpPr/>
          <p:nvPr/>
        </p:nvSpPr>
        <p:spPr bwMode="auto">
          <a:xfrm>
            <a:off x="658813" y="1550565"/>
            <a:ext cx="2627312" cy="1040235"/>
          </a:xfrm>
          <a:prstGeom prst="roundRect">
            <a:avLst>
              <a:gd name="adj" fmla="val 12384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91440" rIns="180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tx2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₹3 Cr–25 Cr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Annual revenue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061F70-2FFB-661A-92E6-6A97D0C73A0E}"/>
              </a:ext>
            </a:extLst>
          </p:cNvPr>
          <p:cNvSpPr/>
          <p:nvPr/>
        </p:nvSpPr>
        <p:spPr bwMode="auto">
          <a:xfrm>
            <a:off x="3408363" y="1550565"/>
            <a:ext cx="2627312" cy="1040235"/>
          </a:xfrm>
          <a:prstGeom prst="roundRect">
            <a:avLst>
              <a:gd name="adj" fmla="val 12384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91440" rIns="180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tx2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10+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People on payroll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78DD58-AA34-2634-E824-93E5CD8D62CC}"/>
              </a:ext>
            </a:extLst>
          </p:cNvPr>
          <p:cNvSpPr/>
          <p:nvPr/>
        </p:nvSpPr>
        <p:spPr bwMode="auto">
          <a:xfrm>
            <a:off x="6157913" y="1550565"/>
            <a:ext cx="2627312" cy="1040235"/>
          </a:xfrm>
          <a:prstGeom prst="roundRect">
            <a:avLst>
              <a:gd name="adj" fmla="val 12384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91440" rIns="180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tx2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2+ yrs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Running the business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FA87E40-6897-146E-5B23-29FBA5D49F3D}"/>
              </a:ext>
            </a:extLst>
          </p:cNvPr>
          <p:cNvSpPr/>
          <p:nvPr/>
        </p:nvSpPr>
        <p:spPr bwMode="auto">
          <a:xfrm>
            <a:off x="8907463" y="1550565"/>
            <a:ext cx="2627312" cy="1040235"/>
          </a:xfrm>
          <a:prstGeom prst="roundRect">
            <a:avLst>
              <a:gd name="adj" fmla="val 12384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17500" dist="317500" dir="5400000" sx="108000" sy="108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91440" rIns="180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tx2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1 </a:t>
            </a:r>
            <a:r>
              <a:rPr lang="en-US" b="1" dirty="0" err="1">
                <a:solidFill>
                  <a:schemeClr val="tx2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hr</a:t>
            </a:r>
            <a:endParaRPr lang="en-US" b="1" dirty="0">
              <a:solidFill>
                <a:schemeClr val="tx2"/>
              </a:solidFill>
              <a:latin typeface="Barlow" panose="00000500000000000000" pitchFamily="2" charset="0"/>
              <a:ea typeface="Segoe UI" pitchFamily="34" charset="0"/>
              <a:cs typeface="Segoe UI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Per week for 12 weeks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92262D-E8FA-142C-680B-5C8862853C2C}"/>
              </a:ext>
            </a:extLst>
          </p:cNvPr>
          <p:cNvSpPr/>
          <p:nvPr/>
        </p:nvSpPr>
        <p:spPr bwMode="auto">
          <a:xfrm>
            <a:off x="0" y="3061543"/>
            <a:ext cx="12192000" cy="1386632"/>
          </a:xfrm>
          <a:prstGeom prst="rect">
            <a:avLst/>
          </a:prstGeom>
          <a:gradFill>
            <a:gsLst>
              <a:gs pos="50000">
                <a:srgbClr val="F2672A"/>
              </a:gs>
              <a:gs pos="0">
                <a:srgbClr val="BF2026"/>
              </a:gs>
              <a:gs pos="100000">
                <a:srgbClr val="F68721">
                  <a:alpha val="87843"/>
                </a:srgb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IN" sz="1200" dirty="0">
              <a:solidFill>
                <a:schemeClr val="bg1"/>
              </a:solidFill>
              <a:latin typeface="Barlow" panose="00000500000000000000" pitchFamily="2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9D184B-4471-80DC-5F81-D98CCAB03D67}"/>
              </a:ext>
            </a:extLst>
          </p:cNvPr>
          <p:cNvSpPr txBox="1"/>
          <p:nvPr/>
        </p:nvSpPr>
        <p:spPr>
          <a:xfrm>
            <a:off x="1604903" y="3354749"/>
            <a:ext cx="3484682" cy="80021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arlow" panose="00000500000000000000" pitchFamily="2" charset="0"/>
              </a:rPr>
              <a:t>They know their next move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</a:rPr>
              <a:t>A new city, new channel, first export order, or a new product line.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A21BBD-F81D-8E50-2C91-BC303F04ECF5}"/>
              </a:ext>
            </a:extLst>
          </p:cNvPr>
          <p:cNvSpPr txBox="1"/>
          <p:nvPr/>
        </p:nvSpPr>
        <p:spPr>
          <a:xfrm>
            <a:off x="7037388" y="3462471"/>
            <a:ext cx="3535362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arlow" panose="00000500000000000000" pitchFamily="2" charset="0"/>
              </a:rPr>
              <a:t>They want a plan they can act on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</a:rPr>
              <a:t>Not a certificate to hang on your wall.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A578346-7F4E-5509-52C4-6B07C815444D}"/>
              </a:ext>
            </a:extLst>
          </p:cNvPr>
          <p:cNvCxnSpPr>
            <a:cxnSpLocks/>
          </p:cNvCxnSpPr>
          <p:nvPr/>
        </p:nvCxnSpPr>
        <p:spPr>
          <a:xfrm>
            <a:off x="6096000" y="3391875"/>
            <a:ext cx="0" cy="725968"/>
          </a:xfrm>
          <a:prstGeom prst="line">
            <a:avLst/>
          </a:prstGeom>
          <a:ln>
            <a:gradFill>
              <a:gsLst>
                <a:gs pos="0">
                  <a:schemeClr val="tx2"/>
                </a:gs>
                <a:gs pos="6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B42E80F-C279-14C9-62C5-D435ED90B7D7}"/>
              </a:ext>
            </a:extLst>
          </p:cNvPr>
          <p:cNvSpPr txBox="1"/>
          <p:nvPr/>
        </p:nvSpPr>
        <p:spPr>
          <a:xfrm>
            <a:off x="3048000" y="4734252"/>
            <a:ext cx="609600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IN" b="1">
                <a:solidFill>
                  <a:schemeClr val="accent3"/>
                </a:solidFill>
                <a:latin typeface="Barlow"/>
              </a:rPr>
              <a:t>Currently focused Growth Ideas</a:t>
            </a:r>
            <a:endParaRPr lang="en-IN" b="1" dirty="0">
              <a:solidFill>
                <a:schemeClr val="accent3"/>
              </a:solidFill>
              <a:latin typeface="Barlow" panose="00000500000000000000" pitchFamily="2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7FF0955-04DC-D5FA-3843-C72D0C9C1F71}"/>
              </a:ext>
            </a:extLst>
          </p:cNvPr>
          <p:cNvGrpSpPr/>
          <p:nvPr/>
        </p:nvGrpSpPr>
        <p:grpSpPr>
          <a:xfrm>
            <a:off x="658814" y="5227409"/>
            <a:ext cx="10875962" cy="763816"/>
            <a:chOff x="658813" y="5227409"/>
            <a:chExt cx="11152187" cy="76381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34DE16D-D703-8B7E-9D88-9FB0F73514BB}"/>
                </a:ext>
              </a:extLst>
            </p:cNvPr>
            <p:cNvSpPr/>
            <p:nvPr/>
          </p:nvSpPr>
          <p:spPr bwMode="auto">
            <a:xfrm>
              <a:off x="658813" y="5227409"/>
              <a:ext cx="1770062" cy="763816"/>
            </a:xfrm>
            <a:prstGeom prst="roundRect">
              <a:avLst>
                <a:gd name="adj" fmla="val 7938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Looking to expand to new cities</a:t>
              </a:r>
              <a:endParaRPr lang="en-IN" sz="1400" dirty="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84531B9-40E5-E53C-A46E-633B8834F9D7}"/>
                </a:ext>
              </a:extLst>
            </p:cNvPr>
            <p:cNvSpPr/>
            <p:nvPr/>
          </p:nvSpPr>
          <p:spPr bwMode="auto">
            <a:xfrm>
              <a:off x="2535238" y="5227409"/>
              <a:ext cx="1770062" cy="763816"/>
            </a:xfrm>
            <a:prstGeom prst="roundRect">
              <a:avLst>
                <a:gd name="adj" fmla="val 7938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4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Enter new markets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AE21CE8-E6D2-1E39-19B2-5903D9794122}"/>
                </a:ext>
              </a:extLst>
            </p:cNvPr>
            <p:cNvSpPr/>
            <p:nvPr/>
          </p:nvSpPr>
          <p:spPr bwMode="auto">
            <a:xfrm>
              <a:off x="4411663" y="5227409"/>
              <a:ext cx="1770062" cy="763816"/>
            </a:xfrm>
            <a:prstGeom prst="roundRect">
              <a:avLst>
                <a:gd name="adj" fmla="val 7938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4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Launch new products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31D86A0-93D7-7083-7CE0-C65C08AE02CA}"/>
                </a:ext>
              </a:extLst>
            </p:cNvPr>
            <p:cNvSpPr/>
            <p:nvPr/>
          </p:nvSpPr>
          <p:spPr bwMode="auto">
            <a:xfrm>
              <a:off x="6288088" y="5227409"/>
              <a:ext cx="1770062" cy="763816"/>
            </a:xfrm>
            <a:prstGeom prst="roundRect">
              <a:avLst>
                <a:gd name="adj" fmla="val 7938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4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Improve cash flow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67249EB7-F83D-D634-EB4C-B0925C2F2772}"/>
                </a:ext>
              </a:extLst>
            </p:cNvPr>
            <p:cNvSpPr/>
            <p:nvPr/>
          </p:nvSpPr>
          <p:spPr bwMode="auto">
            <a:xfrm>
              <a:off x="8164513" y="5227409"/>
              <a:ext cx="1770062" cy="763816"/>
            </a:xfrm>
            <a:prstGeom prst="roundRect">
              <a:avLst>
                <a:gd name="adj" fmla="val 7938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4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Find larger customers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82C37851-2D8E-49F6-C343-B0EE857EABA4}"/>
                </a:ext>
              </a:extLst>
            </p:cNvPr>
            <p:cNvSpPr/>
            <p:nvPr/>
          </p:nvSpPr>
          <p:spPr bwMode="auto">
            <a:xfrm>
              <a:off x="10040938" y="5227409"/>
              <a:ext cx="1770062" cy="763816"/>
            </a:xfrm>
            <a:prstGeom prst="roundRect">
              <a:avLst>
                <a:gd name="adj" fmla="val 7938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4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Begin exports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885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71095-5F69-76E3-A923-1B1E12C22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DCE7A46-E245-32C3-AF49-83293D34F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0" r="9690"/>
          <a:stretch>
            <a:fillRect/>
          </a:stretch>
        </p:blipFill>
        <p:spPr>
          <a:xfrm>
            <a:off x="796413" y="0"/>
            <a:ext cx="12192000" cy="6845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7F549D-D839-0A5A-FE60-F5DB68EB8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0" r="82999"/>
          <a:stretch>
            <a:fillRect/>
          </a:stretch>
        </p:blipFill>
        <p:spPr>
          <a:xfrm>
            <a:off x="1" y="0"/>
            <a:ext cx="3091542" cy="68454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95B47B-D529-37D1-CFE7-F798CE7640B8}"/>
              </a:ext>
            </a:extLst>
          </p:cNvPr>
          <p:cNvSpPr/>
          <p:nvPr/>
        </p:nvSpPr>
        <p:spPr bwMode="auto">
          <a:xfrm>
            <a:off x="0" y="0"/>
            <a:ext cx="12988412" cy="6858000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IN" sz="1200" spc="-50" dirty="0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195DB1C-20BE-BC9F-2445-DE9AA53FE7F0}"/>
              </a:ext>
            </a:extLst>
          </p:cNvPr>
          <p:cNvSpPr/>
          <p:nvPr/>
        </p:nvSpPr>
        <p:spPr>
          <a:xfrm>
            <a:off x="3951205" y="-3659546"/>
            <a:ext cx="30270030" cy="23674980"/>
          </a:xfrm>
          <a:custGeom>
            <a:avLst/>
            <a:gdLst>
              <a:gd name="connsiteX0" fmla="*/ 633032 w 633031"/>
              <a:gd name="connsiteY0" fmla="*/ 0 h 495109"/>
              <a:gd name="connsiteX1" fmla="*/ 426720 w 633031"/>
              <a:gd name="connsiteY1" fmla="*/ 97727 h 495109"/>
              <a:gd name="connsiteX2" fmla="*/ 388239 w 633031"/>
              <a:gd name="connsiteY2" fmla="*/ 252413 h 495109"/>
              <a:gd name="connsiteX3" fmla="*/ 316516 w 633031"/>
              <a:gd name="connsiteY3" fmla="*/ 111062 h 495109"/>
              <a:gd name="connsiteX4" fmla="*/ 244412 w 633031"/>
              <a:gd name="connsiteY4" fmla="*/ 252413 h 495109"/>
              <a:gd name="connsiteX5" fmla="*/ 206216 w 633031"/>
              <a:gd name="connsiteY5" fmla="*/ 97727 h 495109"/>
              <a:gd name="connsiteX6" fmla="*/ 0 w 633031"/>
              <a:gd name="connsiteY6" fmla="*/ 0 h 495109"/>
              <a:gd name="connsiteX7" fmla="*/ 316516 w 633031"/>
              <a:gd name="connsiteY7" fmla="*/ 495110 h 495109"/>
              <a:gd name="connsiteX8" fmla="*/ 633032 w 633031"/>
              <a:gd name="connsiteY8" fmla="*/ 0 h 49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031" h="495109">
                <a:moveTo>
                  <a:pt x="633032" y="0"/>
                </a:moveTo>
                <a:lnTo>
                  <a:pt x="426720" y="97727"/>
                </a:lnTo>
                <a:lnTo>
                  <a:pt x="388239" y="252413"/>
                </a:lnTo>
                <a:lnTo>
                  <a:pt x="316516" y="111062"/>
                </a:lnTo>
                <a:lnTo>
                  <a:pt x="244412" y="252413"/>
                </a:lnTo>
                <a:lnTo>
                  <a:pt x="206216" y="97727"/>
                </a:lnTo>
                <a:lnTo>
                  <a:pt x="0" y="0"/>
                </a:lnTo>
                <a:lnTo>
                  <a:pt x="316516" y="495110"/>
                </a:lnTo>
                <a:lnTo>
                  <a:pt x="633032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12363D-09DB-859C-2E88-D77E14789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0"/>
          <a:stretch>
            <a:fillRect/>
          </a:stretch>
        </p:blipFill>
        <p:spPr>
          <a:xfrm>
            <a:off x="3614057" y="10467"/>
            <a:ext cx="9374356" cy="6837066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CAF3DE33-5438-C9F1-7A78-517380D3B41B}"/>
              </a:ext>
            </a:extLst>
          </p:cNvPr>
          <p:cNvSpPr txBox="1">
            <a:spLocks/>
          </p:cNvSpPr>
          <p:nvPr/>
        </p:nvSpPr>
        <p:spPr>
          <a:xfrm>
            <a:off x="590957" y="488579"/>
            <a:ext cx="4184243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CHOOSE THE MOVE 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THAT CAN UNLOCK A MEMBER’S NEXT STAGE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The program is built around the member’s business goal, not a generic syllabus.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679C7C-193B-BE25-AD77-5D121F653579}"/>
              </a:ext>
            </a:extLst>
          </p:cNvPr>
          <p:cNvSpPr txBox="1"/>
          <p:nvPr/>
        </p:nvSpPr>
        <p:spPr>
          <a:xfrm>
            <a:off x="9345101" y="2580739"/>
            <a:ext cx="23830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Barlow" panose="00000500000000000000" pitchFamily="2" charset="0"/>
              </a:rPr>
              <a:t>The member’s path decides their expert connects, working sessions, tools, and final execution plan.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171EA4-9EA1-40E4-C276-72024D2777E1}"/>
              </a:ext>
            </a:extLst>
          </p:cNvPr>
          <p:cNvSpPr txBox="1"/>
          <p:nvPr/>
        </p:nvSpPr>
        <p:spPr>
          <a:xfrm>
            <a:off x="1143905" y="2442239"/>
            <a:ext cx="3676650" cy="80021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Barlow" panose="00000500000000000000" pitchFamily="2" charset="0"/>
              </a:rPr>
              <a:t>Expand to a new city</a:t>
            </a:r>
          </a:p>
          <a:p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</a:rPr>
              <a:t>Find the right distributors, buyers, local partners and team structure.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9828F-9ACC-5085-7AC7-C17E79360DBB}"/>
              </a:ext>
            </a:extLst>
          </p:cNvPr>
          <p:cNvSpPr txBox="1"/>
          <p:nvPr/>
        </p:nvSpPr>
        <p:spPr>
          <a:xfrm>
            <a:off x="1143905" y="3292690"/>
            <a:ext cx="3250542" cy="80021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IN" b="1" dirty="0">
                <a:solidFill>
                  <a:schemeClr val="accent4"/>
                </a:solidFill>
                <a:latin typeface="Barlow" panose="00000500000000000000" pitchFamily="2" charset="0"/>
              </a:rPr>
              <a:t>Enter a new channel</a:t>
            </a:r>
          </a:p>
          <a:p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</a:rPr>
              <a:t>Move into B2B, institutional, modern trade, online, or government buying.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7FA3D0-9575-34DF-93BB-46772F86C4BB}"/>
              </a:ext>
            </a:extLst>
          </p:cNvPr>
          <p:cNvSpPr txBox="1"/>
          <p:nvPr/>
        </p:nvSpPr>
        <p:spPr>
          <a:xfrm>
            <a:off x="1143905" y="4143141"/>
            <a:ext cx="2993089" cy="80021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IN" b="1" dirty="0">
                <a:solidFill>
                  <a:schemeClr val="accent4"/>
                </a:solidFill>
                <a:latin typeface="Barlow" panose="00000500000000000000" pitchFamily="2" charset="0"/>
              </a:rPr>
              <a:t>Launch a new product</a:t>
            </a:r>
          </a:p>
          <a:p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</a:rPr>
              <a:t>Test demand, price it right, fix supply, and avoid cash flow shocks.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BC2021-E7D3-8EE7-4BD5-3178737BCEEA}"/>
              </a:ext>
            </a:extLst>
          </p:cNvPr>
          <p:cNvSpPr txBox="1"/>
          <p:nvPr/>
        </p:nvSpPr>
        <p:spPr>
          <a:xfrm>
            <a:off x="1143904" y="4993592"/>
            <a:ext cx="3161765" cy="80021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Barlow" panose="00000500000000000000" pitchFamily="2" charset="0"/>
              </a:rPr>
              <a:t>Export for the first time</a:t>
            </a:r>
          </a:p>
          <a:p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</a:rPr>
              <a:t>Find the first market, manage compliance, freight, and trade finance.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5B60A-122B-BA5A-24D4-10B8A5E810D7}"/>
              </a:ext>
            </a:extLst>
          </p:cNvPr>
          <p:cNvSpPr txBox="1"/>
          <p:nvPr/>
        </p:nvSpPr>
        <p:spPr>
          <a:xfrm>
            <a:off x="624211" y="2580739"/>
            <a:ext cx="849482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IN" sz="2800" dirty="0">
                <a:solidFill>
                  <a:schemeClr val="bg1"/>
                </a:solidFill>
                <a:latin typeface="Barlow" panose="00000500000000000000" pitchFamily="2" charset="0"/>
              </a:rPr>
              <a:t>01</a:t>
            </a:r>
            <a:endParaRPr lang="en-US" sz="2000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9C7FB2-A642-80B3-D703-BE1CCA70B046}"/>
              </a:ext>
            </a:extLst>
          </p:cNvPr>
          <p:cNvSpPr txBox="1"/>
          <p:nvPr/>
        </p:nvSpPr>
        <p:spPr>
          <a:xfrm>
            <a:off x="624212" y="3431190"/>
            <a:ext cx="601533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IN" sz="2800" dirty="0">
                <a:solidFill>
                  <a:schemeClr val="bg1"/>
                </a:solidFill>
                <a:latin typeface="Barlow" panose="00000500000000000000" pitchFamily="2" charset="0"/>
              </a:rPr>
              <a:t>02</a:t>
            </a:r>
            <a:endParaRPr lang="en-US" sz="2000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1F9B0B-CB10-BE03-D63B-8E1374B2714F}"/>
              </a:ext>
            </a:extLst>
          </p:cNvPr>
          <p:cNvSpPr txBox="1"/>
          <p:nvPr/>
        </p:nvSpPr>
        <p:spPr>
          <a:xfrm>
            <a:off x="624210" y="4281641"/>
            <a:ext cx="647015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IN" sz="2800" dirty="0">
                <a:solidFill>
                  <a:schemeClr val="bg1"/>
                </a:solidFill>
                <a:latin typeface="Barlow" panose="00000500000000000000" pitchFamily="2" charset="0"/>
              </a:rPr>
              <a:t>03</a:t>
            </a:r>
            <a:endParaRPr lang="en-US" sz="2000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C888AA-1F88-8EAE-25F5-223A94E6481A}"/>
              </a:ext>
            </a:extLst>
          </p:cNvPr>
          <p:cNvSpPr txBox="1"/>
          <p:nvPr/>
        </p:nvSpPr>
        <p:spPr>
          <a:xfrm>
            <a:off x="624211" y="5132092"/>
            <a:ext cx="666822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arlow" panose="00000500000000000000" pitchFamily="2" charset="0"/>
              </a:rPr>
              <a:t>04</a:t>
            </a:r>
            <a:endParaRPr lang="en-US" sz="2000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1DB2691-52DE-93EB-D493-E513AB480D71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91580" y="346337"/>
            <a:ext cx="490053" cy="24265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961849-8E20-2716-7B1B-79CB7EE6995B}"/>
              </a:ext>
            </a:extLst>
          </p:cNvPr>
          <p:cNvSpPr/>
          <p:nvPr/>
        </p:nvSpPr>
        <p:spPr bwMode="auto">
          <a:xfrm>
            <a:off x="658813" y="5994401"/>
            <a:ext cx="10874375" cy="4209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IN" sz="1200" dirty="0">
              <a:solidFill>
                <a:schemeClr val="bg1"/>
              </a:solidFill>
              <a:latin typeface="Barlow" panose="00000500000000000000" pitchFamily="2" charset="0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83211EB-7CEF-17BD-89DB-8354645D8454}"/>
              </a:ext>
            </a:extLst>
          </p:cNvPr>
          <p:cNvGrpSpPr/>
          <p:nvPr/>
        </p:nvGrpSpPr>
        <p:grpSpPr>
          <a:xfrm>
            <a:off x="893801" y="6050970"/>
            <a:ext cx="10404398" cy="307777"/>
            <a:chOff x="739852" y="6050970"/>
            <a:chExt cx="10404398" cy="30777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582EB30-8E58-A618-A5BB-D27F694EC98F}"/>
                </a:ext>
              </a:extLst>
            </p:cNvPr>
            <p:cNvSpPr txBox="1"/>
            <p:nvPr/>
          </p:nvSpPr>
          <p:spPr>
            <a:xfrm>
              <a:off x="739852" y="6050970"/>
              <a:ext cx="1527098" cy="30777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IN" sz="1400" b="1" dirty="0">
                  <a:latin typeface="Barlow" panose="00000500000000000000" pitchFamily="2" charset="0"/>
                </a:rPr>
                <a:t>Growth Move 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BE7BF28-D003-471E-906E-2798877E8CEE}"/>
                </a:ext>
              </a:extLst>
            </p:cNvPr>
            <p:cNvSpPr/>
            <p:nvPr/>
          </p:nvSpPr>
          <p:spPr bwMode="auto">
            <a:xfrm>
              <a:off x="2482715" y="6091238"/>
              <a:ext cx="260698" cy="260698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200" dirty="0">
                  <a:solidFill>
                    <a:schemeClr val="bg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  <a:sym typeface="Wingdings" panose="05000000000000000000" pitchFamily="2" charset="2"/>
                </a:rPr>
                <a:t></a:t>
              </a: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096DF24-97F2-5F98-FE85-9B3FD232F5E6}"/>
                </a:ext>
              </a:extLst>
            </p:cNvPr>
            <p:cNvSpPr txBox="1"/>
            <p:nvPr/>
          </p:nvSpPr>
          <p:spPr>
            <a:xfrm>
              <a:off x="2959178" y="6050970"/>
              <a:ext cx="1527098" cy="30777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IN" sz="1400" b="1" dirty="0">
                  <a:latin typeface="Barlow" panose="00000500000000000000" pitchFamily="2" charset="0"/>
                </a:rPr>
                <a:t>Advisor 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C2FC081-8AC4-B6DA-5372-75E14FA6BEAE}"/>
                </a:ext>
              </a:extLst>
            </p:cNvPr>
            <p:cNvSpPr/>
            <p:nvPr/>
          </p:nvSpPr>
          <p:spPr bwMode="auto">
            <a:xfrm>
              <a:off x="4702041" y="6091238"/>
              <a:ext cx="260698" cy="260698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200" dirty="0">
                  <a:solidFill>
                    <a:schemeClr val="bg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  <a:sym typeface="Wingdings" panose="05000000000000000000" pitchFamily="2" charset="2"/>
                </a:rPr>
                <a:t></a:t>
              </a: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58422BC-6973-7345-8B88-07FC0F553F86}"/>
                </a:ext>
              </a:extLst>
            </p:cNvPr>
            <p:cNvSpPr txBox="1"/>
            <p:nvPr/>
          </p:nvSpPr>
          <p:spPr>
            <a:xfrm>
              <a:off x="5178504" y="6050970"/>
              <a:ext cx="1527098" cy="30777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IN" sz="1400" b="1" dirty="0">
                  <a:latin typeface="Barlow" panose="00000500000000000000" pitchFamily="2" charset="0"/>
                </a:rPr>
                <a:t>Experts 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FA43BCF-D063-A5DF-5D8B-AD279D0EE93C}"/>
                </a:ext>
              </a:extLst>
            </p:cNvPr>
            <p:cNvSpPr/>
            <p:nvPr/>
          </p:nvSpPr>
          <p:spPr bwMode="auto">
            <a:xfrm>
              <a:off x="6921367" y="6091238"/>
              <a:ext cx="260698" cy="260698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200" dirty="0">
                  <a:solidFill>
                    <a:schemeClr val="bg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  <a:sym typeface="Wingdings" panose="05000000000000000000" pitchFamily="2" charset="2"/>
                </a:rPr>
                <a:t></a:t>
              </a: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40BA230-A40B-6D74-49F2-308AC8525CB6}"/>
                </a:ext>
              </a:extLst>
            </p:cNvPr>
            <p:cNvSpPr txBox="1"/>
            <p:nvPr/>
          </p:nvSpPr>
          <p:spPr>
            <a:xfrm>
              <a:off x="7397830" y="6050970"/>
              <a:ext cx="1527098" cy="30777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IN" sz="1400" b="1" dirty="0">
                  <a:latin typeface="Barlow" panose="00000500000000000000" pitchFamily="2" charset="0"/>
                </a:rPr>
                <a:t>AI Support 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0F86875-18E4-59E9-11D3-616E21BD7D81}"/>
                </a:ext>
              </a:extLst>
            </p:cNvPr>
            <p:cNvSpPr/>
            <p:nvPr/>
          </p:nvSpPr>
          <p:spPr bwMode="auto">
            <a:xfrm>
              <a:off x="9140693" y="6091238"/>
              <a:ext cx="260698" cy="260698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200" dirty="0">
                  <a:solidFill>
                    <a:schemeClr val="bg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  <a:sym typeface="Wingdings" panose="05000000000000000000" pitchFamily="2" charset="2"/>
                </a:rPr>
                <a:t></a:t>
              </a: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1EB6791-CEA8-17E6-1440-92589F5FA5AC}"/>
                </a:ext>
              </a:extLst>
            </p:cNvPr>
            <p:cNvSpPr txBox="1"/>
            <p:nvPr/>
          </p:nvSpPr>
          <p:spPr>
            <a:xfrm>
              <a:off x="9617152" y="6050970"/>
              <a:ext cx="1527098" cy="30777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IN" sz="1400" b="1" dirty="0">
                  <a:latin typeface="Barlow" panose="00000500000000000000" pitchFamily="2" charset="0"/>
                </a:rPr>
                <a:t>90-Day Plan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429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8BDE8-5F27-B066-B12C-7996FCA26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7FFA20BD-E562-A237-3BAD-0ACDEF9259C3}"/>
              </a:ext>
            </a:extLst>
          </p:cNvPr>
          <p:cNvSpPr txBox="1">
            <a:spLocks/>
          </p:cNvSpPr>
          <p:nvPr/>
        </p:nvSpPr>
        <p:spPr>
          <a:xfrm>
            <a:off x="590957" y="488580"/>
            <a:ext cx="83666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 dirty="0">
                <a:solidFill>
                  <a:srgbClr val="F58720"/>
                </a:solidFill>
                <a:cs typeface="Arial" panose="020B0604020202020204" pitchFamily="34" charset="0"/>
              </a:rPr>
              <a:t>WHAT MEMBER BUSINESSES GET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Practical support selected MSME owners can use immediately.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286C666-4F05-496B-358E-C83B4000BFF8}"/>
              </a:ext>
            </a:extLst>
          </p:cNvPr>
          <p:cNvGrpSpPr/>
          <p:nvPr/>
        </p:nvGrpSpPr>
        <p:grpSpPr>
          <a:xfrm>
            <a:off x="658813" y="2743200"/>
            <a:ext cx="1730849" cy="2969896"/>
            <a:chOff x="729615" y="2320290"/>
            <a:chExt cx="1617346" cy="2977515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0C36CA48-F1D4-EE88-67B2-BACBE388194B}"/>
                </a:ext>
              </a:extLst>
            </p:cNvPr>
            <p:cNvSpPr/>
            <p:nvPr/>
          </p:nvSpPr>
          <p:spPr bwMode="auto">
            <a:xfrm>
              <a:off x="869156" y="2650808"/>
              <a:ext cx="1338264" cy="2316480"/>
            </a:xfrm>
            <a:prstGeom prst="roundRect">
              <a:avLst>
                <a:gd name="adj" fmla="val 6940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600" b="1" dirty="0">
                  <a:solidFill>
                    <a:schemeClr val="tx2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Expert Connect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1120AC1-E3C9-E2C4-81CD-EA1EF3A4E68C}"/>
                </a:ext>
              </a:extLst>
            </p:cNvPr>
            <p:cNvSpPr/>
            <p:nvPr/>
          </p:nvSpPr>
          <p:spPr bwMode="auto">
            <a:xfrm>
              <a:off x="729615" y="2320290"/>
              <a:ext cx="1617346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3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0341B3BC-5887-4111-C36B-3580D5102E6E}"/>
                </a:ext>
              </a:extLst>
            </p:cNvPr>
            <p:cNvSpPr/>
            <p:nvPr/>
          </p:nvSpPr>
          <p:spPr bwMode="auto">
            <a:xfrm>
              <a:off x="805265" y="2485549"/>
              <a:ext cx="1466048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2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64A77456-4BCC-3900-E059-0349FA7F544F}"/>
                </a:ext>
              </a:extLst>
            </p:cNvPr>
            <p:cNvSpPr/>
            <p:nvPr/>
          </p:nvSpPr>
          <p:spPr bwMode="auto">
            <a:xfrm>
              <a:off x="805265" y="4989672"/>
              <a:ext cx="1466048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2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F447C347-726C-7F87-120A-1B38B6861B53}"/>
                </a:ext>
              </a:extLst>
            </p:cNvPr>
            <p:cNvSpPr/>
            <p:nvPr/>
          </p:nvSpPr>
          <p:spPr bwMode="auto">
            <a:xfrm>
              <a:off x="729615" y="5154930"/>
              <a:ext cx="1617346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3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0EA0A198-D4CC-AADD-5FC1-85BF19853721}"/>
              </a:ext>
            </a:extLst>
          </p:cNvPr>
          <p:cNvGrpSpPr/>
          <p:nvPr/>
        </p:nvGrpSpPr>
        <p:grpSpPr>
          <a:xfrm>
            <a:off x="2487518" y="2743200"/>
            <a:ext cx="1730849" cy="2969896"/>
            <a:chOff x="729615" y="2320290"/>
            <a:chExt cx="1617346" cy="2977515"/>
          </a:xfrm>
        </p:grpSpPr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7A44808B-6377-F569-1227-9DA124933925}"/>
                </a:ext>
              </a:extLst>
            </p:cNvPr>
            <p:cNvSpPr/>
            <p:nvPr/>
          </p:nvSpPr>
          <p:spPr bwMode="auto">
            <a:xfrm>
              <a:off x="869156" y="2650808"/>
              <a:ext cx="1338264" cy="2316480"/>
            </a:xfrm>
            <a:prstGeom prst="roundRect">
              <a:avLst>
                <a:gd name="adj" fmla="val 6940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600" b="1" dirty="0">
                  <a:solidFill>
                    <a:schemeClr val="tx2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Dedicated Growth Advisor</a:t>
              </a:r>
            </a:p>
          </p:txBody>
        </p: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9C27EAED-ACC4-8BCB-44E8-DFA6C1BA43F5}"/>
                </a:ext>
              </a:extLst>
            </p:cNvPr>
            <p:cNvSpPr/>
            <p:nvPr/>
          </p:nvSpPr>
          <p:spPr bwMode="auto">
            <a:xfrm>
              <a:off x="729615" y="2320290"/>
              <a:ext cx="1617346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3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4E969D93-1E60-D897-DF78-1E4B4AF51965}"/>
                </a:ext>
              </a:extLst>
            </p:cNvPr>
            <p:cNvSpPr/>
            <p:nvPr/>
          </p:nvSpPr>
          <p:spPr bwMode="auto">
            <a:xfrm>
              <a:off x="805265" y="2485549"/>
              <a:ext cx="1466048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2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090AB600-C590-9EBF-076E-4CB5B7B302EA}"/>
                </a:ext>
              </a:extLst>
            </p:cNvPr>
            <p:cNvSpPr/>
            <p:nvPr/>
          </p:nvSpPr>
          <p:spPr bwMode="auto">
            <a:xfrm>
              <a:off x="805265" y="4989672"/>
              <a:ext cx="1466048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2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E3379B84-2829-5D76-6B8F-72AC6C5AB933}"/>
                </a:ext>
              </a:extLst>
            </p:cNvPr>
            <p:cNvSpPr/>
            <p:nvPr/>
          </p:nvSpPr>
          <p:spPr bwMode="auto">
            <a:xfrm>
              <a:off x="729615" y="5154930"/>
              <a:ext cx="1617346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3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7A17205-A9E6-7CD2-EBC5-FD67F61CF507}"/>
              </a:ext>
            </a:extLst>
          </p:cNvPr>
          <p:cNvGrpSpPr/>
          <p:nvPr/>
        </p:nvGrpSpPr>
        <p:grpSpPr>
          <a:xfrm>
            <a:off x="4316223" y="2743200"/>
            <a:ext cx="1730849" cy="2969896"/>
            <a:chOff x="729615" y="2320290"/>
            <a:chExt cx="1617346" cy="2977515"/>
          </a:xfrm>
        </p:grpSpPr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id="{23EF3344-EF15-2A60-75E9-0557690E7FD9}"/>
                </a:ext>
              </a:extLst>
            </p:cNvPr>
            <p:cNvSpPr/>
            <p:nvPr/>
          </p:nvSpPr>
          <p:spPr bwMode="auto">
            <a:xfrm>
              <a:off x="869156" y="2650808"/>
              <a:ext cx="1338264" cy="2316480"/>
            </a:xfrm>
            <a:prstGeom prst="roundRect">
              <a:avLst>
                <a:gd name="adj" fmla="val 6940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600" b="1" dirty="0">
                  <a:solidFill>
                    <a:schemeClr val="tx2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Execution-Focused Sessions</a:t>
              </a:r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4FEF6F41-E5AC-BCA9-40D7-AA6E40A8F96B}"/>
                </a:ext>
              </a:extLst>
            </p:cNvPr>
            <p:cNvSpPr/>
            <p:nvPr/>
          </p:nvSpPr>
          <p:spPr bwMode="auto">
            <a:xfrm>
              <a:off x="729615" y="2320290"/>
              <a:ext cx="1617346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3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5BED0024-2C32-49BB-30CB-0CDBA2878366}"/>
                </a:ext>
              </a:extLst>
            </p:cNvPr>
            <p:cNvSpPr/>
            <p:nvPr/>
          </p:nvSpPr>
          <p:spPr bwMode="auto">
            <a:xfrm>
              <a:off x="805265" y="2485549"/>
              <a:ext cx="1466048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2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5E769797-EEC4-1EB5-C726-B8AD4943318C}"/>
                </a:ext>
              </a:extLst>
            </p:cNvPr>
            <p:cNvSpPr/>
            <p:nvPr/>
          </p:nvSpPr>
          <p:spPr bwMode="auto">
            <a:xfrm>
              <a:off x="805265" y="4989672"/>
              <a:ext cx="1466048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2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53780BC1-7AB8-4226-0032-FE10B9E070C2}"/>
                </a:ext>
              </a:extLst>
            </p:cNvPr>
            <p:cNvSpPr/>
            <p:nvPr/>
          </p:nvSpPr>
          <p:spPr bwMode="auto">
            <a:xfrm>
              <a:off x="729615" y="5154930"/>
              <a:ext cx="1617346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3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296795CE-1B2D-3D7C-8F46-69E03095D493}"/>
              </a:ext>
            </a:extLst>
          </p:cNvPr>
          <p:cNvGrpSpPr/>
          <p:nvPr/>
        </p:nvGrpSpPr>
        <p:grpSpPr>
          <a:xfrm>
            <a:off x="6144929" y="2743200"/>
            <a:ext cx="1730849" cy="2969896"/>
            <a:chOff x="729615" y="2320290"/>
            <a:chExt cx="1617346" cy="2977515"/>
          </a:xfrm>
        </p:grpSpPr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E8189182-7192-AF1A-6186-9FE257DD7A23}"/>
                </a:ext>
              </a:extLst>
            </p:cNvPr>
            <p:cNvSpPr/>
            <p:nvPr/>
          </p:nvSpPr>
          <p:spPr bwMode="auto">
            <a:xfrm>
              <a:off x="869156" y="2650808"/>
              <a:ext cx="1338264" cy="2316480"/>
            </a:xfrm>
            <a:prstGeom prst="roundRect">
              <a:avLst>
                <a:gd name="adj" fmla="val 6940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9144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600" b="1" dirty="0">
                  <a:solidFill>
                    <a:schemeClr val="tx2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Entrepreneur Network</a:t>
              </a:r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B0876FFD-983E-1387-8D16-3BA8240291B8}"/>
                </a:ext>
              </a:extLst>
            </p:cNvPr>
            <p:cNvSpPr/>
            <p:nvPr/>
          </p:nvSpPr>
          <p:spPr bwMode="auto">
            <a:xfrm>
              <a:off x="729615" y="2320290"/>
              <a:ext cx="1617346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3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4ACB83DF-20C3-0AE0-11C9-EFD39ADE6B23}"/>
                </a:ext>
              </a:extLst>
            </p:cNvPr>
            <p:cNvSpPr/>
            <p:nvPr/>
          </p:nvSpPr>
          <p:spPr bwMode="auto">
            <a:xfrm>
              <a:off x="805265" y="2485549"/>
              <a:ext cx="1466048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2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F235378D-0991-D61A-A4FA-E4CFE90BBA6B}"/>
                </a:ext>
              </a:extLst>
            </p:cNvPr>
            <p:cNvSpPr/>
            <p:nvPr/>
          </p:nvSpPr>
          <p:spPr bwMode="auto">
            <a:xfrm>
              <a:off x="805265" y="4989672"/>
              <a:ext cx="1466048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2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A43D0238-4979-8B20-70E5-2824FB5A4110}"/>
                </a:ext>
              </a:extLst>
            </p:cNvPr>
            <p:cNvSpPr/>
            <p:nvPr/>
          </p:nvSpPr>
          <p:spPr bwMode="auto">
            <a:xfrm>
              <a:off x="729615" y="5154930"/>
              <a:ext cx="1617346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3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6DB6B46C-4F34-6C73-3FB0-2E37D06CB3D6}"/>
              </a:ext>
            </a:extLst>
          </p:cNvPr>
          <p:cNvGrpSpPr/>
          <p:nvPr/>
        </p:nvGrpSpPr>
        <p:grpSpPr>
          <a:xfrm>
            <a:off x="7973634" y="2743200"/>
            <a:ext cx="1730849" cy="2969896"/>
            <a:chOff x="729615" y="2320290"/>
            <a:chExt cx="1617346" cy="2977515"/>
          </a:xfrm>
        </p:grpSpPr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6ACA931F-6146-7A11-5C13-84C803DA76E8}"/>
                </a:ext>
              </a:extLst>
            </p:cNvPr>
            <p:cNvSpPr/>
            <p:nvPr/>
          </p:nvSpPr>
          <p:spPr bwMode="auto">
            <a:xfrm>
              <a:off x="869156" y="2650808"/>
              <a:ext cx="1338264" cy="2316480"/>
            </a:xfrm>
            <a:prstGeom prst="roundRect">
              <a:avLst>
                <a:gd name="adj" fmla="val 6940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600" b="1" dirty="0">
                  <a:solidFill>
                    <a:schemeClr val="tx2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90-Day Growth Plan</a:t>
              </a:r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75B8CD0F-C4F9-E336-947F-1C6C4643A8AD}"/>
                </a:ext>
              </a:extLst>
            </p:cNvPr>
            <p:cNvSpPr/>
            <p:nvPr/>
          </p:nvSpPr>
          <p:spPr bwMode="auto">
            <a:xfrm>
              <a:off x="729615" y="2320290"/>
              <a:ext cx="1617346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3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4C9FD739-5929-D128-4EFF-EEE68107E468}"/>
                </a:ext>
              </a:extLst>
            </p:cNvPr>
            <p:cNvSpPr/>
            <p:nvPr/>
          </p:nvSpPr>
          <p:spPr bwMode="auto">
            <a:xfrm>
              <a:off x="805265" y="2485549"/>
              <a:ext cx="1466048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2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11787305-D62A-2183-29B3-90F038602B9F}"/>
                </a:ext>
              </a:extLst>
            </p:cNvPr>
            <p:cNvSpPr/>
            <p:nvPr/>
          </p:nvSpPr>
          <p:spPr bwMode="auto">
            <a:xfrm>
              <a:off x="805265" y="4989672"/>
              <a:ext cx="1466048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2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90809A56-ED6B-D18C-754E-0FC60E5C6D22}"/>
                </a:ext>
              </a:extLst>
            </p:cNvPr>
            <p:cNvSpPr/>
            <p:nvPr/>
          </p:nvSpPr>
          <p:spPr bwMode="auto">
            <a:xfrm>
              <a:off x="729615" y="5154930"/>
              <a:ext cx="1617346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3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3C6D6E3E-65EB-A751-300D-8E3FD83FFF4A}"/>
              </a:ext>
            </a:extLst>
          </p:cNvPr>
          <p:cNvGrpSpPr/>
          <p:nvPr/>
        </p:nvGrpSpPr>
        <p:grpSpPr>
          <a:xfrm>
            <a:off x="9802339" y="2743200"/>
            <a:ext cx="1730849" cy="2969896"/>
            <a:chOff x="729615" y="2320290"/>
            <a:chExt cx="1617346" cy="2977515"/>
          </a:xfrm>
        </p:grpSpPr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DE981A23-6763-E068-B4AD-CC00E8F4E90F}"/>
                </a:ext>
              </a:extLst>
            </p:cNvPr>
            <p:cNvSpPr/>
            <p:nvPr/>
          </p:nvSpPr>
          <p:spPr bwMode="auto">
            <a:xfrm>
              <a:off x="869156" y="2650808"/>
              <a:ext cx="1338264" cy="2316480"/>
            </a:xfrm>
            <a:prstGeom prst="roundRect">
              <a:avLst>
                <a:gd name="adj" fmla="val 6940"/>
              </a:avLst>
            </a:prstGeom>
            <a:solidFill>
              <a:schemeClr val="tx2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600" b="1" dirty="0">
                  <a:solidFill>
                    <a:schemeClr val="tx2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AI-Powered Business Support</a:t>
              </a:r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407305B5-AFD4-BF9E-65FD-F7768EF41C39}"/>
                </a:ext>
              </a:extLst>
            </p:cNvPr>
            <p:cNvSpPr/>
            <p:nvPr/>
          </p:nvSpPr>
          <p:spPr bwMode="auto">
            <a:xfrm>
              <a:off x="729615" y="2320290"/>
              <a:ext cx="1617346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3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C9DA374C-A470-212F-92C0-D9FEB435619C}"/>
                </a:ext>
              </a:extLst>
            </p:cNvPr>
            <p:cNvSpPr/>
            <p:nvPr/>
          </p:nvSpPr>
          <p:spPr bwMode="auto">
            <a:xfrm>
              <a:off x="805265" y="2485549"/>
              <a:ext cx="1466048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2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02F15B06-8989-A154-5744-B7E90778A919}"/>
                </a:ext>
              </a:extLst>
            </p:cNvPr>
            <p:cNvSpPr/>
            <p:nvPr/>
          </p:nvSpPr>
          <p:spPr bwMode="auto">
            <a:xfrm>
              <a:off x="805265" y="4989672"/>
              <a:ext cx="1466048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2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76EE7E38-55BD-4976-1778-343EADADB357}"/>
                </a:ext>
              </a:extLst>
            </p:cNvPr>
            <p:cNvSpPr/>
            <p:nvPr/>
          </p:nvSpPr>
          <p:spPr bwMode="auto">
            <a:xfrm>
              <a:off x="729615" y="5154930"/>
              <a:ext cx="1617346" cy="14287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3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53" name="Graphic 3">
            <a:extLst>
              <a:ext uri="{FF2B5EF4-FFF2-40B4-BE49-F238E27FC236}">
                <a16:creationId xmlns:a16="http://schemas.microsoft.com/office/drawing/2014/main" id="{BFCD45CB-5759-86F9-3A2B-60E9E024D3F0}"/>
              </a:ext>
            </a:extLst>
          </p:cNvPr>
          <p:cNvGrpSpPr/>
          <p:nvPr/>
        </p:nvGrpSpPr>
        <p:grpSpPr>
          <a:xfrm>
            <a:off x="1241638" y="2018363"/>
            <a:ext cx="565198" cy="594894"/>
            <a:chOff x="5556027" y="3723417"/>
            <a:chExt cx="1076351" cy="1132903"/>
          </a:xfrm>
          <a:solidFill>
            <a:schemeClr val="tx1"/>
          </a:solidFill>
        </p:grpSpPr>
        <p:grpSp>
          <p:nvGrpSpPr>
            <p:cNvPr id="154" name="Graphic 3">
              <a:extLst>
                <a:ext uri="{FF2B5EF4-FFF2-40B4-BE49-F238E27FC236}">
                  <a16:creationId xmlns:a16="http://schemas.microsoft.com/office/drawing/2014/main" id="{CDEE202D-4137-63BE-F2E7-CE891A902496}"/>
                </a:ext>
              </a:extLst>
            </p:cNvPr>
            <p:cNvGrpSpPr/>
            <p:nvPr/>
          </p:nvGrpSpPr>
          <p:grpSpPr>
            <a:xfrm>
              <a:off x="5858351" y="4132516"/>
              <a:ext cx="476081" cy="723804"/>
              <a:chOff x="5858351" y="4132516"/>
              <a:chExt cx="476081" cy="723804"/>
            </a:xfrm>
            <a:grpFill/>
          </p:grpSpPr>
          <p:grpSp>
            <p:nvGrpSpPr>
              <p:cNvPr id="173" name="Graphic 3">
                <a:extLst>
                  <a:ext uri="{FF2B5EF4-FFF2-40B4-BE49-F238E27FC236}">
                    <a16:creationId xmlns:a16="http://schemas.microsoft.com/office/drawing/2014/main" id="{DEF540F3-2382-D103-AE44-D2C603419BC3}"/>
                  </a:ext>
                </a:extLst>
              </p:cNvPr>
              <p:cNvGrpSpPr/>
              <p:nvPr/>
            </p:nvGrpSpPr>
            <p:grpSpPr>
              <a:xfrm>
                <a:off x="5858351" y="4132516"/>
                <a:ext cx="476081" cy="723804"/>
                <a:chOff x="5858351" y="4132516"/>
                <a:chExt cx="476081" cy="723804"/>
              </a:xfrm>
              <a:grpFill/>
            </p:grpSpPr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418E6C30-08E2-0C93-FA07-8B9992B24F8B}"/>
                    </a:ext>
                  </a:extLst>
                </p:cNvPr>
                <p:cNvSpPr/>
                <p:nvPr/>
              </p:nvSpPr>
              <p:spPr>
                <a:xfrm>
                  <a:off x="5899213" y="4132516"/>
                  <a:ext cx="246316" cy="246316"/>
                </a:xfrm>
                <a:custGeom>
                  <a:avLst/>
                  <a:gdLst>
                    <a:gd name="connsiteX0" fmla="*/ 123158 w 246316"/>
                    <a:gd name="connsiteY0" fmla="*/ 246317 h 246316"/>
                    <a:gd name="connsiteX1" fmla="*/ 0 w 246316"/>
                    <a:gd name="connsiteY1" fmla="*/ 123158 h 246316"/>
                    <a:gd name="connsiteX2" fmla="*/ 123158 w 246316"/>
                    <a:gd name="connsiteY2" fmla="*/ 0 h 246316"/>
                    <a:gd name="connsiteX3" fmla="*/ 246317 w 246316"/>
                    <a:gd name="connsiteY3" fmla="*/ 123158 h 246316"/>
                    <a:gd name="connsiteX4" fmla="*/ 123158 w 246316"/>
                    <a:gd name="connsiteY4" fmla="*/ 246317 h 246316"/>
                    <a:gd name="connsiteX5" fmla="*/ 123158 w 246316"/>
                    <a:gd name="connsiteY5" fmla="*/ 38100 h 246316"/>
                    <a:gd name="connsiteX6" fmla="*/ 38100 w 246316"/>
                    <a:gd name="connsiteY6" fmla="*/ 123158 h 246316"/>
                    <a:gd name="connsiteX7" fmla="*/ 123158 w 246316"/>
                    <a:gd name="connsiteY7" fmla="*/ 208217 h 246316"/>
                    <a:gd name="connsiteX8" fmla="*/ 208217 w 246316"/>
                    <a:gd name="connsiteY8" fmla="*/ 123158 h 246316"/>
                    <a:gd name="connsiteX9" fmla="*/ 123158 w 246316"/>
                    <a:gd name="connsiteY9" fmla="*/ 38100 h 246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6316" h="246316">
                      <a:moveTo>
                        <a:pt x="123158" y="246317"/>
                      </a:moveTo>
                      <a:cubicBezTo>
                        <a:pt x="55245" y="246317"/>
                        <a:pt x="0" y="191072"/>
                        <a:pt x="0" y="123158"/>
                      </a:cubicBezTo>
                      <a:cubicBezTo>
                        <a:pt x="0" y="55245"/>
                        <a:pt x="55245" y="0"/>
                        <a:pt x="123158" y="0"/>
                      </a:cubicBezTo>
                      <a:cubicBezTo>
                        <a:pt x="191071" y="0"/>
                        <a:pt x="246317" y="55245"/>
                        <a:pt x="246317" y="123158"/>
                      </a:cubicBezTo>
                      <a:cubicBezTo>
                        <a:pt x="246317" y="191072"/>
                        <a:pt x="191071" y="246317"/>
                        <a:pt x="123158" y="246317"/>
                      </a:cubicBezTo>
                      <a:close/>
                      <a:moveTo>
                        <a:pt x="123158" y="38100"/>
                      </a:moveTo>
                      <a:cubicBezTo>
                        <a:pt x="76295" y="38100"/>
                        <a:pt x="38100" y="76295"/>
                        <a:pt x="38100" y="123158"/>
                      </a:cubicBezTo>
                      <a:cubicBezTo>
                        <a:pt x="38100" y="170021"/>
                        <a:pt x="76295" y="208217"/>
                        <a:pt x="123158" y="208217"/>
                      </a:cubicBezTo>
                      <a:cubicBezTo>
                        <a:pt x="170021" y="208217"/>
                        <a:pt x="208217" y="170021"/>
                        <a:pt x="208217" y="123158"/>
                      </a:cubicBezTo>
                      <a:cubicBezTo>
                        <a:pt x="208217" y="76295"/>
                        <a:pt x="170021" y="38100"/>
                        <a:pt x="123158" y="381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AFAB312B-FC93-FE2E-220A-8382751F245B}"/>
                    </a:ext>
                  </a:extLst>
                </p:cNvPr>
                <p:cNvSpPr/>
                <p:nvPr/>
              </p:nvSpPr>
              <p:spPr>
                <a:xfrm>
                  <a:off x="5920835" y="4534185"/>
                  <a:ext cx="38100" cy="321659"/>
                </a:xfrm>
                <a:custGeom>
                  <a:avLst/>
                  <a:gdLst>
                    <a:gd name="connsiteX0" fmla="*/ 0 w 38100"/>
                    <a:gd name="connsiteY0" fmla="*/ 0 h 321659"/>
                    <a:gd name="connsiteX1" fmla="*/ 38100 w 38100"/>
                    <a:gd name="connsiteY1" fmla="*/ 0 h 321659"/>
                    <a:gd name="connsiteX2" fmla="*/ 38100 w 38100"/>
                    <a:gd name="connsiteY2" fmla="*/ 321659 h 321659"/>
                    <a:gd name="connsiteX3" fmla="*/ 0 w 38100"/>
                    <a:gd name="connsiteY3" fmla="*/ 321659 h 321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100" h="321659">
                      <a:moveTo>
                        <a:pt x="0" y="0"/>
                      </a:moveTo>
                      <a:lnTo>
                        <a:pt x="38100" y="0"/>
                      </a:lnTo>
                      <a:lnTo>
                        <a:pt x="38100" y="321659"/>
                      </a:lnTo>
                      <a:lnTo>
                        <a:pt x="0" y="321659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330121B1-63C6-88B1-4A16-8E2AC2E07AE6}"/>
                    </a:ext>
                  </a:extLst>
                </p:cNvPr>
                <p:cNvSpPr/>
                <p:nvPr/>
              </p:nvSpPr>
              <p:spPr>
                <a:xfrm>
                  <a:off x="5858351" y="4388453"/>
                  <a:ext cx="164020" cy="343852"/>
                </a:xfrm>
                <a:custGeom>
                  <a:avLst/>
                  <a:gdLst>
                    <a:gd name="connsiteX0" fmla="*/ 79534 w 164020"/>
                    <a:gd name="connsiteY0" fmla="*/ 343852 h 343852"/>
                    <a:gd name="connsiteX1" fmla="*/ 0 w 164020"/>
                    <a:gd name="connsiteY1" fmla="*/ 264319 h 343852"/>
                    <a:gd name="connsiteX2" fmla="*/ 0 w 164020"/>
                    <a:gd name="connsiteY2" fmla="*/ 79534 h 343852"/>
                    <a:gd name="connsiteX3" fmla="*/ 79534 w 164020"/>
                    <a:gd name="connsiteY3" fmla="*/ 0 h 343852"/>
                    <a:gd name="connsiteX4" fmla="*/ 164021 w 164020"/>
                    <a:gd name="connsiteY4" fmla="*/ 0 h 343852"/>
                    <a:gd name="connsiteX5" fmla="*/ 164021 w 164020"/>
                    <a:gd name="connsiteY5" fmla="*/ 38100 h 343852"/>
                    <a:gd name="connsiteX6" fmla="*/ 79534 w 164020"/>
                    <a:gd name="connsiteY6" fmla="*/ 38100 h 343852"/>
                    <a:gd name="connsiteX7" fmla="*/ 38100 w 164020"/>
                    <a:gd name="connsiteY7" fmla="*/ 79534 h 343852"/>
                    <a:gd name="connsiteX8" fmla="*/ 38100 w 164020"/>
                    <a:gd name="connsiteY8" fmla="*/ 264319 h 343852"/>
                    <a:gd name="connsiteX9" fmla="*/ 79534 w 164020"/>
                    <a:gd name="connsiteY9" fmla="*/ 305752 h 343852"/>
                    <a:gd name="connsiteX10" fmla="*/ 79534 w 164020"/>
                    <a:gd name="connsiteY10" fmla="*/ 343852 h 343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4020" h="343852">
                      <a:moveTo>
                        <a:pt x="79534" y="343852"/>
                      </a:moveTo>
                      <a:cubicBezTo>
                        <a:pt x="35719" y="343852"/>
                        <a:pt x="0" y="308134"/>
                        <a:pt x="0" y="264319"/>
                      </a:cubicBezTo>
                      <a:lnTo>
                        <a:pt x="0" y="79534"/>
                      </a:lnTo>
                      <a:cubicBezTo>
                        <a:pt x="0" y="35719"/>
                        <a:pt x="35719" y="0"/>
                        <a:pt x="79534" y="0"/>
                      </a:cubicBezTo>
                      <a:lnTo>
                        <a:pt x="164021" y="0"/>
                      </a:lnTo>
                      <a:lnTo>
                        <a:pt x="164021" y="38100"/>
                      </a:lnTo>
                      <a:lnTo>
                        <a:pt x="79534" y="38100"/>
                      </a:lnTo>
                      <a:cubicBezTo>
                        <a:pt x="56674" y="38100"/>
                        <a:pt x="38100" y="56674"/>
                        <a:pt x="38100" y="79534"/>
                      </a:cubicBezTo>
                      <a:lnTo>
                        <a:pt x="38100" y="264319"/>
                      </a:lnTo>
                      <a:cubicBezTo>
                        <a:pt x="38100" y="287179"/>
                        <a:pt x="56674" y="305752"/>
                        <a:pt x="79534" y="305752"/>
                      </a:cubicBezTo>
                      <a:lnTo>
                        <a:pt x="79534" y="34385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30C38305-0389-093F-CB8B-55A9E85EA494}"/>
                    </a:ext>
                  </a:extLst>
                </p:cNvPr>
                <p:cNvSpPr/>
                <p:nvPr/>
              </p:nvSpPr>
              <p:spPr>
                <a:xfrm>
                  <a:off x="6022276" y="4388548"/>
                  <a:ext cx="312156" cy="467772"/>
                </a:xfrm>
                <a:custGeom>
                  <a:avLst/>
                  <a:gdLst>
                    <a:gd name="connsiteX0" fmla="*/ 70961 w 312156"/>
                    <a:gd name="connsiteY0" fmla="*/ 467773 h 467772"/>
                    <a:gd name="connsiteX1" fmla="*/ 69913 w 312156"/>
                    <a:gd name="connsiteY1" fmla="*/ 145733 h 467772"/>
                    <a:gd name="connsiteX2" fmla="*/ 76676 w 312156"/>
                    <a:gd name="connsiteY2" fmla="*/ 131064 h 467772"/>
                    <a:gd name="connsiteX3" fmla="*/ 92297 w 312156"/>
                    <a:gd name="connsiteY3" fmla="*/ 126873 h 467772"/>
                    <a:gd name="connsiteX4" fmla="*/ 167640 w 312156"/>
                    <a:gd name="connsiteY4" fmla="*/ 140303 h 467772"/>
                    <a:gd name="connsiteX5" fmla="*/ 270605 w 312156"/>
                    <a:gd name="connsiteY5" fmla="*/ 67437 h 467772"/>
                    <a:gd name="connsiteX6" fmla="*/ 263747 w 312156"/>
                    <a:gd name="connsiteY6" fmla="*/ 46768 h 467772"/>
                    <a:gd name="connsiteX7" fmla="*/ 187357 w 312156"/>
                    <a:gd name="connsiteY7" fmla="*/ 88583 h 467772"/>
                    <a:gd name="connsiteX8" fmla="*/ 165068 w 312156"/>
                    <a:gd name="connsiteY8" fmla="*/ 85725 h 467772"/>
                    <a:gd name="connsiteX9" fmla="*/ 84487 w 312156"/>
                    <a:gd name="connsiteY9" fmla="*/ 38100 h 467772"/>
                    <a:gd name="connsiteX10" fmla="*/ 0 w 312156"/>
                    <a:gd name="connsiteY10" fmla="*/ 38100 h 467772"/>
                    <a:gd name="connsiteX11" fmla="*/ 0 w 312156"/>
                    <a:gd name="connsiteY11" fmla="*/ 0 h 467772"/>
                    <a:gd name="connsiteX12" fmla="*/ 84487 w 312156"/>
                    <a:gd name="connsiteY12" fmla="*/ 0 h 467772"/>
                    <a:gd name="connsiteX13" fmla="*/ 181165 w 312156"/>
                    <a:gd name="connsiteY13" fmla="*/ 48578 h 467772"/>
                    <a:gd name="connsiteX14" fmla="*/ 265557 w 312156"/>
                    <a:gd name="connsiteY14" fmla="*/ 2381 h 467772"/>
                    <a:gd name="connsiteX15" fmla="*/ 281654 w 312156"/>
                    <a:gd name="connsiteY15" fmla="*/ 1334 h 467772"/>
                    <a:gd name="connsiteX16" fmla="*/ 292798 w 312156"/>
                    <a:gd name="connsiteY16" fmla="*/ 13049 h 467772"/>
                    <a:gd name="connsiteX17" fmla="*/ 311182 w 312156"/>
                    <a:gd name="connsiteY17" fmla="*/ 68866 h 467772"/>
                    <a:gd name="connsiteX18" fmla="*/ 304133 w 312156"/>
                    <a:gd name="connsiteY18" fmla="*/ 90392 h 467772"/>
                    <a:gd name="connsiteX19" fmla="*/ 183166 w 312156"/>
                    <a:gd name="connsiteY19" fmla="*/ 176022 h 467772"/>
                    <a:gd name="connsiteX20" fmla="*/ 168783 w 312156"/>
                    <a:gd name="connsiteY20" fmla="*/ 179261 h 467772"/>
                    <a:gd name="connsiteX21" fmla="*/ 108109 w 312156"/>
                    <a:gd name="connsiteY21" fmla="*/ 168402 h 467772"/>
                    <a:gd name="connsiteX22" fmla="*/ 109061 w 312156"/>
                    <a:gd name="connsiteY22" fmla="*/ 467678 h 467772"/>
                    <a:gd name="connsiteX23" fmla="*/ 70961 w 312156"/>
                    <a:gd name="connsiteY23" fmla="*/ 467773 h 467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312156" h="467772">
                      <a:moveTo>
                        <a:pt x="70961" y="467773"/>
                      </a:moveTo>
                      <a:lnTo>
                        <a:pt x="69913" y="145733"/>
                      </a:lnTo>
                      <a:cubicBezTo>
                        <a:pt x="69913" y="140113"/>
                        <a:pt x="72390" y="134684"/>
                        <a:pt x="76676" y="131064"/>
                      </a:cubicBezTo>
                      <a:cubicBezTo>
                        <a:pt x="80963" y="127445"/>
                        <a:pt x="86773" y="125921"/>
                        <a:pt x="92297" y="126873"/>
                      </a:cubicBezTo>
                      <a:lnTo>
                        <a:pt x="167640" y="140303"/>
                      </a:lnTo>
                      <a:lnTo>
                        <a:pt x="270605" y="67437"/>
                      </a:lnTo>
                      <a:lnTo>
                        <a:pt x="263747" y="46768"/>
                      </a:lnTo>
                      <a:lnTo>
                        <a:pt x="187357" y="88583"/>
                      </a:lnTo>
                      <a:cubicBezTo>
                        <a:pt x="180118" y="92583"/>
                        <a:pt x="171069" y="91345"/>
                        <a:pt x="165068" y="85725"/>
                      </a:cubicBezTo>
                      <a:cubicBezTo>
                        <a:pt x="119158" y="42196"/>
                        <a:pt x="109442" y="38100"/>
                        <a:pt x="84487" y="38100"/>
                      </a:cubicBezTo>
                      <a:lnTo>
                        <a:pt x="0" y="38100"/>
                      </a:lnTo>
                      <a:lnTo>
                        <a:pt x="0" y="0"/>
                      </a:lnTo>
                      <a:lnTo>
                        <a:pt x="84487" y="0"/>
                      </a:lnTo>
                      <a:cubicBezTo>
                        <a:pt x="123063" y="0"/>
                        <a:pt x="142684" y="12763"/>
                        <a:pt x="181165" y="48578"/>
                      </a:cubicBezTo>
                      <a:lnTo>
                        <a:pt x="265557" y="2381"/>
                      </a:lnTo>
                      <a:cubicBezTo>
                        <a:pt x="270510" y="-286"/>
                        <a:pt x="276415" y="-762"/>
                        <a:pt x="281654" y="1334"/>
                      </a:cubicBezTo>
                      <a:cubicBezTo>
                        <a:pt x="286893" y="3429"/>
                        <a:pt x="290989" y="7715"/>
                        <a:pt x="292798" y="13049"/>
                      </a:cubicBezTo>
                      <a:lnTo>
                        <a:pt x="311182" y="68866"/>
                      </a:lnTo>
                      <a:cubicBezTo>
                        <a:pt x="313849" y="76771"/>
                        <a:pt x="310896" y="85535"/>
                        <a:pt x="304133" y="90392"/>
                      </a:cubicBezTo>
                      <a:lnTo>
                        <a:pt x="183166" y="176022"/>
                      </a:lnTo>
                      <a:cubicBezTo>
                        <a:pt x="178975" y="178975"/>
                        <a:pt x="173831" y="180118"/>
                        <a:pt x="168783" y="179261"/>
                      </a:cubicBezTo>
                      <a:lnTo>
                        <a:pt x="108109" y="168402"/>
                      </a:lnTo>
                      <a:lnTo>
                        <a:pt x="109061" y="467678"/>
                      </a:lnTo>
                      <a:lnTo>
                        <a:pt x="70961" y="46777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F7E8A83F-E702-10B1-C75C-874EA73CCE21}"/>
                  </a:ext>
                </a:extLst>
              </p:cNvPr>
              <p:cNvSpPr/>
              <p:nvPr/>
            </p:nvSpPr>
            <p:spPr>
              <a:xfrm>
                <a:off x="6002178" y="4672298"/>
                <a:ext cx="38100" cy="183927"/>
              </a:xfrm>
              <a:custGeom>
                <a:avLst/>
                <a:gdLst>
                  <a:gd name="connsiteX0" fmla="*/ 0 w 38100"/>
                  <a:gd name="connsiteY0" fmla="*/ 0 h 183927"/>
                  <a:gd name="connsiteX1" fmla="*/ 38100 w 38100"/>
                  <a:gd name="connsiteY1" fmla="*/ 0 h 183927"/>
                  <a:gd name="connsiteX2" fmla="*/ 38100 w 38100"/>
                  <a:gd name="connsiteY2" fmla="*/ 183928 h 183927"/>
                  <a:gd name="connsiteX3" fmla="*/ 0 w 38100"/>
                  <a:gd name="connsiteY3" fmla="*/ 183928 h 18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183927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183928"/>
                    </a:lnTo>
                    <a:lnTo>
                      <a:pt x="0" y="1839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132137A-3C64-C812-5755-D10BB7E7E31C}"/>
                </a:ext>
              </a:extLst>
            </p:cNvPr>
            <p:cNvSpPr/>
            <p:nvPr/>
          </p:nvSpPr>
          <p:spPr>
            <a:xfrm>
              <a:off x="6274879" y="4053744"/>
              <a:ext cx="38100" cy="802100"/>
            </a:xfrm>
            <a:custGeom>
              <a:avLst/>
              <a:gdLst>
                <a:gd name="connsiteX0" fmla="*/ 0 w 38100"/>
                <a:gd name="connsiteY0" fmla="*/ 0 h 802100"/>
                <a:gd name="connsiteX1" fmla="*/ 38100 w 38100"/>
                <a:gd name="connsiteY1" fmla="*/ 0 h 802100"/>
                <a:gd name="connsiteX2" fmla="*/ 38100 w 38100"/>
                <a:gd name="connsiteY2" fmla="*/ 802100 h 802100"/>
                <a:gd name="connsiteX3" fmla="*/ 0 w 38100"/>
                <a:gd name="connsiteY3" fmla="*/ 802100 h 80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802100">
                  <a:moveTo>
                    <a:pt x="0" y="0"/>
                  </a:moveTo>
                  <a:lnTo>
                    <a:pt x="38100" y="0"/>
                  </a:lnTo>
                  <a:lnTo>
                    <a:pt x="38100" y="802100"/>
                  </a:lnTo>
                  <a:lnTo>
                    <a:pt x="0" y="802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AA49D2CF-532C-C8EE-ADBE-F2286A5B0066}"/>
                </a:ext>
              </a:extLst>
            </p:cNvPr>
            <p:cNvSpPr/>
            <p:nvPr/>
          </p:nvSpPr>
          <p:spPr>
            <a:xfrm>
              <a:off x="6293929" y="4083272"/>
              <a:ext cx="338449" cy="267081"/>
            </a:xfrm>
            <a:custGeom>
              <a:avLst/>
              <a:gdLst>
                <a:gd name="connsiteX0" fmla="*/ 319278 w 338449"/>
                <a:gd name="connsiteY0" fmla="*/ 267081 h 267081"/>
                <a:gd name="connsiteX1" fmla="*/ 190 w 338449"/>
                <a:gd name="connsiteY1" fmla="*/ 267081 h 267081"/>
                <a:gd name="connsiteX2" fmla="*/ 190 w 338449"/>
                <a:gd name="connsiteY2" fmla="*/ 228981 h 267081"/>
                <a:gd name="connsiteX3" fmla="*/ 284321 w 338449"/>
                <a:gd name="connsiteY3" fmla="*/ 228981 h 267081"/>
                <a:gd name="connsiteX4" fmla="*/ 227076 w 338449"/>
                <a:gd name="connsiteY4" fmla="*/ 140589 h 267081"/>
                <a:gd name="connsiteX5" fmla="*/ 227362 w 338449"/>
                <a:gd name="connsiteY5" fmla="*/ 119444 h 267081"/>
                <a:gd name="connsiteX6" fmla="*/ 283178 w 338449"/>
                <a:gd name="connsiteY6" fmla="*/ 38100 h 267081"/>
                <a:gd name="connsiteX7" fmla="*/ 0 w 338449"/>
                <a:gd name="connsiteY7" fmla="*/ 38100 h 267081"/>
                <a:gd name="connsiteX8" fmla="*/ 0 w 338449"/>
                <a:gd name="connsiteY8" fmla="*/ 0 h 267081"/>
                <a:gd name="connsiteX9" fmla="*/ 319373 w 338449"/>
                <a:gd name="connsiteY9" fmla="*/ 0 h 267081"/>
                <a:gd name="connsiteX10" fmla="*/ 336232 w 338449"/>
                <a:gd name="connsiteY10" fmla="*/ 10192 h 267081"/>
                <a:gd name="connsiteX11" fmla="*/ 335089 w 338449"/>
                <a:gd name="connsiteY11" fmla="*/ 29813 h 267081"/>
                <a:gd name="connsiteX12" fmla="*/ 266033 w 338449"/>
                <a:gd name="connsiteY12" fmla="*/ 130493 h 267081"/>
                <a:gd name="connsiteX13" fmla="*/ 335375 w 338449"/>
                <a:gd name="connsiteY13" fmla="*/ 237649 h 267081"/>
                <a:gd name="connsiteX14" fmla="*/ 336137 w 338449"/>
                <a:gd name="connsiteY14" fmla="*/ 257080 h 267081"/>
                <a:gd name="connsiteX15" fmla="*/ 319278 w 338449"/>
                <a:gd name="connsiteY15" fmla="*/ 267081 h 267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8449" h="267081">
                  <a:moveTo>
                    <a:pt x="319278" y="267081"/>
                  </a:moveTo>
                  <a:lnTo>
                    <a:pt x="190" y="267081"/>
                  </a:lnTo>
                  <a:lnTo>
                    <a:pt x="190" y="228981"/>
                  </a:lnTo>
                  <a:lnTo>
                    <a:pt x="284321" y="228981"/>
                  </a:lnTo>
                  <a:lnTo>
                    <a:pt x="227076" y="140589"/>
                  </a:lnTo>
                  <a:cubicBezTo>
                    <a:pt x="222885" y="134112"/>
                    <a:pt x="222980" y="125825"/>
                    <a:pt x="227362" y="119444"/>
                  </a:cubicBezTo>
                  <a:lnTo>
                    <a:pt x="283178" y="38100"/>
                  </a:lnTo>
                  <a:lnTo>
                    <a:pt x="0" y="38100"/>
                  </a:lnTo>
                  <a:lnTo>
                    <a:pt x="0" y="0"/>
                  </a:lnTo>
                  <a:lnTo>
                    <a:pt x="319373" y="0"/>
                  </a:lnTo>
                  <a:cubicBezTo>
                    <a:pt x="326422" y="0"/>
                    <a:pt x="332899" y="3905"/>
                    <a:pt x="336232" y="10192"/>
                  </a:cubicBezTo>
                  <a:cubicBezTo>
                    <a:pt x="339566" y="16478"/>
                    <a:pt x="339090" y="24003"/>
                    <a:pt x="335089" y="29813"/>
                  </a:cubicBezTo>
                  <a:lnTo>
                    <a:pt x="266033" y="130493"/>
                  </a:lnTo>
                  <a:lnTo>
                    <a:pt x="335375" y="237649"/>
                  </a:lnTo>
                  <a:cubicBezTo>
                    <a:pt x="339185" y="243554"/>
                    <a:pt x="339471" y="250984"/>
                    <a:pt x="336137" y="257080"/>
                  </a:cubicBezTo>
                  <a:cubicBezTo>
                    <a:pt x="332708" y="263271"/>
                    <a:pt x="326327" y="267081"/>
                    <a:pt x="319278" y="2670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57" name="Graphic 3">
              <a:extLst>
                <a:ext uri="{FF2B5EF4-FFF2-40B4-BE49-F238E27FC236}">
                  <a16:creationId xmlns:a16="http://schemas.microsoft.com/office/drawing/2014/main" id="{4F03E843-2D9E-9EBB-451F-DE949FA2B445}"/>
                </a:ext>
              </a:extLst>
            </p:cNvPr>
            <p:cNvGrpSpPr/>
            <p:nvPr/>
          </p:nvGrpSpPr>
          <p:grpSpPr>
            <a:xfrm>
              <a:off x="5556027" y="4036599"/>
              <a:ext cx="328231" cy="723151"/>
              <a:chOff x="5556027" y="4036599"/>
              <a:chExt cx="328231" cy="723151"/>
            </a:xfrm>
            <a:grpFill/>
          </p:grpSpPr>
          <p:grpSp>
            <p:nvGrpSpPr>
              <p:cNvPr id="166" name="Graphic 3">
                <a:extLst>
                  <a:ext uri="{FF2B5EF4-FFF2-40B4-BE49-F238E27FC236}">
                    <a16:creationId xmlns:a16="http://schemas.microsoft.com/office/drawing/2014/main" id="{233B5BF2-53B5-2F6A-1AC6-69DAF27E94F5}"/>
                  </a:ext>
                </a:extLst>
              </p:cNvPr>
              <p:cNvGrpSpPr/>
              <p:nvPr/>
            </p:nvGrpSpPr>
            <p:grpSpPr>
              <a:xfrm>
                <a:off x="5556027" y="4036599"/>
                <a:ext cx="328231" cy="723151"/>
                <a:chOff x="5556027" y="4036599"/>
                <a:chExt cx="328231" cy="723151"/>
              </a:xfrm>
              <a:grpFill/>
            </p:grpSpPr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83CDD5C8-DDD2-F1B7-392C-2BD03C0565C7}"/>
                    </a:ext>
                  </a:extLst>
                </p:cNvPr>
                <p:cNvSpPr/>
                <p:nvPr/>
              </p:nvSpPr>
              <p:spPr>
                <a:xfrm>
                  <a:off x="5597556" y="4036599"/>
                  <a:ext cx="246222" cy="246221"/>
                </a:xfrm>
                <a:custGeom>
                  <a:avLst/>
                  <a:gdLst>
                    <a:gd name="connsiteX0" fmla="*/ 123159 w 246222"/>
                    <a:gd name="connsiteY0" fmla="*/ 246221 h 246221"/>
                    <a:gd name="connsiteX1" fmla="*/ 122873 w 246222"/>
                    <a:gd name="connsiteY1" fmla="*/ 246221 h 246221"/>
                    <a:gd name="connsiteX2" fmla="*/ 35910 w 246222"/>
                    <a:gd name="connsiteY2" fmla="*/ 210026 h 246221"/>
                    <a:gd name="connsiteX3" fmla="*/ 1 w 246222"/>
                    <a:gd name="connsiteY3" fmla="*/ 122872 h 246221"/>
                    <a:gd name="connsiteX4" fmla="*/ 123159 w 246222"/>
                    <a:gd name="connsiteY4" fmla="*/ 0 h 246221"/>
                    <a:gd name="connsiteX5" fmla="*/ 123349 w 246222"/>
                    <a:gd name="connsiteY5" fmla="*/ 0 h 246221"/>
                    <a:gd name="connsiteX6" fmla="*/ 246222 w 246222"/>
                    <a:gd name="connsiteY6" fmla="*/ 123349 h 246221"/>
                    <a:gd name="connsiteX7" fmla="*/ 227172 w 246222"/>
                    <a:gd name="connsiteY7" fmla="*/ 123349 h 246221"/>
                    <a:gd name="connsiteX8" fmla="*/ 246222 w 246222"/>
                    <a:gd name="connsiteY8" fmla="*/ 123349 h 246221"/>
                    <a:gd name="connsiteX9" fmla="*/ 210027 w 246222"/>
                    <a:gd name="connsiteY9" fmla="*/ 210407 h 246221"/>
                    <a:gd name="connsiteX10" fmla="*/ 123159 w 246222"/>
                    <a:gd name="connsiteY10" fmla="*/ 246221 h 246221"/>
                    <a:gd name="connsiteX11" fmla="*/ 123159 w 246222"/>
                    <a:gd name="connsiteY11" fmla="*/ 38005 h 246221"/>
                    <a:gd name="connsiteX12" fmla="*/ 38101 w 246222"/>
                    <a:gd name="connsiteY12" fmla="*/ 122872 h 246221"/>
                    <a:gd name="connsiteX13" fmla="*/ 62865 w 246222"/>
                    <a:gd name="connsiteY13" fmla="*/ 183071 h 246221"/>
                    <a:gd name="connsiteX14" fmla="*/ 122968 w 246222"/>
                    <a:gd name="connsiteY14" fmla="*/ 208121 h 246221"/>
                    <a:gd name="connsiteX15" fmla="*/ 123159 w 246222"/>
                    <a:gd name="connsiteY15" fmla="*/ 208121 h 246221"/>
                    <a:gd name="connsiteX16" fmla="*/ 183166 w 246222"/>
                    <a:gd name="connsiteY16" fmla="*/ 183356 h 246221"/>
                    <a:gd name="connsiteX17" fmla="*/ 208217 w 246222"/>
                    <a:gd name="connsiteY17" fmla="*/ 123254 h 246221"/>
                    <a:gd name="connsiteX18" fmla="*/ 123349 w 246222"/>
                    <a:gd name="connsiteY18" fmla="*/ 38005 h 246221"/>
                    <a:gd name="connsiteX19" fmla="*/ 123159 w 246222"/>
                    <a:gd name="connsiteY19" fmla="*/ 38005 h 246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6222" h="246221">
                      <a:moveTo>
                        <a:pt x="123159" y="246221"/>
                      </a:moveTo>
                      <a:cubicBezTo>
                        <a:pt x="123063" y="246221"/>
                        <a:pt x="122968" y="246221"/>
                        <a:pt x="122873" y="246221"/>
                      </a:cubicBezTo>
                      <a:cubicBezTo>
                        <a:pt x="90012" y="246126"/>
                        <a:pt x="59055" y="233267"/>
                        <a:pt x="35910" y="210026"/>
                      </a:cubicBezTo>
                      <a:cubicBezTo>
                        <a:pt x="12669" y="186690"/>
                        <a:pt x="-95" y="155734"/>
                        <a:pt x="1" y="122872"/>
                      </a:cubicBezTo>
                      <a:cubicBezTo>
                        <a:pt x="96" y="55054"/>
                        <a:pt x="55341" y="0"/>
                        <a:pt x="123159" y="0"/>
                      </a:cubicBezTo>
                      <a:cubicBezTo>
                        <a:pt x="123254" y="0"/>
                        <a:pt x="123349" y="0"/>
                        <a:pt x="123349" y="0"/>
                      </a:cubicBezTo>
                      <a:cubicBezTo>
                        <a:pt x="191262" y="95"/>
                        <a:pt x="246412" y="55435"/>
                        <a:pt x="246222" y="123349"/>
                      </a:cubicBezTo>
                      <a:lnTo>
                        <a:pt x="227172" y="123349"/>
                      </a:lnTo>
                      <a:lnTo>
                        <a:pt x="246222" y="123349"/>
                      </a:lnTo>
                      <a:cubicBezTo>
                        <a:pt x="246127" y="156210"/>
                        <a:pt x="233268" y="187166"/>
                        <a:pt x="210027" y="210407"/>
                      </a:cubicBezTo>
                      <a:cubicBezTo>
                        <a:pt x="186786" y="233458"/>
                        <a:pt x="155925" y="246221"/>
                        <a:pt x="123159" y="246221"/>
                      </a:cubicBezTo>
                      <a:close/>
                      <a:moveTo>
                        <a:pt x="123159" y="38005"/>
                      </a:moveTo>
                      <a:cubicBezTo>
                        <a:pt x="76296" y="38005"/>
                        <a:pt x="38196" y="76009"/>
                        <a:pt x="38101" y="122872"/>
                      </a:cubicBezTo>
                      <a:cubicBezTo>
                        <a:pt x="38101" y="145637"/>
                        <a:pt x="46863" y="166973"/>
                        <a:pt x="62865" y="183071"/>
                      </a:cubicBezTo>
                      <a:cubicBezTo>
                        <a:pt x="78868" y="199168"/>
                        <a:pt x="100203" y="208026"/>
                        <a:pt x="122968" y="208121"/>
                      </a:cubicBezTo>
                      <a:cubicBezTo>
                        <a:pt x="123063" y="208121"/>
                        <a:pt x="123063" y="208121"/>
                        <a:pt x="123159" y="208121"/>
                      </a:cubicBezTo>
                      <a:cubicBezTo>
                        <a:pt x="145828" y="208121"/>
                        <a:pt x="167164" y="199358"/>
                        <a:pt x="183166" y="183356"/>
                      </a:cubicBezTo>
                      <a:cubicBezTo>
                        <a:pt x="199263" y="167354"/>
                        <a:pt x="208122" y="146018"/>
                        <a:pt x="208217" y="123254"/>
                      </a:cubicBezTo>
                      <a:cubicBezTo>
                        <a:pt x="208312" y="76390"/>
                        <a:pt x="170212" y="38100"/>
                        <a:pt x="123349" y="38005"/>
                      </a:cubicBezTo>
                      <a:cubicBezTo>
                        <a:pt x="123254" y="38005"/>
                        <a:pt x="123254" y="38005"/>
                        <a:pt x="123159" y="380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8F5967E4-8FA3-A3A3-6BB9-BDD194CEF5CC}"/>
                    </a:ext>
                  </a:extLst>
                </p:cNvPr>
                <p:cNvSpPr/>
                <p:nvPr/>
              </p:nvSpPr>
              <p:spPr>
                <a:xfrm rot="-5393296">
                  <a:off x="5476588" y="4579691"/>
                  <a:ext cx="321564" cy="38100"/>
                </a:xfrm>
                <a:custGeom>
                  <a:avLst/>
                  <a:gdLst>
                    <a:gd name="connsiteX0" fmla="*/ 0 w 321564"/>
                    <a:gd name="connsiteY0" fmla="*/ 0 h 38100"/>
                    <a:gd name="connsiteX1" fmla="*/ 321565 w 321564"/>
                    <a:gd name="connsiteY1" fmla="*/ 0 h 38100"/>
                    <a:gd name="connsiteX2" fmla="*/ 321565 w 321564"/>
                    <a:gd name="connsiteY2" fmla="*/ 38100 h 38100"/>
                    <a:gd name="connsiteX3" fmla="*/ 0 w 321564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1564" h="38100">
                      <a:moveTo>
                        <a:pt x="0" y="0"/>
                      </a:moveTo>
                      <a:lnTo>
                        <a:pt x="321565" y="0"/>
                      </a:lnTo>
                      <a:lnTo>
                        <a:pt x="32156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317A28F0-C415-6483-0EDC-E13E27FE05E9}"/>
                    </a:ext>
                  </a:extLst>
                </p:cNvPr>
                <p:cNvSpPr/>
                <p:nvPr/>
              </p:nvSpPr>
              <p:spPr>
                <a:xfrm rot="-5393296">
                  <a:off x="5648062" y="4579929"/>
                  <a:ext cx="321469" cy="38100"/>
                </a:xfrm>
                <a:custGeom>
                  <a:avLst/>
                  <a:gdLst>
                    <a:gd name="connsiteX0" fmla="*/ 0 w 321469"/>
                    <a:gd name="connsiteY0" fmla="*/ 0 h 38100"/>
                    <a:gd name="connsiteX1" fmla="*/ 321469 w 321469"/>
                    <a:gd name="connsiteY1" fmla="*/ 0 h 38100"/>
                    <a:gd name="connsiteX2" fmla="*/ 321469 w 321469"/>
                    <a:gd name="connsiteY2" fmla="*/ 38100 h 38100"/>
                    <a:gd name="connsiteX3" fmla="*/ 0 w 321469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1469" h="38100">
                      <a:moveTo>
                        <a:pt x="0" y="0"/>
                      </a:moveTo>
                      <a:lnTo>
                        <a:pt x="321469" y="0"/>
                      </a:lnTo>
                      <a:lnTo>
                        <a:pt x="321469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54F57902-9236-5D0E-D4C5-06B63EC89B86}"/>
                    </a:ext>
                  </a:extLst>
                </p:cNvPr>
                <p:cNvSpPr/>
                <p:nvPr/>
              </p:nvSpPr>
              <p:spPr>
                <a:xfrm>
                  <a:off x="5556027" y="4292441"/>
                  <a:ext cx="164496" cy="343662"/>
                </a:xfrm>
                <a:custGeom>
                  <a:avLst/>
                  <a:gdLst>
                    <a:gd name="connsiteX0" fmla="*/ 79344 w 164496"/>
                    <a:gd name="connsiteY0" fmla="*/ 343662 h 343662"/>
                    <a:gd name="connsiteX1" fmla="*/ 0 w 164496"/>
                    <a:gd name="connsiteY1" fmla="*/ 264033 h 343662"/>
                    <a:gd name="connsiteX2" fmla="*/ 381 w 164496"/>
                    <a:gd name="connsiteY2" fmla="*/ 79343 h 343662"/>
                    <a:gd name="connsiteX3" fmla="*/ 79915 w 164496"/>
                    <a:gd name="connsiteY3" fmla="*/ 0 h 343662"/>
                    <a:gd name="connsiteX4" fmla="*/ 80010 w 164496"/>
                    <a:gd name="connsiteY4" fmla="*/ 0 h 343662"/>
                    <a:gd name="connsiteX5" fmla="*/ 164497 w 164496"/>
                    <a:gd name="connsiteY5" fmla="*/ 191 h 343662"/>
                    <a:gd name="connsiteX6" fmla="*/ 164402 w 164496"/>
                    <a:gd name="connsiteY6" fmla="*/ 38291 h 343662"/>
                    <a:gd name="connsiteX7" fmla="*/ 79915 w 164496"/>
                    <a:gd name="connsiteY7" fmla="*/ 38100 h 343662"/>
                    <a:gd name="connsiteX8" fmla="*/ 79820 w 164496"/>
                    <a:gd name="connsiteY8" fmla="*/ 38100 h 343662"/>
                    <a:gd name="connsiteX9" fmla="*/ 38386 w 164496"/>
                    <a:gd name="connsiteY9" fmla="*/ 79438 h 343662"/>
                    <a:gd name="connsiteX10" fmla="*/ 38005 w 164496"/>
                    <a:gd name="connsiteY10" fmla="*/ 264128 h 343662"/>
                    <a:gd name="connsiteX11" fmla="*/ 79344 w 164496"/>
                    <a:gd name="connsiteY11" fmla="*/ 305657 h 343662"/>
                    <a:gd name="connsiteX12" fmla="*/ 79344 w 164496"/>
                    <a:gd name="connsiteY12" fmla="*/ 343662 h 343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4496" h="343662">
                      <a:moveTo>
                        <a:pt x="79344" y="343662"/>
                      </a:moveTo>
                      <a:cubicBezTo>
                        <a:pt x="35529" y="343567"/>
                        <a:pt x="-95" y="307848"/>
                        <a:pt x="0" y="264033"/>
                      </a:cubicBezTo>
                      <a:lnTo>
                        <a:pt x="381" y="79343"/>
                      </a:lnTo>
                      <a:cubicBezTo>
                        <a:pt x="476" y="35528"/>
                        <a:pt x="36100" y="0"/>
                        <a:pt x="79915" y="0"/>
                      </a:cubicBezTo>
                      <a:cubicBezTo>
                        <a:pt x="79915" y="0"/>
                        <a:pt x="80010" y="0"/>
                        <a:pt x="80010" y="0"/>
                      </a:cubicBezTo>
                      <a:lnTo>
                        <a:pt x="164497" y="191"/>
                      </a:lnTo>
                      <a:lnTo>
                        <a:pt x="164402" y="38291"/>
                      </a:lnTo>
                      <a:lnTo>
                        <a:pt x="79915" y="38100"/>
                      </a:lnTo>
                      <a:cubicBezTo>
                        <a:pt x="79915" y="38100"/>
                        <a:pt x="79915" y="38100"/>
                        <a:pt x="79820" y="38100"/>
                      </a:cubicBezTo>
                      <a:cubicBezTo>
                        <a:pt x="57055" y="38100"/>
                        <a:pt x="38481" y="56674"/>
                        <a:pt x="38386" y="79438"/>
                      </a:cubicBezTo>
                      <a:lnTo>
                        <a:pt x="38005" y="264128"/>
                      </a:lnTo>
                      <a:cubicBezTo>
                        <a:pt x="38005" y="286988"/>
                        <a:pt x="56483" y="305562"/>
                        <a:pt x="79344" y="305657"/>
                      </a:cubicBezTo>
                      <a:lnTo>
                        <a:pt x="79344" y="34366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3953C58A-5702-5C39-8FCB-5910965AADC9}"/>
                    </a:ext>
                  </a:extLst>
                </p:cNvPr>
                <p:cNvSpPr/>
                <p:nvPr/>
              </p:nvSpPr>
              <p:spPr>
                <a:xfrm>
                  <a:off x="5720333" y="4292441"/>
                  <a:ext cx="163925" cy="79914"/>
                </a:xfrm>
                <a:custGeom>
                  <a:avLst/>
                  <a:gdLst>
                    <a:gd name="connsiteX0" fmla="*/ 163925 w 163925"/>
                    <a:gd name="connsiteY0" fmla="*/ 79915 h 79914"/>
                    <a:gd name="connsiteX1" fmla="*/ 125825 w 163925"/>
                    <a:gd name="connsiteY1" fmla="*/ 79820 h 79914"/>
                    <a:gd name="connsiteX2" fmla="*/ 84487 w 163925"/>
                    <a:gd name="connsiteY2" fmla="*/ 38291 h 79914"/>
                    <a:gd name="connsiteX3" fmla="*/ 0 w 163925"/>
                    <a:gd name="connsiteY3" fmla="*/ 38100 h 79914"/>
                    <a:gd name="connsiteX4" fmla="*/ 95 w 163925"/>
                    <a:gd name="connsiteY4" fmla="*/ 0 h 79914"/>
                    <a:gd name="connsiteX5" fmla="*/ 84582 w 163925"/>
                    <a:gd name="connsiteY5" fmla="*/ 191 h 79914"/>
                    <a:gd name="connsiteX6" fmla="*/ 163925 w 163925"/>
                    <a:gd name="connsiteY6" fmla="*/ 79915 h 79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3925" h="79914">
                      <a:moveTo>
                        <a:pt x="163925" y="79915"/>
                      </a:moveTo>
                      <a:lnTo>
                        <a:pt x="125825" y="79820"/>
                      </a:lnTo>
                      <a:cubicBezTo>
                        <a:pt x="125825" y="56960"/>
                        <a:pt x="107347" y="38386"/>
                        <a:pt x="84487" y="38291"/>
                      </a:cubicBezTo>
                      <a:lnTo>
                        <a:pt x="0" y="38100"/>
                      </a:lnTo>
                      <a:lnTo>
                        <a:pt x="95" y="0"/>
                      </a:lnTo>
                      <a:lnTo>
                        <a:pt x="84582" y="191"/>
                      </a:lnTo>
                      <a:cubicBezTo>
                        <a:pt x="128492" y="286"/>
                        <a:pt x="164021" y="36004"/>
                        <a:pt x="163925" y="7991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CD9FB4D8-968F-6141-48FB-2359EC036ADF}"/>
                  </a:ext>
                </a:extLst>
              </p:cNvPr>
              <p:cNvSpPr/>
              <p:nvPr/>
            </p:nvSpPr>
            <p:spPr>
              <a:xfrm rot="-5393296">
                <a:off x="5648466" y="4669324"/>
                <a:ext cx="142494" cy="38100"/>
              </a:xfrm>
              <a:custGeom>
                <a:avLst/>
                <a:gdLst>
                  <a:gd name="connsiteX0" fmla="*/ 0 w 142494"/>
                  <a:gd name="connsiteY0" fmla="*/ 0 h 38100"/>
                  <a:gd name="connsiteX1" fmla="*/ 142494 w 142494"/>
                  <a:gd name="connsiteY1" fmla="*/ 0 h 38100"/>
                  <a:gd name="connsiteX2" fmla="*/ 142494 w 142494"/>
                  <a:gd name="connsiteY2" fmla="*/ 38100 h 38100"/>
                  <a:gd name="connsiteX3" fmla="*/ 0 w 142494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494" h="38100">
                    <a:moveTo>
                      <a:pt x="0" y="0"/>
                    </a:moveTo>
                    <a:lnTo>
                      <a:pt x="142494" y="0"/>
                    </a:lnTo>
                    <a:lnTo>
                      <a:pt x="142494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58" name="Graphic 3">
              <a:extLst>
                <a:ext uri="{FF2B5EF4-FFF2-40B4-BE49-F238E27FC236}">
                  <a16:creationId xmlns:a16="http://schemas.microsoft.com/office/drawing/2014/main" id="{31FFB410-D5D4-E462-4CF3-9480D0D3EAA4}"/>
                </a:ext>
              </a:extLst>
            </p:cNvPr>
            <p:cNvGrpSpPr/>
            <p:nvPr/>
          </p:nvGrpSpPr>
          <p:grpSpPr>
            <a:xfrm>
              <a:off x="6201822" y="3723417"/>
              <a:ext cx="328326" cy="519874"/>
              <a:chOff x="6201822" y="3723417"/>
              <a:chExt cx="328326" cy="519874"/>
            </a:xfrm>
            <a:grpFill/>
          </p:grpSpPr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953B2D70-8DDE-12EC-1ECC-04FF008FB15E}"/>
                  </a:ext>
                </a:extLst>
              </p:cNvPr>
              <p:cNvSpPr/>
              <p:nvPr/>
            </p:nvSpPr>
            <p:spPr>
              <a:xfrm>
                <a:off x="6243446" y="3723417"/>
                <a:ext cx="246317" cy="246221"/>
              </a:xfrm>
              <a:custGeom>
                <a:avLst/>
                <a:gdLst>
                  <a:gd name="connsiteX0" fmla="*/ 123063 w 246317"/>
                  <a:gd name="connsiteY0" fmla="*/ 246221 h 246221"/>
                  <a:gd name="connsiteX1" fmla="*/ 122873 w 246317"/>
                  <a:gd name="connsiteY1" fmla="*/ 246221 h 246221"/>
                  <a:gd name="connsiteX2" fmla="*/ 0 w 246317"/>
                  <a:gd name="connsiteY2" fmla="*/ 122872 h 246221"/>
                  <a:gd name="connsiteX3" fmla="*/ 123159 w 246317"/>
                  <a:gd name="connsiteY3" fmla="*/ 0 h 246221"/>
                  <a:gd name="connsiteX4" fmla="*/ 123444 w 246317"/>
                  <a:gd name="connsiteY4" fmla="*/ 0 h 246221"/>
                  <a:gd name="connsiteX5" fmla="*/ 246317 w 246317"/>
                  <a:gd name="connsiteY5" fmla="*/ 123349 h 246221"/>
                  <a:gd name="connsiteX6" fmla="*/ 246317 w 246317"/>
                  <a:gd name="connsiteY6" fmla="*/ 123349 h 246221"/>
                  <a:gd name="connsiteX7" fmla="*/ 123063 w 246317"/>
                  <a:gd name="connsiteY7" fmla="*/ 246221 h 246221"/>
                  <a:gd name="connsiteX8" fmla="*/ 123063 w 246317"/>
                  <a:gd name="connsiteY8" fmla="*/ 38005 h 246221"/>
                  <a:gd name="connsiteX9" fmla="*/ 38005 w 246317"/>
                  <a:gd name="connsiteY9" fmla="*/ 122872 h 246221"/>
                  <a:gd name="connsiteX10" fmla="*/ 122873 w 246317"/>
                  <a:gd name="connsiteY10" fmla="*/ 208121 h 246221"/>
                  <a:gd name="connsiteX11" fmla="*/ 123063 w 246317"/>
                  <a:gd name="connsiteY11" fmla="*/ 208121 h 246221"/>
                  <a:gd name="connsiteX12" fmla="*/ 208122 w 246317"/>
                  <a:gd name="connsiteY12" fmla="*/ 123254 h 246221"/>
                  <a:gd name="connsiteX13" fmla="*/ 123254 w 246317"/>
                  <a:gd name="connsiteY13" fmla="*/ 38005 h 246221"/>
                  <a:gd name="connsiteX14" fmla="*/ 123063 w 246317"/>
                  <a:gd name="connsiteY14" fmla="*/ 38005 h 24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6317" h="246221">
                    <a:moveTo>
                      <a:pt x="123063" y="246221"/>
                    </a:moveTo>
                    <a:cubicBezTo>
                      <a:pt x="122968" y="246221"/>
                      <a:pt x="122873" y="246221"/>
                      <a:pt x="122873" y="246221"/>
                    </a:cubicBezTo>
                    <a:cubicBezTo>
                      <a:pt x="54960" y="246126"/>
                      <a:pt x="-190" y="190786"/>
                      <a:pt x="0" y="122872"/>
                    </a:cubicBezTo>
                    <a:cubicBezTo>
                      <a:pt x="96" y="55054"/>
                      <a:pt x="55341" y="0"/>
                      <a:pt x="123159" y="0"/>
                    </a:cubicBezTo>
                    <a:cubicBezTo>
                      <a:pt x="123254" y="0"/>
                      <a:pt x="123349" y="0"/>
                      <a:pt x="123444" y="0"/>
                    </a:cubicBezTo>
                    <a:cubicBezTo>
                      <a:pt x="191358" y="95"/>
                      <a:pt x="246507" y="55436"/>
                      <a:pt x="246317" y="123349"/>
                    </a:cubicBezTo>
                    <a:lnTo>
                      <a:pt x="246317" y="123349"/>
                    </a:lnTo>
                    <a:cubicBezTo>
                      <a:pt x="246126" y="191071"/>
                      <a:pt x="190881" y="246221"/>
                      <a:pt x="123063" y="246221"/>
                    </a:cubicBezTo>
                    <a:close/>
                    <a:moveTo>
                      <a:pt x="123063" y="38005"/>
                    </a:moveTo>
                    <a:cubicBezTo>
                      <a:pt x="76200" y="38005"/>
                      <a:pt x="38100" y="76010"/>
                      <a:pt x="38005" y="122872"/>
                    </a:cubicBezTo>
                    <a:cubicBezTo>
                      <a:pt x="37910" y="169736"/>
                      <a:pt x="76010" y="208026"/>
                      <a:pt x="122873" y="208121"/>
                    </a:cubicBezTo>
                    <a:cubicBezTo>
                      <a:pt x="122873" y="208121"/>
                      <a:pt x="122968" y="208121"/>
                      <a:pt x="123063" y="208121"/>
                    </a:cubicBezTo>
                    <a:cubicBezTo>
                      <a:pt x="169831" y="208121"/>
                      <a:pt x="208026" y="170116"/>
                      <a:pt x="208122" y="123254"/>
                    </a:cubicBezTo>
                    <a:cubicBezTo>
                      <a:pt x="208217" y="76390"/>
                      <a:pt x="170117" y="38100"/>
                      <a:pt x="123254" y="38005"/>
                    </a:cubicBezTo>
                    <a:cubicBezTo>
                      <a:pt x="123159" y="38005"/>
                      <a:pt x="123159" y="38005"/>
                      <a:pt x="123063" y="380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F37FF67-D964-D030-7854-3337ACB53F47}"/>
                  </a:ext>
                </a:extLst>
              </p:cNvPr>
              <p:cNvSpPr/>
              <p:nvPr/>
            </p:nvSpPr>
            <p:spPr>
              <a:xfrm>
                <a:off x="6201822" y="3979164"/>
                <a:ext cx="164496" cy="264128"/>
              </a:xfrm>
              <a:custGeom>
                <a:avLst/>
                <a:gdLst>
                  <a:gd name="connsiteX0" fmla="*/ 38100 w 164496"/>
                  <a:gd name="connsiteY0" fmla="*/ 264128 h 264128"/>
                  <a:gd name="connsiteX1" fmla="*/ 0 w 164496"/>
                  <a:gd name="connsiteY1" fmla="*/ 264033 h 264128"/>
                  <a:gd name="connsiteX2" fmla="*/ 381 w 164496"/>
                  <a:gd name="connsiteY2" fmla="*/ 79343 h 264128"/>
                  <a:gd name="connsiteX3" fmla="*/ 23813 w 164496"/>
                  <a:gd name="connsiteY3" fmla="*/ 23241 h 264128"/>
                  <a:gd name="connsiteX4" fmla="*/ 80010 w 164496"/>
                  <a:gd name="connsiteY4" fmla="*/ 0 h 264128"/>
                  <a:gd name="connsiteX5" fmla="*/ 164497 w 164496"/>
                  <a:gd name="connsiteY5" fmla="*/ 190 h 264128"/>
                  <a:gd name="connsiteX6" fmla="*/ 164402 w 164496"/>
                  <a:gd name="connsiteY6" fmla="*/ 38290 h 264128"/>
                  <a:gd name="connsiteX7" fmla="*/ 79915 w 164496"/>
                  <a:gd name="connsiteY7" fmla="*/ 38100 h 264128"/>
                  <a:gd name="connsiteX8" fmla="*/ 79820 w 164496"/>
                  <a:gd name="connsiteY8" fmla="*/ 38100 h 264128"/>
                  <a:gd name="connsiteX9" fmla="*/ 50673 w 164496"/>
                  <a:gd name="connsiteY9" fmla="*/ 50197 h 264128"/>
                  <a:gd name="connsiteX10" fmla="*/ 38481 w 164496"/>
                  <a:gd name="connsiteY10" fmla="*/ 79438 h 264128"/>
                  <a:gd name="connsiteX11" fmla="*/ 38100 w 164496"/>
                  <a:gd name="connsiteY11" fmla="*/ 264128 h 264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4496" h="264128">
                    <a:moveTo>
                      <a:pt x="38100" y="264128"/>
                    </a:moveTo>
                    <a:lnTo>
                      <a:pt x="0" y="264033"/>
                    </a:lnTo>
                    <a:lnTo>
                      <a:pt x="381" y="79343"/>
                    </a:lnTo>
                    <a:cubicBezTo>
                      <a:pt x="381" y="58198"/>
                      <a:pt x="8763" y="38195"/>
                      <a:pt x="23813" y="23241"/>
                    </a:cubicBezTo>
                    <a:cubicBezTo>
                      <a:pt x="38862" y="8191"/>
                      <a:pt x="58674" y="190"/>
                      <a:pt x="80010" y="0"/>
                    </a:cubicBezTo>
                    <a:lnTo>
                      <a:pt x="164497" y="190"/>
                    </a:lnTo>
                    <a:lnTo>
                      <a:pt x="164402" y="38290"/>
                    </a:lnTo>
                    <a:lnTo>
                      <a:pt x="79915" y="38100"/>
                    </a:lnTo>
                    <a:cubicBezTo>
                      <a:pt x="79915" y="38100"/>
                      <a:pt x="79820" y="38100"/>
                      <a:pt x="79820" y="38100"/>
                    </a:cubicBezTo>
                    <a:cubicBezTo>
                      <a:pt x="68866" y="38100"/>
                      <a:pt x="58484" y="42386"/>
                      <a:pt x="50673" y="50197"/>
                    </a:cubicBezTo>
                    <a:cubicBezTo>
                      <a:pt x="42767" y="58007"/>
                      <a:pt x="38481" y="68389"/>
                      <a:pt x="38481" y="79438"/>
                    </a:cubicBezTo>
                    <a:lnTo>
                      <a:pt x="38100" y="2641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4697DD46-1F21-3F38-8CD3-888769EA595E}"/>
                  </a:ext>
                </a:extLst>
              </p:cNvPr>
              <p:cNvSpPr/>
              <p:nvPr/>
            </p:nvSpPr>
            <p:spPr>
              <a:xfrm>
                <a:off x="6366224" y="3979259"/>
                <a:ext cx="163925" cy="79914"/>
              </a:xfrm>
              <a:custGeom>
                <a:avLst/>
                <a:gdLst>
                  <a:gd name="connsiteX0" fmla="*/ 163925 w 163925"/>
                  <a:gd name="connsiteY0" fmla="*/ 79915 h 79914"/>
                  <a:gd name="connsiteX1" fmla="*/ 125825 w 163925"/>
                  <a:gd name="connsiteY1" fmla="*/ 79820 h 79914"/>
                  <a:gd name="connsiteX2" fmla="*/ 84487 w 163925"/>
                  <a:gd name="connsiteY2" fmla="*/ 38291 h 79914"/>
                  <a:gd name="connsiteX3" fmla="*/ 0 w 163925"/>
                  <a:gd name="connsiteY3" fmla="*/ 38100 h 79914"/>
                  <a:gd name="connsiteX4" fmla="*/ 95 w 163925"/>
                  <a:gd name="connsiteY4" fmla="*/ 0 h 79914"/>
                  <a:gd name="connsiteX5" fmla="*/ 84582 w 163925"/>
                  <a:gd name="connsiteY5" fmla="*/ 191 h 79914"/>
                  <a:gd name="connsiteX6" fmla="*/ 163925 w 163925"/>
                  <a:gd name="connsiteY6" fmla="*/ 79915 h 7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925" h="79914">
                    <a:moveTo>
                      <a:pt x="163925" y="79915"/>
                    </a:moveTo>
                    <a:lnTo>
                      <a:pt x="125825" y="79820"/>
                    </a:lnTo>
                    <a:cubicBezTo>
                      <a:pt x="125825" y="56960"/>
                      <a:pt x="107347" y="38386"/>
                      <a:pt x="84487" y="38291"/>
                    </a:cubicBezTo>
                    <a:lnTo>
                      <a:pt x="0" y="38100"/>
                    </a:lnTo>
                    <a:lnTo>
                      <a:pt x="95" y="0"/>
                    </a:lnTo>
                    <a:lnTo>
                      <a:pt x="84582" y="191"/>
                    </a:lnTo>
                    <a:cubicBezTo>
                      <a:pt x="128397" y="286"/>
                      <a:pt x="164021" y="36100"/>
                      <a:pt x="163925" y="7991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59" name="Graphic 3">
              <a:extLst>
                <a:ext uri="{FF2B5EF4-FFF2-40B4-BE49-F238E27FC236}">
                  <a16:creationId xmlns:a16="http://schemas.microsoft.com/office/drawing/2014/main" id="{B80E885F-1AC4-176D-B6A4-6C73122BD98C}"/>
                </a:ext>
              </a:extLst>
            </p:cNvPr>
            <p:cNvGrpSpPr/>
            <p:nvPr/>
          </p:nvGrpSpPr>
          <p:grpSpPr>
            <a:xfrm>
              <a:off x="5857208" y="3741229"/>
              <a:ext cx="328041" cy="335470"/>
              <a:chOff x="5857208" y="3741229"/>
              <a:chExt cx="328041" cy="335470"/>
            </a:xfrm>
            <a:grpFill/>
          </p:grpSpPr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522992F-EF03-3E04-7C36-CF87F4A42390}"/>
                  </a:ext>
                </a:extLst>
              </p:cNvPr>
              <p:cNvSpPr/>
              <p:nvPr/>
            </p:nvSpPr>
            <p:spPr>
              <a:xfrm>
                <a:off x="5898070" y="3741229"/>
                <a:ext cx="246316" cy="246316"/>
              </a:xfrm>
              <a:custGeom>
                <a:avLst/>
                <a:gdLst>
                  <a:gd name="connsiteX0" fmla="*/ 123158 w 246316"/>
                  <a:gd name="connsiteY0" fmla="*/ 246317 h 246316"/>
                  <a:gd name="connsiteX1" fmla="*/ 0 w 246316"/>
                  <a:gd name="connsiteY1" fmla="*/ 123158 h 246316"/>
                  <a:gd name="connsiteX2" fmla="*/ 123158 w 246316"/>
                  <a:gd name="connsiteY2" fmla="*/ 0 h 246316"/>
                  <a:gd name="connsiteX3" fmla="*/ 246316 w 246316"/>
                  <a:gd name="connsiteY3" fmla="*/ 123158 h 246316"/>
                  <a:gd name="connsiteX4" fmla="*/ 123158 w 246316"/>
                  <a:gd name="connsiteY4" fmla="*/ 246317 h 246316"/>
                  <a:gd name="connsiteX5" fmla="*/ 123158 w 246316"/>
                  <a:gd name="connsiteY5" fmla="*/ 38100 h 246316"/>
                  <a:gd name="connsiteX6" fmla="*/ 38100 w 246316"/>
                  <a:gd name="connsiteY6" fmla="*/ 123158 h 246316"/>
                  <a:gd name="connsiteX7" fmla="*/ 123158 w 246316"/>
                  <a:gd name="connsiteY7" fmla="*/ 208217 h 246316"/>
                  <a:gd name="connsiteX8" fmla="*/ 208216 w 246316"/>
                  <a:gd name="connsiteY8" fmla="*/ 123158 h 246316"/>
                  <a:gd name="connsiteX9" fmla="*/ 123158 w 246316"/>
                  <a:gd name="connsiteY9" fmla="*/ 38100 h 24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316" h="246316">
                    <a:moveTo>
                      <a:pt x="123158" y="246317"/>
                    </a:moveTo>
                    <a:cubicBezTo>
                      <a:pt x="55245" y="246317"/>
                      <a:pt x="0" y="191071"/>
                      <a:pt x="0" y="123158"/>
                    </a:cubicBezTo>
                    <a:cubicBezTo>
                      <a:pt x="0" y="55245"/>
                      <a:pt x="55245" y="0"/>
                      <a:pt x="123158" y="0"/>
                    </a:cubicBezTo>
                    <a:cubicBezTo>
                      <a:pt x="191071" y="0"/>
                      <a:pt x="246316" y="55245"/>
                      <a:pt x="246316" y="123158"/>
                    </a:cubicBezTo>
                    <a:cubicBezTo>
                      <a:pt x="246316" y="191071"/>
                      <a:pt x="191071" y="246317"/>
                      <a:pt x="123158" y="246317"/>
                    </a:cubicBezTo>
                    <a:close/>
                    <a:moveTo>
                      <a:pt x="123158" y="38100"/>
                    </a:moveTo>
                    <a:cubicBezTo>
                      <a:pt x="76295" y="38100"/>
                      <a:pt x="38100" y="76295"/>
                      <a:pt x="38100" y="123158"/>
                    </a:cubicBezTo>
                    <a:cubicBezTo>
                      <a:pt x="38100" y="170021"/>
                      <a:pt x="76295" y="208217"/>
                      <a:pt x="123158" y="208217"/>
                    </a:cubicBezTo>
                    <a:cubicBezTo>
                      <a:pt x="170021" y="208217"/>
                      <a:pt x="208216" y="170021"/>
                      <a:pt x="208216" y="123158"/>
                    </a:cubicBezTo>
                    <a:cubicBezTo>
                      <a:pt x="208216" y="76200"/>
                      <a:pt x="170021" y="38100"/>
                      <a:pt x="123158" y="381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C9020472-9B9F-3D65-5E6A-0F2B15CD23F7}"/>
                  </a:ext>
                </a:extLst>
              </p:cNvPr>
              <p:cNvSpPr/>
              <p:nvPr/>
            </p:nvSpPr>
            <p:spPr>
              <a:xfrm>
                <a:off x="5857208" y="3997166"/>
                <a:ext cx="164020" cy="79533"/>
              </a:xfrm>
              <a:custGeom>
                <a:avLst/>
                <a:gdLst>
                  <a:gd name="connsiteX0" fmla="*/ 38100 w 164020"/>
                  <a:gd name="connsiteY0" fmla="*/ 79534 h 79533"/>
                  <a:gd name="connsiteX1" fmla="*/ 0 w 164020"/>
                  <a:gd name="connsiteY1" fmla="*/ 79534 h 79533"/>
                  <a:gd name="connsiteX2" fmla="*/ 79534 w 164020"/>
                  <a:gd name="connsiteY2" fmla="*/ 0 h 79533"/>
                  <a:gd name="connsiteX3" fmla="*/ 164021 w 164020"/>
                  <a:gd name="connsiteY3" fmla="*/ 0 h 79533"/>
                  <a:gd name="connsiteX4" fmla="*/ 164021 w 164020"/>
                  <a:gd name="connsiteY4" fmla="*/ 38100 h 79533"/>
                  <a:gd name="connsiteX5" fmla="*/ 79534 w 164020"/>
                  <a:gd name="connsiteY5" fmla="*/ 38100 h 79533"/>
                  <a:gd name="connsiteX6" fmla="*/ 38100 w 164020"/>
                  <a:gd name="connsiteY6" fmla="*/ 79534 h 7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020" h="79533">
                    <a:moveTo>
                      <a:pt x="38100" y="79534"/>
                    </a:moveTo>
                    <a:lnTo>
                      <a:pt x="0" y="79534"/>
                    </a:lnTo>
                    <a:cubicBezTo>
                      <a:pt x="0" y="35719"/>
                      <a:pt x="35719" y="0"/>
                      <a:pt x="79534" y="0"/>
                    </a:cubicBezTo>
                    <a:lnTo>
                      <a:pt x="164021" y="0"/>
                    </a:lnTo>
                    <a:lnTo>
                      <a:pt x="164021" y="38100"/>
                    </a:lnTo>
                    <a:lnTo>
                      <a:pt x="79534" y="38100"/>
                    </a:lnTo>
                    <a:cubicBezTo>
                      <a:pt x="56674" y="38195"/>
                      <a:pt x="38100" y="56769"/>
                      <a:pt x="38100" y="7953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9F392759-4277-50F3-7865-2043BDEFEBE1}"/>
                  </a:ext>
                </a:extLst>
              </p:cNvPr>
              <p:cNvSpPr/>
              <p:nvPr/>
            </p:nvSpPr>
            <p:spPr>
              <a:xfrm>
                <a:off x="6021228" y="3997166"/>
                <a:ext cx="164020" cy="79533"/>
              </a:xfrm>
              <a:custGeom>
                <a:avLst/>
                <a:gdLst>
                  <a:gd name="connsiteX0" fmla="*/ 164021 w 164020"/>
                  <a:gd name="connsiteY0" fmla="*/ 79534 h 79533"/>
                  <a:gd name="connsiteX1" fmla="*/ 125921 w 164020"/>
                  <a:gd name="connsiteY1" fmla="*/ 79534 h 79533"/>
                  <a:gd name="connsiteX2" fmla="*/ 84487 w 164020"/>
                  <a:gd name="connsiteY2" fmla="*/ 38100 h 79533"/>
                  <a:gd name="connsiteX3" fmla="*/ 0 w 164020"/>
                  <a:gd name="connsiteY3" fmla="*/ 38100 h 79533"/>
                  <a:gd name="connsiteX4" fmla="*/ 0 w 164020"/>
                  <a:gd name="connsiteY4" fmla="*/ 0 h 79533"/>
                  <a:gd name="connsiteX5" fmla="*/ 84487 w 164020"/>
                  <a:gd name="connsiteY5" fmla="*/ 0 h 79533"/>
                  <a:gd name="connsiteX6" fmla="*/ 164021 w 164020"/>
                  <a:gd name="connsiteY6" fmla="*/ 79534 h 7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020" h="79533">
                    <a:moveTo>
                      <a:pt x="164021" y="79534"/>
                    </a:moveTo>
                    <a:lnTo>
                      <a:pt x="125921" y="79534"/>
                    </a:lnTo>
                    <a:cubicBezTo>
                      <a:pt x="125921" y="56674"/>
                      <a:pt x="107347" y="38100"/>
                      <a:pt x="84487" y="38100"/>
                    </a:cubicBezTo>
                    <a:lnTo>
                      <a:pt x="0" y="38100"/>
                    </a:lnTo>
                    <a:lnTo>
                      <a:pt x="0" y="0"/>
                    </a:lnTo>
                    <a:lnTo>
                      <a:pt x="84487" y="0"/>
                    </a:lnTo>
                    <a:cubicBezTo>
                      <a:pt x="128302" y="95"/>
                      <a:pt x="164021" y="35719"/>
                      <a:pt x="164021" y="7953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D42D709F-B710-5C1F-71DC-FEE5B30A6D37}"/>
              </a:ext>
            </a:extLst>
          </p:cNvPr>
          <p:cNvGrpSpPr/>
          <p:nvPr/>
        </p:nvGrpSpPr>
        <p:grpSpPr>
          <a:xfrm>
            <a:off x="3120554" y="2066925"/>
            <a:ext cx="464776" cy="497770"/>
            <a:chOff x="7421563" y="976313"/>
            <a:chExt cx="1028700" cy="1101726"/>
          </a:xfrm>
          <a:solidFill>
            <a:schemeClr val="tx1"/>
          </a:solidFill>
        </p:grpSpPr>
        <p:sp>
          <p:nvSpPr>
            <p:cNvPr id="180" name="Freeform 12">
              <a:extLst>
                <a:ext uri="{FF2B5EF4-FFF2-40B4-BE49-F238E27FC236}">
                  <a16:creationId xmlns:a16="http://schemas.microsoft.com/office/drawing/2014/main" id="{0EA40AE0-B3AC-B684-66A5-196F1BBCE8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0613" y="1468438"/>
              <a:ext cx="217488" cy="465138"/>
            </a:xfrm>
            <a:custGeom>
              <a:avLst/>
              <a:gdLst>
                <a:gd name="T0" fmla="*/ 39 w 411"/>
                <a:gd name="T1" fmla="*/ 878 h 878"/>
                <a:gd name="T2" fmla="*/ 371 w 411"/>
                <a:gd name="T3" fmla="*/ 878 h 878"/>
                <a:gd name="T4" fmla="*/ 371 w 411"/>
                <a:gd name="T5" fmla="*/ 878 h 878"/>
                <a:gd name="T6" fmla="*/ 379 w 411"/>
                <a:gd name="T7" fmla="*/ 878 h 878"/>
                <a:gd name="T8" fmla="*/ 388 w 411"/>
                <a:gd name="T9" fmla="*/ 876 h 878"/>
                <a:gd name="T10" fmla="*/ 393 w 411"/>
                <a:gd name="T11" fmla="*/ 873 h 878"/>
                <a:gd name="T12" fmla="*/ 400 w 411"/>
                <a:gd name="T13" fmla="*/ 867 h 878"/>
                <a:gd name="T14" fmla="*/ 404 w 411"/>
                <a:gd name="T15" fmla="*/ 862 h 878"/>
                <a:gd name="T16" fmla="*/ 408 w 411"/>
                <a:gd name="T17" fmla="*/ 855 h 878"/>
                <a:gd name="T18" fmla="*/ 411 w 411"/>
                <a:gd name="T19" fmla="*/ 848 h 878"/>
                <a:gd name="T20" fmla="*/ 411 w 411"/>
                <a:gd name="T21" fmla="*/ 840 h 878"/>
                <a:gd name="T22" fmla="*/ 411 w 411"/>
                <a:gd name="T23" fmla="*/ 39 h 878"/>
                <a:gd name="T24" fmla="*/ 411 w 411"/>
                <a:gd name="T25" fmla="*/ 39 h 878"/>
                <a:gd name="T26" fmla="*/ 411 w 411"/>
                <a:gd name="T27" fmla="*/ 31 h 878"/>
                <a:gd name="T28" fmla="*/ 408 w 411"/>
                <a:gd name="T29" fmla="*/ 23 h 878"/>
                <a:gd name="T30" fmla="*/ 404 w 411"/>
                <a:gd name="T31" fmla="*/ 18 h 878"/>
                <a:gd name="T32" fmla="*/ 400 w 411"/>
                <a:gd name="T33" fmla="*/ 11 h 878"/>
                <a:gd name="T34" fmla="*/ 393 w 411"/>
                <a:gd name="T35" fmla="*/ 7 h 878"/>
                <a:gd name="T36" fmla="*/ 388 w 411"/>
                <a:gd name="T37" fmla="*/ 3 h 878"/>
                <a:gd name="T38" fmla="*/ 379 w 411"/>
                <a:gd name="T39" fmla="*/ 1 h 878"/>
                <a:gd name="T40" fmla="*/ 371 w 411"/>
                <a:gd name="T41" fmla="*/ 0 h 878"/>
                <a:gd name="T42" fmla="*/ 39 w 411"/>
                <a:gd name="T43" fmla="*/ 0 h 878"/>
                <a:gd name="T44" fmla="*/ 39 w 411"/>
                <a:gd name="T45" fmla="*/ 0 h 878"/>
                <a:gd name="T46" fmla="*/ 31 w 411"/>
                <a:gd name="T47" fmla="*/ 1 h 878"/>
                <a:gd name="T48" fmla="*/ 24 w 411"/>
                <a:gd name="T49" fmla="*/ 3 h 878"/>
                <a:gd name="T50" fmla="*/ 17 w 411"/>
                <a:gd name="T51" fmla="*/ 7 h 878"/>
                <a:gd name="T52" fmla="*/ 12 w 411"/>
                <a:gd name="T53" fmla="*/ 11 h 878"/>
                <a:gd name="T54" fmla="*/ 6 w 411"/>
                <a:gd name="T55" fmla="*/ 18 h 878"/>
                <a:gd name="T56" fmla="*/ 2 w 411"/>
                <a:gd name="T57" fmla="*/ 23 h 878"/>
                <a:gd name="T58" fmla="*/ 1 w 411"/>
                <a:gd name="T59" fmla="*/ 31 h 878"/>
                <a:gd name="T60" fmla="*/ 0 w 411"/>
                <a:gd name="T61" fmla="*/ 39 h 878"/>
                <a:gd name="T62" fmla="*/ 0 w 411"/>
                <a:gd name="T63" fmla="*/ 840 h 878"/>
                <a:gd name="T64" fmla="*/ 0 w 411"/>
                <a:gd name="T65" fmla="*/ 840 h 878"/>
                <a:gd name="T66" fmla="*/ 1 w 411"/>
                <a:gd name="T67" fmla="*/ 848 h 878"/>
                <a:gd name="T68" fmla="*/ 2 w 411"/>
                <a:gd name="T69" fmla="*/ 855 h 878"/>
                <a:gd name="T70" fmla="*/ 6 w 411"/>
                <a:gd name="T71" fmla="*/ 862 h 878"/>
                <a:gd name="T72" fmla="*/ 12 w 411"/>
                <a:gd name="T73" fmla="*/ 867 h 878"/>
                <a:gd name="T74" fmla="*/ 17 w 411"/>
                <a:gd name="T75" fmla="*/ 873 h 878"/>
                <a:gd name="T76" fmla="*/ 24 w 411"/>
                <a:gd name="T77" fmla="*/ 876 h 878"/>
                <a:gd name="T78" fmla="*/ 31 w 411"/>
                <a:gd name="T79" fmla="*/ 878 h 878"/>
                <a:gd name="T80" fmla="*/ 39 w 411"/>
                <a:gd name="T81" fmla="*/ 878 h 878"/>
                <a:gd name="T82" fmla="*/ 39 w 411"/>
                <a:gd name="T83" fmla="*/ 878 h 878"/>
                <a:gd name="T84" fmla="*/ 79 w 411"/>
                <a:gd name="T85" fmla="*/ 78 h 878"/>
                <a:gd name="T86" fmla="*/ 333 w 411"/>
                <a:gd name="T87" fmla="*/ 78 h 878"/>
                <a:gd name="T88" fmla="*/ 333 w 411"/>
                <a:gd name="T89" fmla="*/ 801 h 878"/>
                <a:gd name="T90" fmla="*/ 79 w 411"/>
                <a:gd name="T91" fmla="*/ 801 h 878"/>
                <a:gd name="T92" fmla="*/ 79 w 411"/>
                <a:gd name="T93" fmla="*/ 78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11" h="878">
                  <a:moveTo>
                    <a:pt x="39" y="878"/>
                  </a:moveTo>
                  <a:lnTo>
                    <a:pt x="371" y="878"/>
                  </a:lnTo>
                  <a:lnTo>
                    <a:pt x="371" y="878"/>
                  </a:lnTo>
                  <a:lnTo>
                    <a:pt x="379" y="878"/>
                  </a:lnTo>
                  <a:lnTo>
                    <a:pt x="388" y="876"/>
                  </a:lnTo>
                  <a:lnTo>
                    <a:pt x="393" y="873"/>
                  </a:lnTo>
                  <a:lnTo>
                    <a:pt x="400" y="867"/>
                  </a:lnTo>
                  <a:lnTo>
                    <a:pt x="404" y="862"/>
                  </a:lnTo>
                  <a:lnTo>
                    <a:pt x="408" y="855"/>
                  </a:lnTo>
                  <a:lnTo>
                    <a:pt x="411" y="848"/>
                  </a:lnTo>
                  <a:lnTo>
                    <a:pt x="411" y="840"/>
                  </a:lnTo>
                  <a:lnTo>
                    <a:pt x="411" y="39"/>
                  </a:lnTo>
                  <a:lnTo>
                    <a:pt x="411" y="39"/>
                  </a:lnTo>
                  <a:lnTo>
                    <a:pt x="411" y="31"/>
                  </a:lnTo>
                  <a:lnTo>
                    <a:pt x="408" y="23"/>
                  </a:lnTo>
                  <a:lnTo>
                    <a:pt x="404" y="18"/>
                  </a:lnTo>
                  <a:lnTo>
                    <a:pt x="400" y="11"/>
                  </a:lnTo>
                  <a:lnTo>
                    <a:pt x="393" y="7"/>
                  </a:lnTo>
                  <a:lnTo>
                    <a:pt x="388" y="3"/>
                  </a:lnTo>
                  <a:lnTo>
                    <a:pt x="379" y="1"/>
                  </a:lnTo>
                  <a:lnTo>
                    <a:pt x="371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1" y="1"/>
                  </a:lnTo>
                  <a:lnTo>
                    <a:pt x="24" y="3"/>
                  </a:lnTo>
                  <a:lnTo>
                    <a:pt x="17" y="7"/>
                  </a:lnTo>
                  <a:lnTo>
                    <a:pt x="12" y="11"/>
                  </a:lnTo>
                  <a:lnTo>
                    <a:pt x="6" y="18"/>
                  </a:lnTo>
                  <a:lnTo>
                    <a:pt x="2" y="23"/>
                  </a:lnTo>
                  <a:lnTo>
                    <a:pt x="1" y="31"/>
                  </a:lnTo>
                  <a:lnTo>
                    <a:pt x="0" y="39"/>
                  </a:lnTo>
                  <a:lnTo>
                    <a:pt x="0" y="840"/>
                  </a:lnTo>
                  <a:lnTo>
                    <a:pt x="0" y="840"/>
                  </a:lnTo>
                  <a:lnTo>
                    <a:pt x="1" y="848"/>
                  </a:lnTo>
                  <a:lnTo>
                    <a:pt x="2" y="855"/>
                  </a:lnTo>
                  <a:lnTo>
                    <a:pt x="6" y="862"/>
                  </a:lnTo>
                  <a:lnTo>
                    <a:pt x="12" y="867"/>
                  </a:lnTo>
                  <a:lnTo>
                    <a:pt x="17" y="873"/>
                  </a:lnTo>
                  <a:lnTo>
                    <a:pt x="24" y="876"/>
                  </a:lnTo>
                  <a:lnTo>
                    <a:pt x="31" y="878"/>
                  </a:lnTo>
                  <a:lnTo>
                    <a:pt x="39" y="878"/>
                  </a:lnTo>
                  <a:lnTo>
                    <a:pt x="39" y="878"/>
                  </a:lnTo>
                  <a:close/>
                  <a:moveTo>
                    <a:pt x="79" y="78"/>
                  </a:moveTo>
                  <a:lnTo>
                    <a:pt x="333" y="78"/>
                  </a:lnTo>
                  <a:lnTo>
                    <a:pt x="333" y="801"/>
                  </a:lnTo>
                  <a:lnTo>
                    <a:pt x="79" y="801"/>
                  </a:lnTo>
                  <a:lnTo>
                    <a:pt x="79" y="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3">
              <a:extLst>
                <a:ext uri="{FF2B5EF4-FFF2-40B4-BE49-F238E27FC236}">
                  <a16:creationId xmlns:a16="http://schemas.microsoft.com/office/drawing/2014/main" id="{2640E78C-E447-6A6E-8694-7F12496790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23200" y="1203326"/>
              <a:ext cx="217488" cy="730250"/>
            </a:xfrm>
            <a:custGeom>
              <a:avLst/>
              <a:gdLst>
                <a:gd name="T0" fmla="*/ 39 w 411"/>
                <a:gd name="T1" fmla="*/ 1379 h 1379"/>
                <a:gd name="T2" fmla="*/ 371 w 411"/>
                <a:gd name="T3" fmla="*/ 1379 h 1379"/>
                <a:gd name="T4" fmla="*/ 371 w 411"/>
                <a:gd name="T5" fmla="*/ 1379 h 1379"/>
                <a:gd name="T6" fmla="*/ 380 w 411"/>
                <a:gd name="T7" fmla="*/ 1379 h 1379"/>
                <a:gd name="T8" fmla="*/ 388 w 411"/>
                <a:gd name="T9" fmla="*/ 1377 h 1379"/>
                <a:gd name="T10" fmla="*/ 395 w 411"/>
                <a:gd name="T11" fmla="*/ 1374 h 1379"/>
                <a:gd name="T12" fmla="*/ 400 w 411"/>
                <a:gd name="T13" fmla="*/ 1368 h 1379"/>
                <a:gd name="T14" fmla="*/ 404 w 411"/>
                <a:gd name="T15" fmla="*/ 1363 h 1379"/>
                <a:gd name="T16" fmla="*/ 408 w 411"/>
                <a:gd name="T17" fmla="*/ 1356 h 1379"/>
                <a:gd name="T18" fmla="*/ 411 w 411"/>
                <a:gd name="T19" fmla="*/ 1349 h 1379"/>
                <a:gd name="T20" fmla="*/ 411 w 411"/>
                <a:gd name="T21" fmla="*/ 1341 h 1379"/>
                <a:gd name="T22" fmla="*/ 411 w 411"/>
                <a:gd name="T23" fmla="*/ 39 h 1379"/>
                <a:gd name="T24" fmla="*/ 411 w 411"/>
                <a:gd name="T25" fmla="*/ 39 h 1379"/>
                <a:gd name="T26" fmla="*/ 411 w 411"/>
                <a:gd name="T27" fmla="*/ 31 h 1379"/>
                <a:gd name="T28" fmla="*/ 408 w 411"/>
                <a:gd name="T29" fmla="*/ 24 h 1379"/>
                <a:gd name="T30" fmla="*/ 404 w 411"/>
                <a:gd name="T31" fmla="*/ 18 h 1379"/>
                <a:gd name="T32" fmla="*/ 400 w 411"/>
                <a:gd name="T33" fmla="*/ 12 h 1379"/>
                <a:gd name="T34" fmla="*/ 395 w 411"/>
                <a:gd name="T35" fmla="*/ 7 h 1379"/>
                <a:gd name="T36" fmla="*/ 388 w 411"/>
                <a:gd name="T37" fmla="*/ 4 h 1379"/>
                <a:gd name="T38" fmla="*/ 380 w 411"/>
                <a:gd name="T39" fmla="*/ 1 h 1379"/>
                <a:gd name="T40" fmla="*/ 371 w 411"/>
                <a:gd name="T41" fmla="*/ 0 h 1379"/>
                <a:gd name="T42" fmla="*/ 39 w 411"/>
                <a:gd name="T43" fmla="*/ 0 h 1379"/>
                <a:gd name="T44" fmla="*/ 39 w 411"/>
                <a:gd name="T45" fmla="*/ 0 h 1379"/>
                <a:gd name="T46" fmla="*/ 31 w 411"/>
                <a:gd name="T47" fmla="*/ 1 h 1379"/>
                <a:gd name="T48" fmla="*/ 24 w 411"/>
                <a:gd name="T49" fmla="*/ 4 h 1379"/>
                <a:gd name="T50" fmla="*/ 17 w 411"/>
                <a:gd name="T51" fmla="*/ 7 h 1379"/>
                <a:gd name="T52" fmla="*/ 12 w 411"/>
                <a:gd name="T53" fmla="*/ 12 h 1379"/>
                <a:gd name="T54" fmla="*/ 6 w 411"/>
                <a:gd name="T55" fmla="*/ 18 h 1379"/>
                <a:gd name="T56" fmla="*/ 4 w 411"/>
                <a:gd name="T57" fmla="*/ 24 h 1379"/>
                <a:gd name="T58" fmla="*/ 1 w 411"/>
                <a:gd name="T59" fmla="*/ 31 h 1379"/>
                <a:gd name="T60" fmla="*/ 0 w 411"/>
                <a:gd name="T61" fmla="*/ 39 h 1379"/>
                <a:gd name="T62" fmla="*/ 0 w 411"/>
                <a:gd name="T63" fmla="*/ 1341 h 1379"/>
                <a:gd name="T64" fmla="*/ 0 w 411"/>
                <a:gd name="T65" fmla="*/ 1341 h 1379"/>
                <a:gd name="T66" fmla="*/ 1 w 411"/>
                <a:gd name="T67" fmla="*/ 1349 h 1379"/>
                <a:gd name="T68" fmla="*/ 4 w 411"/>
                <a:gd name="T69" fmla="*/ 1356 h 1379"/>
                <a:gd name="T70" fmla="*/ 6 w 411"/>
                <a:gd name="T71" fmla="*/ 1363 h 1379"/>
                <a:gd name="T72" fmla="*/ 12 w 411"/>
                <a:gd name="T73" fmla="*/ 1368 h 1379"/>
                <a:gd name="T74" fmla="*/ 17 w 411"/>
                <a:gd name="T75" fmla="*/ 1374 h 1379"/>
                <a:gd name="T76" fmla="*/ 24 w 411"/>
                <a:gd name="T77" fmla="*/ 1377 h 1379"/>
                <a:gd name="T78" fmla="*/ 31 w 411"/>
                <a:gd name="T79" fmla="*/ 1379 h 1379"/>
                <a:gd name="T80" fmla="*/ 39 w 411"/>
                <a:gd name="T81" fmla="*/ 1379 h 1379"/>
                <a:gd name="T82" fmla="*/ 39 w 411"/>
                <a:gd name="T83" fmla="*/ 1379 h 1379"/>
                <a:gd name="T84" fmla="*/ 79 w 411"/>
                <a:gd name="T85" fmla="*/ 79 h 1379"/>
                <a:gd name="T86" fmla="*/ 333 w 411"/>
                <a:gd name="T87" fmla="*/ 79 h 1379"/>
                <a:gd name="T88" fmla="*/ 333 w 411"/>
                <a:gd name="T89" fmla="*/ 1302 h 1379"/>
                <a:gd name="T90" fmla="*/ 79 w 411"/>
                <a:gd name="T91" fmla="*/ 1302 h 1379"/>
                <a:gd name="T92" fmla="*/ 79 w 411"/>
                <a:gd name="T93" fmla="*/ 79 h 1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11" h="1379">
                  <a:moveTo>
                    <a:pt x="39" y="1379"/>
                  </a:moveTo>
                  <a:lnTo>
                    <a:pt x="371" y="1379"/>
                  </a:lnTo>
                  <a:lnTo>
                    <a:pt x="371" y="1379"/>
                  </a:lnTo>
                  <a:lnTo>
                    <a:pt x="380" y="1379"/>
                  </a:lnTo>
                  <a:lnTo>
                    <a:pt x="388" y="1377"/>
                  </a:lnTo>
                  <a:lnTo>
                    <a:pt x="395" y="1374"/>
                  </a:lnTo>
                  <a:lnTo>
                    <a:pt x="400" y="1368"/>
                  </a:lnTo>
                  <a:lnTo>
                    <a:pt x="404" y="1363"/>
                  </a:lnTo>
                  <a:lnTo>
                    <a:pt x="408" y="1356"/>
                  </a:lnTo>
                  <a:lnTo>
                    <a:pt x="411" y="1349"/>
                  </a:lnTo>
                  <a:lnTo>
                    <a:pt x="411" y="1341"/>
                  </a:lnTo>
                  <a:lnTo>
                    <a:pt x="411" y="39"/>
                  </a:lnTo>
                  <a:lnTo>
                    <a:pt x="411" y="39"/>
                  </a:lnTo>
                  <a:lnTo>
                    <a:pt x="411" y="31"/>
                  </a:lnTo>
                  <a:lnTo>
                    <a:pt x="408" y="24"/>
                  </a:lnTo>
                  <a:lnTo>
                    <a:pt x="404" y="18"/>
                  </a:lnTo>
                  <a:lnTo>
                    <a:pt x="400" y="12"/>
                  </a:lnTo>
                  <a:lnTo>
                    <a:pt x="395" y="7"/>
                  </a:lnTo>
                  <a:lnTo>
                    <a:pt x="388" y="4"/>
                  </a:lnTo>
                  <a:lnTo>
                    <a:pt x="380" y="1"/>
                  </a:lnTo>
                  <a:lnTo>
                    <a:pt x="371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1" y="1"/>
                  </a:lnTo>
                  <a:lnTo>
                    <a:pt x="24" y="4"/>
                  </a:lnTo>
                  <a:lnTo>
                    <a:pt x="17" y="7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4" y="24"/>
                  </a:lnTo>
                  <a:lnTo>
                    <a:pt x="1" y="31"/>
                  </a:lnTo>
                  <a:lnTo>
                    <a:pt x="0" y="39"/>
                  </a:lnTo>
                  <a:lnTo>
                    <a:pt x="0" y="1341"/>
                  </a:lnTo>
                  <a:lnTo>
                    <a:pt x="0" y="1341"/>
                  </a:lnTo>
                  <a:lnTo>
                    <a:pt x="1" y="1349"/>
                  </a:lnTo>
                  <a:lnTo>
                    <a:pt x="4" y="1356"/>
                  </a:lnTo>
                  <a:lnTo>
                    <a:pt x="6" y="1363"/>
                  </a:lnTo>
                  <a:lnTo>
                    <a:pt x="12" y="1368"/>
                  </a:lnTo>
                  <a:lnTo>
                    <a:pt x="17" y="1374"/>
                  </a:lnTo>
                  <a:lnTo>
                    <a:pt x="24" y="1377"/>
                  </a:lnTo>
                  <a:lnTo>
                    <a:pt x="31" y="1379"/>
                  </a:lnTo>
                  <a:lnTo>
                    <a:pt x="39" y="1379"/>
                  </a:lnTo>
                  <a:lnTo>
                    <a:pt x="39" y="1379"/>
                  </a:lnTo>
                  <a:close/>
                  <a:moveTo>
                    <a:pt x="79" y="79"/>
                  </a:moveTo>
                  <a:lnTo>
                    <a:pt x="333" y="79"/>
                  </a:lnTo>
                  <a:lnTo>
                    <a:pt x="333" y="1302"/>
                  </a:lnTo>
                  <a:lnTo>
                    <a:pt x="79" y="1302"/>
                  </a:lnTo>
                  <a:lnTo>
                    <a:pt x="79" y="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4">
              <a:extLst>
                <a:ext uri="{FF2B5EF4-FFF2-40B4-BE49-F238E27FC236}">
                  <a16:creationId xmlns:a16="http://schemas.microsoft.com/office/drawing/2014/main" id="{1147A294-8CD2-3600-0911-A2FC5A8C15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3725" y="976313"/>
              <a:ext cx="219075" cy="957263"/>
            </a:xfrm>
            <a:custGeom>
              <a:avLst/>
              <a:gdLst>
                <a:gd name="T0" fmla="*/ 39 w 412"/>
                <a:gd name="T1" fmla="*/ 1808 h 1808"/>
                <a:gd name="T2" fmla="*/ 372 w 412"/>
                <a:gd name="T3" fmla="*/ 1808 h 1808"/>
                <a:gd name="T4" fmla="*/ 372 w 412"/>
                <a:gd name="T5" fmla="*/ 1808 h 1808"/>
                <a:gd name="T6" fmla="*/ 380 w 412"/>
                <a:gd name="T7" fmla="*/ 1808 h 1808"/>
                <a:gd name="T8" fmla="*/ 387 w 412"/>
                <a:gd name="T9" fmla="*/ 1806 h 1808"/>
                <a:gd name="T10" fmla="*/ 394 w 412"/>
                <a:gd name="T11" fmla="*/ 1803 h 1808"/>
                <a:gd name="T12" fmla="*/ 399 w 412"/>
                <a:gd name="T13" fmla="*/ 1797 h 1808"/>
                <a:gd name="T14" fmla="*/ 405 w 412"/>
                <a:gd name="T15" fmla="*/ 1792 h 1808"/>
                <a:gd name="T16" fmla="*/ 408 w 412"/>
                <a:gd name="T17" fmla="*/ 1785 h 1808"/>
                <a:gd name="T18" fmla="*/ 410 w 412"/>
                <a:gd name="T19" fmla="*/ 1778 h 1808"/>
                <a:gd name="T20" fmla="*/ 412 w 412"/>
                <a:gd name="T21" fmla="*/ 1770 h 1808"/>
                <a:gd name="T22" fmla="*/ 412 w 412"/>
                <a:gd name="T23" fmla="*/ 39 h 1808"/>
                <a:gd name="T24" fmla="*/ 412 w 412"/>
                <a:gd name="T25" fmla="*/ 39 h 1808"/>
                <a:gd name="T26" fmla="*/ 410 w 412"/>
                <a:gd name="T27" fmla="*/ 31 h 1808"/>
                <a:gd name="T28" fmla="*/ 408 w 412"/>
                <a:gd name="T29" fmla="*/ 25 h 1808"/>
                <a:gd name="T30" fmla="*/ 405 w 412"/>
                <a:gd name="T31" fmla="*/ 18 h 1808"/>
                <a:gd name="T32" fmla="*/ 399 w 412"/>
                <a:gd name="T33" fmla="*/ 12 h 1808"/>
                <a:gd name="T34" fmla="*/ 394 w 412"/>
                <a:gd name="T35" fmla="*/ 7 h 1808"/>
                <a:gd name="T36" fmla="*/ 387 w 412"/>
                <a:gd name="T37" fmla="*/ 4 h 1808"/>
                <a:gd name="T38" fmla="*/ 380 w 412"/>
                <a:gd name="T39" fmla="*/ 1 h 1808"/>
                <a:gd name="T40" fmla="*/ 372 w 412"/>
                <a:gd name="T41" fmla="*/ 0 h 1808"/>
                <a:gd name="T42" fmla="*/ 39 w 412"/>
                <a:gd name="T43" fmla="*/ 0 h 1808"/>
                <a:gd name="T44" fmla="*/ 39 w 412"/>
                <a:gd name="T45" fmla="*/ 0 h 1808"/>
                <a:gd name="T46" fmla="*/ 32 w 412"/>
                <a:gd name="T47" fmla="*/ 1 h 1808"/>
                <a:gd name="T48" fmla="*/ 24 w 412"/>
                <a:gd name="T49" fmla="*/ 4 h 1808"/>
                <a:gd name="T50" fmla="*/ 17 w 412"/>
                <a:gd name="T51" fmla="*/ 7 h 1808"/>
                <a:gd name="T52" fmla="*/ 11 w 412"/>
                <a:gd name="T53" fmla="*/ 12 h 1808"/>
                <a:gd name="T54" fmla="*/ 7 w 412"/>
                <a:gd name="T55" fmla="*/ 18 h 1808"/>
                <a:gd name="T56" fmla="*/ 3 w 412"/>
                <a:gd name="T57" fmla="*/ 25 h 1808"/>
                <a:gd name="T58" fmla="*/ 0 w 412"/>
                <a:gd name="T59" fmla="*/ 31 h 1808"/>
                <a:gd name="T60" fmla="*/ 0 w 412"/>
                <a:gd name="T61" fmla="*/ 39 h 1808"/>
                <a:gd name="T62" fmla="*/ 0 w 412"/>
                <a:gd name="T63" fmla="*/ 1770 h 1808"/>
                <a:gd name="T64" fmla="*/ 0 w 412"/>
                <a:gd name="T65" fmla="*/ 1770 h 1808"/>
                <a:gd name="T66" fmla="*/ 0 w 412"/>
                <a:gd name="T67" fmla="*/ 1778 h 1808"/>
                <a:gd name="T68" fmla="*/ 3 w 412"/>
                <a:gd name="T69" fmla="*/ 1785 h 1808"/>
                <a:gd name="T70" fmla="*/ 7 w 412"/>
                <a:gd name="T71" fmla="*/ 1792 h 1808"/>
                <a:gd name="T72" fmla="*/ 11 w 412"/>
                <a:gd name="T73" fmla="*/ 1797 h 1808"/>
                <a:gd name="T74" fmla="*/ 17 w 412"/>
                <a:gd name="T75" fmla="*/ 1803 h 1808"/>
                <a:gd name="T76" fmla="*/ 24 w 412"/>
                <a:gd name="T77" fmla="*/ 1806 h 1808"/>
                <a:gd name="T78" fmla="*/ 32 w 412"/>
                <a:gd name="T79" fmla="*/ 1808 h 1808"/>
                <a:gd name="T80" fmla="*/ 39 w 412"/>
                <a:gd name="T81" fmla="*/ 1808 h 1808"/>
                <a:gd name="T82" fmla="*/ 39 w 412"/>
                <a:gd name="T83" fmla="*/ 1808 h 1808"/>
                <a:gd name="T84" fmla="*/ 78 w 412"/>
                <a:gd name="T85" fmla="*/ 79 h 1808"/>
                <a:gd name="T86" fmla="*/ 333 w 412"/>
                <a:gd name="T87" fmla="*/ 79 h 1808"/>
                <a:gd name="T88" fmla="*/ 333 w 412"/>
                <a:gd name="T89" fmla="*/ 1731 h 1808"/>
                <a:gd name="T90" fmla="*/ 78 w 412"/>
                <a:gd name="T91" fmla="*/ 1731 h 1808"/>
                <a:gd name="T92" fmla="*/ 78 w 412"/>
                <a:gd name="T93" fmla="*/ 79 h 1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12" h="1808">
                  <a:moveTo>
                    <a:pt x="39" y="1808"/>
                  </a:moveTo>
                  <a:lnTo>
                    <a:pt x="372" y="1808"/>
                  </a:lnTo>
                  <a:lnTo>
                    <a:pt x="372" y="1808"/>
                  </a:lnTo>
                  <a:lnTo>
                    <a:pt x="380" y="1808"/>
                  </a:lnTo>
                  <a:lnTo>
                    <a:pt x="387" y="1806"/>
                  </a:lnTo>
                  <a:lnTo>
                    <a:pt x="394" y="1803"/>
                  </a:lnTo>
                  <a:lnTo>
                    <a:pt x="399" y="1797"/>
                  </a:lnTo>
                  <a:lnTo>
                    <a:pt x="405" y="1792"/>
                  </a:lnTo>
                  <a:lnTo>
                    <a:pt x="408" y="1785"/>
                  </a:lnTo>
                  <a:lnTo>
                    <a:pt x="410" y="1778"/>
                  </a:lnTo>
                  <a:lnTo>
                    <a:pt x="412" y="1770"/>
                  </a:lnTo>
                  <a:lnTo>
                    <a:pt x="412" y="39"/>
                  </a:lnTo>
                  <a:lnTo>
                    <a:pt x="412" y="39"/>
                  </a:lnTo>
                  <a:lnTo>
                    <a:pt x="410" y="31"/>
                  </a:lnTo>
                  <a:lnTo>
                    <a:pt x="408" y="25"/>
                  </a:lnTo>
                  <a:lnTo>
                    <a:pt x="405" y="18"/>
                  </a:lnTo>
                  <a:lnTo>
                    <a:pt x="399" y="12"/>
                  </a:lnTo>
                  <a:lnTo>
                    <a:pt x="394" y="7"/>
                  </a:lnTo>
                  <a:lnTo>
                    <a:pt x="387" y="4"/>
                  </a:lnTo>
                  <a:lnTo>
                    <a:pt x="380" y="1"/>
                  </a:lnTo>
                  <a:lnTo>
                    <a:pt x="372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2" y="1"/>
                  </a:lnTo>
                  <a:lnTo>
                    <a:pt x="24" y="4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7" y="18"/>
                  </a:lnTo>
                  <a:lnTo>
                    <a:pt x="3" y="25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0" y="1770"/>
                  </a:lnTo>
                  <a:lnTo>
                    <a:pt x="0" y="1770"/>
                  </a:lnTo>
                  <a:lnTo>
                    <a:pt x="0" y="1778"/>
                  </a:lnTo>
                  <a:lnTo>
                    <a:pt x="3" y="1785"/>
                  </a:lnTo>
                  <a:lnTo>
                    <a:pt x="7" y="1792"/>
                  </a:lnTo>
                  <a:lnTo>
                    <a:pt x="11" y="1797"/>
                  </a:lnTo>
                  <a:lnTo>
                    <a:pt x="17" y="1803"/>
                  </a:lnTo>
                  <a:lnTo>
                    <a:pt x="24" y="1806"/>
                  </a:lnTo>
                  <a:lnTo>
                    <a:pt x="32" y="1808"/>
                  </a:lnTo>
                  <a:lnTo>
                    <a:pt x="39" y="1808"/>
                  </a:lnTo>
                  <a:lnTo>
                    <a:pt x="39" y="1808"/>
                  </a:lnTo>
                  <a:close/>
                  <a:moveTo>
                    <a:pt x="78" y="79"/>
                  </a:moveTo>
                  <a:lnTo>
                    <a:pt x="333" y="79"/>
                  </a:lnTo>
                  <a:lnTo>
                    <a:pt x="333" y="1731"/>
                  </a:lnTo>
                  <a:lnTo>
                    <a:pt x="78" y="1731"/>
                  </a:lnTo>
                  <a:lnTo>
                    <a:pt x="78" y="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5">
              <a:extLst>
                <a:ext uri="{FF2B5EF4-FFF2-40B4-BE49-F238E27FC236}">
                  <a16:creationId xmlns:a16="http://schemas.microsoft.com/office/drawing/2014/main" id="{D82E01BA-D889-6C3F-0DDA-604306A9E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1563" y="2035176"/>
              <a:ext cx="1028700" cy="42863"/>
            </a:xfrm>
            <a:custGeom>
              <a:avLst/>
              <a:gdLst>
                <a:gd name="T0" fmla="*/ 1903 w 1943"/>
                <a:gd name="T1" fmla="*/ 0 h 79"/>
                <a:gd name="T2" fmla="*/ 39 w 1943"/>
                <a:gd name="T3" fmla="*/ 0 h 79"/>
                <a:gd name="T4" fmla="*/ 39 w 1943"/>
                <a:gd name="T5" fmla="*/ 0 h 79"/>
                <a:gd name="T6" fmla="*/ 31 w 1943"/>
                <a:gd name="T7" fmla="*/ 1 h 79"/>
                <a:gd name="T8" fmla="*/ 24 w 1943"/>
                <a:gd name="T9" fmla="*/ 4 h 79"/>
                <a:gd name="T10" fmla="*/ 17 w 1943"/>
                <a:gd name="T11" fmla="*/ 6 h 79"/>
                <a:gd name="T12" fmla="*/ 10 w 1943"/>
                <a:gd name="T13" fmla="*/ 12 h 79"/>
                <a:gd name="T14" fmla="*/ 6 w 1943"/>
                <a:gd name="T15" fmla="*/ 17 h 79"/>
                <a:gd name="T16" fmla="*/ 2 w 1943"/>
                <a:gd name="T17" fmla="*/ 24 h 79"/>
                <a:gd name="T18" fmla="*/ 1 w 1943"/>
                <a:gd name="T19" fmla="*/ 31 h 79"/>
                <a:gd name="T20" fmla="*/ 0 w 1943"/>
                <a:gd name="T21" fmla="*/ 39 h 79"/>
                <a:gd name="T22" fmla="*/ 0 w 1943"/>
                <a:gd name="T23" fmla="*/ 39 h 79"/>
                <a:gd name="T24" fmla="*/ 1 w 1943"/>
                <a:gd name="T25" fmla="*/ 47 h 79"/>
                <a:gd name="T26" fmla="*/ 2 w 1943"/>
                <a:gd name="T27" fmla="*/ 54 h 79"/>
                <a:gd name="T28" fmla="*/ 6 w 1943"/>
                <a:gd name="T29" fmla="*/ 61 h 79"/>
                <a:gd name="T30" fmla="*/ 10 w 1943"/>
                <a:gd name="T31" fmla="*/ 66 h 79"/>
                <a:gd name="T32" fmla="*/ 17 w 1943"/>
                <a:gd name="T33" fmla="*/ 72 h 79"/>
                <a:gd name="T34" fmla="*/ 24 w 1943"/>
                <a:gd name="T35" fmla="*/ 74 h 79"/>
                <a:gd name="T36" fmla="*/ 31 w 1943"/>
                <a:gd name="T37" fmla="*/ 77 h 79"/>
                <a:gd name="T38" fmla="*/ 39 w 1943"/>
                <a:gd name="T39" fmla="*/ 79 h 79"/>
                <a:gd name="T40" fmla="*/ 1903 w 1943"/>
                <a:gd name="T41" fmla="*/ 79 h 79"/>
                <a:gd name="T42" fmla="*/ 1903 w 1943"/>
                <a:gd name="T43" fmla="*/ 79 h 79"/>
                <a:gd name="T44" fmla="*/ 1911 w 1943"/>
                <a:gd name="T45" fmla="*/ 77 h 79"/>
                <a:gd name="T46" fmla="*/ 1918 w 1943"/>
                <a:gd name="T47" fmla="*/ 74 h 79"/>
                <a:gd name="T48" fmla="*/ 1925 w 1943"/>
                <a:gd name="T49" fmla="*/ 72 h 79"/>
                <a:gd name="T50" fmla="*/ 1930 w 1943"/>
                <a:gd name="T51" fmla="*/ 66 h 79"/>
                <a:gd name="T52" fmla="*/ 1936 w 1943"/>
                <a:gd name="T53" fmla="*/ 61 h 79"/>
                <a:gd name="T54" fmla="*/ 1939 w 1943"/>
                <a:gd name="T55" fmla="*/ 54 h 79"/>
                <a:gd name="T56" fmla="*/ 1941 w 1943"/>
                <a:gd name="T57" fmla="*/ 47 h 79"/>
                <a:gd name="T58" fmla="*/ 1943 w 1943"/>
                <a:gd name="T59" fmla="*/ 39 h 79"/>
                <a:gd name="T60" fmla="*/ 1943 w 1943"/>
                <a:gd name="T61" fmla="*/ 39 h 79"/>
                <a:gd name="T62" fmla="*/ 1941 w 1943"/>
                <a:gd name="T63" fmla="*/ 31 h 79"/>
                <a:gd name="T64" fmla="*/ 1939 w 1943"/>
                <a:gd name="T65" fmla="*/ 24 h 79"/>
                <a:gd name="T66" fmla="*/ 1936 w 1943"/>
                <a:gd name="T67" fmla="*/ 17 h 79"/>
                <a:gd name="T68" fmla="*/ 1930 w 1943"/>
                <a:gd name="T69" fmla="*/ 12 h 79"/>
                <a:gd name="T70" fmla="*/ 1925 w 1943"/>
                <a:gd name="T71" fmla="*/ 6 h 79"/>
                <a:gd name="T72" fmla="*/ 1918 w 1943"/>
                <a:gd name="T73" fmla="*/ 4 h 79"/>
                <a:gd name="T74" fmla="*/ 1911 w 1943"/>
                <a:gd name="T75" fmla="*/ 1 h 79"/>
                <a:gd name="T76" fmla="*/ 1903 w 1943"/>
                <a:gd name="T77" fmla="*/ 0 h 79"/>
                <a:gd name="T78" fmla="*/ 1903 w 1943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43" h="79">
                  <a:moveTo>
                    <a:pt x="1903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31" y="1"/>
                  </a:lnTo>
                  <a:lnTo>
                    <a:pt x="24" y="4"/>
                  </a:lnTo>
                  <a:lnTo>
                    <a:pt x="17" y="6"/>
                  </a:lnTo>
                  <a:lnTo>
                    <a:pt x="10" y="12"/>
                  </a:lnTo>
                  <a:lnTo>
                    <a:pt x="6" y="17"/>
                  </a:lnTo>
                  <a:lnTo>
                    <a:pt x="2" y="24"/>
                  </a:lnTo>
                  <a:lnTo>
                    <a:pt x="1" y="31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1" y="47"/>
                  </a:lnTo>
                  <a:lnTo>
                    <a:pt x="2" y="54"/>
                  </a:lnTo>
                  <a:lnTo>
                    <a:pt x="6" y="61"/>
                  </a:lnTo>
                  <a:lnTo>
                    <a:pt x="10" y="66"/>
                  </a:lnTo>
                  <a:lnTo>
                    <a:pt x="17" y="72"/>
                  </a:lnTo>
                  <a:lnTo>
                    <a:pt x="24" y="74"/>
                  </a:lnTo>
                  <a:lnTo>
                    <a:pt x="31" y="77"/>
                  </a:lnTo>
                  <a:lnTo>
                    <a:pt x="39" y="79"/>
                  </a:lnTo>
                  <a:lnTo>
                    <a:pt x="1903" y="79"/>
                  </a:lnTo>
                  <a:lnTo>
                    <a:pt x="1903" y="79"/>
                  </a:lnTo>
                  <a:lnTo>
                    <a:pt x="1911" y="77"/>
                  </a:lnTo>
                  <a:lnTo>
                    <a:pt x="1918" y="74"/>
                  </a:lnTo>
                  <a:lnTo>
                    <a:pt x="1925" y="72"/>
                  </a:lnTo>
                  <a:lnTo>
                    <a:pt x="1930" y="66"/>
                  </a:lnTo>
                  <a:lnTo>
                    <a:pt x="1936" y="61"/>
                  </a:lnTo>
                  <a:lnTo>
                    <a:pt x="1939" y="54"/>
                  </a:lnTo>
                  <a:lnTo>
                    <a:pt x="1941" y="47"/>
                  </a:lnTo>
                  <a:lnTo>
                    <a:pt x="1943" y="39"/>
                  </a:lnTo>
                  <a:lnTo>
                    <a:pt x="1943" y="39"/>
                  </a:lnTo>
                  <a:lnTo>
                    <a:pt x="1941" y="31"/>
                  </a:lnTo>
                  <a:lnTo>
                    <a:pt x="1939" y="24"/>
                  </a:lnTo>
                  <a:lnTo>
                    <a:pt x="1936" y="17"/>
                  </a:lnTo>
                  <a:lnTo>
                    <a:pt x="1930" y="12"/>
                  </a:lnTo>
                  <a:lnTo>
                    <a:pt x="1925" y="6"/>
                  </a:lnTo>
                  <a:lnTo>
                    <a:pt x="1918" y="4"/>
                  </a:lnTo>
                  <a:lnTo>
                    <a:pt x="1911" y="1"/>
                  </a:lnTo>
                  <a:lnTo>
                    <a:pt x="1903" y="0"/>
                  </a:lnTo>
                  <a:lnTo>
                    <a:pt x="19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B25972EB-BB59-8C9B-641B-61B58F947B4A}"/>
              </a:ext>
            </a:extLst>
          </p:cNvPr>
          <p:cNvGrpSpPr/>
          <p:nvPr/>
        </p:nvGrpSpPr>
        <p:grpSpPr>
          <a:xfrm>
            <a:off x="4870972" y="2128838"/>
            <a:ext cx="621350" cy="373944"/>
            <a:chOff x="3770181" y="5133935"/>
            <a:chExt cx="846842" cy="509649"/>
          </a:xfrm>
        </p:grpSpPr>
        <p:sp>
          <p:nvSpPr>
            <p:cNvPr id="185" name="Rectangle 394">
              <a:extLst>
                <a:ext uri="{FF2B5EF4-FFF2-40B4-BE49-F238E27FC236}">
                  <a16:creationId xmlns:a16="http://schemas.microsoft.com/office/drawing/2014/main" id="{C58CF674-85CD-3686-1D57-12399A13A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181" y="5133935"/>
              <a:ext cx="846842" cy="417702"/>
            </a:xfrm>
            <a:prstGeom prst="rect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Rectangle 395">
              <a:extLst>
                <a:ext uri="{FF2B5EF4-FFF2-40B4-BE49-F238E27FC236}">
                  <a16:creationId xmlns:a16="http://schemas.microsoft.com/office/drawing/2014/main" id="{C126642C-A0ED-3D10-B7B7-DEEBD2E44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181" y="5549010"/>
              <a:ext cx="846842" cy="94574"/>
            </a:xfrm>
            <a:prstGeom prst="rect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396">
              <a:extLst>
                <a:ext uri="{FF2B5EF4-FFF2-40B4-BE49-F238E27FC236}">
                  <a16:creationId xmlns:a16="http://schemas.microsoft.com/office/drawing/2014/main" id="{25B820C1-F087-17A4-1EBA-FBC6327B1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0024" y="5295499"/>
              <a:ext cx="89758" cy="105082"/>
            </a:xfrm>
            <a:custGeom>
              <a:avLst/>
              <a:gdLst>
                <a:gd name="T0" fmla="*/ 69 w 69"/>
                <a:gd name="T1" fmla="*/ 40 h 80"/>
                <a:gd name="T2" fmla="*/ 34 w 69"/>
                <a:gd name="T3" fmla="*/ 60 h 80"/>
                <a:gd name="T4" fmla="*/ 0 w 69"/>
                <a:gd name="T5" fmla="*/ 80 h 80"/>
                <a:gd name="T6" fmla="*/ 0 w 69"/>
                <a:gd name="T7" fmla="*/ 40 h 80"/>
                <a:gd name="T8" fmla="*/ 0 w 69"/>
                <a:gd name="T9" fmla="*/ 0 h 80"/>
                <a:gd name="T10" fmla="*/ 34 w 69"/>
                <a:gd name="T11" fmla="*/ 20 h 80"/>
                <a:gd name="T12" fmla="*/ 69 w 69"/>
                <a:gd name="T13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80">
                  <a:moveTo>
                    <a:pt x="69" y="40"/>
                  </a:moveTo>
                  <a:lnTo>
                    <a:pt x="34" y="60"/>
                  </a:lnTo>
                  <a:lnTo>
                    <a:pt x="0" y="8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34" y="20"/>
                  </a:lnTo>
                  <a:lnTo>
                    <a:pt x="69" y="40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Line 397">
              <a:extLst>
                <a:ext uri="{FF2B5EF4-FFF2-40B4-BE49-F238E27FC236}">
                  <a16:creationId xmlns:a16="http://schemas.microsoft.com/office/drawing/2014/main" id="{1993A1EB-4FD2-5006-3E19-475B450CF2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7336" y="5597610"/>
              <a:ext cx="633506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Line 398">
              <a:extLst>
                <a:ext uri="{FF2B5EF4-FFF2-40B4-BE49-F238E27FC236}">
                  <a16:creationId xmlns:a16="http://schemas.microsoft.com/office/drawing/2014/main" id="{F6BE75CE-7FB0-5D29-3767-AD338AE32E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9054" y="5597610"/>
              <a:ext cx="27318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Line 399">
              <a:extLst>
                <a:ext uri="{FF2B5EF4-FFF2-40B4-BE49-F238E27FC236}">
                  <a16:creationId xmlns:a16="http://schemas.microsoft.com/office/drawing/2014/main" id="{6818F577-A67C-9203-4815-038DF8C03F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8485" y="5597610"/>
              <a:ext cx="26017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Line 400">
              <a:extLst>
                <a:ext uri="{FF2B5EF4-FFF2-40B4-BE49-F238E27FC236}">
                  <a16:creationId xmlns:a16="http://schemas.microsoft.com/office/drawing/2014/main" id="{9168AC8D-7859-1468-78E8-24506ABA40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2701" y="5597610"/>
              <a:ext cx="26017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2" name="Graphic 3">
            <a:extLst>
              <a:ext uri="{FF2B5EF4-FFF2-40B4-BE49-F238E27FC236}">
                <a16:creationId xmlns:a16="http://schemas.microsoft.com/office/drawing/2014/main" id="{C334A203-0307-94CF-B38B-E332598FA174}"/>
              </a:ext>
            </a:extLst>
          </p:cNvPr>
          <p:cNvGrpSpPr/>
          <p:nvPr/>
        </p:nvGrpSpPr>
        <p:grpSpPr>
          <a:xfrm>
            <a:off x="6721463" y="2026920"/>
            <a:ext cx="577780" cy="577780"/>
            <a:chOff x="3721226" y="1926240"/>
            <a:chExt cx="1207960" cy="1207960"/>
          </a:xfrm>
          <a:solidFill>
            <a:schemeClr val="tx1"/>
          </a:solidFill>
        </p:grpSpPr>
        <p:grpSp>
          <p:nvGrpSpPr>
            <p:cNvPr id="193" name="Graphic 3">
              <a:extLst>
                <a:ext uri="{FF2B5EF4-FFF2-40B4-BE49-F238E27FC236}">
                  <a16:creationId xmlns:a16="http://schemas.microsoft.com/office/drawing/2014/main" id="{68C5AEBF-3599-7530-591B-1F00E46F57F3}"/>
                </a:ext>
              </a:extLst>
            </p:cNvPr>
            <p:cNvGrpSpPr/>
            <p:nvPr/>
          </p:nvGrpSpPr>
          <p:grpSpPr>
            <a:xfrm>
              <a:off x="4209097" y="2362580"/>
              <a:ext cx="232219" cy="316420"/>
              <a:chOff x="4209097" y="2362580"/>
              <a:chExt cx="232219" cy="316420"/>
            </a:xfrm>
            <a:grpFill/>
          </p:grpSpPr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67777764-147E-55D7-C691-A754921B9387}"/>
                  </a:ext>
                </a:extLst>
              </p:cNvPr>
              <p:cNvSpPr/>
              <p:nvPr/>
            </p:nvSpPr>
            <p:spPr>
              <a:xfrm>
                <a:off x="4236434" y="2362580"/>
                <a:ext cx="177545" cy="177736"/>
              </a:xfrm>
              <a:custGeom>
                <a:avLst/>
                <a:gdLst>
                  <a:gd name="connsiteX0" fmla="*/ 88773 w 177545"/>
                  <a:gd name="connsiteY0" fmla="*/ 177737 h 177736"/>
                  <a:gd name="connsiteX1" fmla="*/ 0 w 177545"/>
                  <a:gd name="connsiteY1" fmla="*/ 88868 h 177736"/>
                  <a:gd name="connsiteX2" fmla="*/ 88773 w 177545"/>
                  <a:gd name="connsiteY2" fmla="*/ 0 h 177736"/>
                  <a:gd name="connsiteX3" fmla="*/ 177546 w 177545"/>
                  <a:gd name="connsiteY3" fmla="*/ 88868 h 177736"/>
                  <a:gd name="connsiteX4" fmla="*/ 88773 w 177545"/>
                  <a:gd name="connsiteY4" fmla="*/ 177737 h 177736"/>
                  <a:gd name="connsiteX5" fmla="*/ 88773 w 177545"/>
                  <a:gd name="connsiteY5" fmla="*/ 38005 h 177736"/>
                  <a:gd name="connsiteX6" fmla="*/ 38100 w 177545"/>
                  <a:gd name="connsiteY6" fmla="*/ 88773 h 177736"/>
                  <a:gd name="connsiteX7" fmla="*/ 88773 w 177545"/>
                  <a:gd name="connsiteY7" fmla="*/ 139541 h 177736"/>
                  <a:gd name="connsiteX8" fmla="*/ 139446 w 177545"/>
                  <a:gd name="connsiteY8" fmla="*/ 88773 h 177736"/>
                  <a:gd name="connsiteX9" fmla="*/ 88773 w 177545"/>
                  <a:gd name="connsiteY9" fmla="*/ 38005 h 17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545" h="177736">
                    <a:moveTo>
                      <a:pt x="88773" y="177737"/>
                    </a:moveTo>
                    <a:cubicBezTo>
                      <a:pt x="39814" y="177737"/>
                      <a:pt x="0" y="137827"/>
                      <a:pt x="0" y="88868"/>
                    </a:cubicBezTo>
                    <a:cubicBezTo>
                      <a:pt x="0" y="39815"/>
                      <a:pt x="39814" y="0"/>
                      <a:pt x="88773" y="0"/>
                    </a:cubicBezTo>
                    <a:cubicBezTo>
                      <a:pt x="137731" y="0"/>
                      <a:pt x="177546" y="39910"/>
                      <a:pt x="177546" y="88868"/>
                    </a:cubicBezTo>
                    <a:cubicBezTo>
                      <a:pt x="177546" y="137827"/>
                      <a:pt x="137731" y="177737"/>
                      <a:pt x="88773" y="177737"/>
                    </a:cubicBezTo>
                    <a:close/>
                    <a:moveTo>
                      <a:pt x="88773" y="38005"/>
                    </a:moveTo>
                    <a:cubicBezTo>
                      <a:pt x="60865" y="38005"/>
                      <a:pt x="38100" y="60770"/>
                      <a:pt x="38100" y="88773"/>
                    </a:cubicBezTo>
                    <a:cubicBezTo>
                      <a:pt x="38100" y="116777"/>
                      <a:pt x="60865" y="139541"/>
                      <a:pt x="88773" y="139541"/>
                    </a:cubicBezTo>
                    <a:cubicBezTo>
                      <a:pt x="116681" y="139541"/>
                      <a:pt x="139446" y="116777"/>
                      <a:pt x="139446" y="88773"/>
                    </a:cubicBezTo>
                    <a:cubicBezTo>
                      <a:pt x="139446" y="60770"/>
                      <a:pt x="116776" y="38005"/>
                      <a:pt x="88773" y="380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2E3AE044-1F76-1560-46C7-8D7F67CB611C}"/>
                  </a:ext>
                </a:extLst>
              </p:cNvPr>
              <p:cNvSpPr/>
              <p:nvPr/>
            </p:nvSpPr>
            <p:spPr>
              <a:xfrm>
                <a:off x="4209097" y="2552509"/>
                <a:ext cx="232219" cy="126492"/>
              </a:xfrm>
              <a:custGeom>
                <a:avLst/>
                <a:gdLst>
                  <a:gd name="connsiteX0" fmla="*/ 232220 w 232219"/>
                  <a:gd name="connsiteY0" fmla="*/ 126492 h 126492"/>
                  <a:gd name="connsiteX1" fmla="*/ 194120 w 232219"/>
                  <a:gd name="connsiteY1" fmla="*/ 126492 h 126492"/>
                  <a:gd name="connsiteX2" fmla="*/ 194120 w 232219"/>
                  <a:gd name="connsiteY2" fmla="*/ 48292 h 126492"/>
                  <a:gd name="connsiteX3" fmla="*/ 183928 w 232219"/>
                  <a:gd name="connsiteY3" fmla="*/ 38100 h 126492"/>
                  <a:gd name="connsiteX4" fmla="*/ 48292 w 232219"/>
                  <a:gd name="connsiteY4" fmla="*/ 38100 h 126492"/>
                  <a:gd name="connsiteX5" fmla="*/ 38100 w 232219"/>
                  <a:gd name="connsiteY5" fmla="*/ 48292 h 126492"/>
                  <a:gd name="connsiteX6" fmla="*/ 38100 w 232219"/>
                  <a:gd name="connsiteY6" fmla="*/ 126492 h 126492"/>
                  <a:gd name="connsiteX7" fmla="*/ 0 w 232219"/>
                  <a:gd name="connsiteY7" fmla="*/ 126492 h 126492"/>
                  <a:gd name="connsiteX8" fmla="*/ 0 w 232219"/>
                  <a:gd name="connsiteY8" fmla="*/ 48292 h 126492"/>
                  <a:gd name="connsiteX9" fmla="*/ 48292 w 232219"/>
                  <a:gd name="connsiteY9" fmla="*/ 0 h 126492"/>
                  <a:gd name="connsiteX10" fmla="*/ 183928 w 232219"/>
                  <a:gd name="connsiteY10" fmla="*/ 0 h 126492"/>
                  <a:gd name="connsiteX11" fmla="*/ 232220 w 232219"/>
                  <a:gd name="connsiteY11" fmla="*/ 48292 h 126492"/>
                  <a:gd name="connsiteX12" fmla="*/ 232220 w 232219"/>
                  <a:gd name="connsiteY12" fmla="*/ 126492 h 1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2219" h="126492">
                    <a:moveTo>
                      <a:pt x="232220" y="126492"/>
                    </a:moveTo>
                    <a:lnTo>
                      <a:pt x="194120" y="126492"/>
                    </a:lnTo>
                    <a:lnTo>
                      <a:pt x="194120" y="48292"/>
                    </a:lnTo>
                    <a:cubicBezTo>
                      <a:pt x="194120" y="42767"/>
                      <a:pt x="189452" y="38100"/>
                      <a:pt x="183928" y="38100"/>
                    </a:cubicBezTo>
                    <a:lnTo>
                      <a:pt x="48292" y="38100"/>
                    </a:lnTo>
                    <a:cubicBezTo>
                      <a:pt x="42767" y="38100"/>
                      <a:pt x="38100" y="42767"/>
                      <a:pt x="38100" y="48292"/>
                    </a:cubicBezTo>
                    <a:lnTo>
                      <a:pt x="38100" y="126492"/>
                    </a:lnTo>
                    <a:lnTo>
                      <a:pt x="0" y="126492"/>
                    </a:lnTo>
                    <a:lnTo>
                      <a:pt x="0" y="48292"/>
                    </a:lnTo>
                    <a:cubicBezTo>
                      <a:pt x="0" y="21717"/>
                      <a:pt x="21622" y="0"/>
                      <a:pt x="48292" y="0"/>
                    </a:cubicBezTo>
                    <a:lnTo>
                      <a:pt x="183928" y="0"/>
                    </a:lnTo>
                    <a:cubicBezTo>
                      <a:pt x="210598" y="0"/>
                      <a:pt x="232220" y="21622"/>
                      <a:pt x="232220" y="48292"/>
                    </a:cubicBezTo>
                    <a:lnTo>
                      <a:pt x="232220" y="1264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A159589A-38E4-74B3-6D71-D4B3199575A6}"/>
                </a:ext>
              </a:extLst>
            </p:cNvPr>
            <p:cNvSpPr/>
            <p:nvPr/>
          </p:nvSpPr>
          <p:spPr>
            <a:xfrm>
              <a:off x="4015263" y="2220372"/>
              <a:ext cx="619887" cy="619887"/>
            </a:xfrm>
            <a:custGeom>
              <a:avLst/>
              <a:gdLst>
                <a:gd name="connsiteX0" fmla="*/ 309943 w 619887"/>
                <a:gd name="connsiteY0" fmla="*/ 619887 h 619887"/>
                <a:gd name="connsiteX1" fmla="*/ 0 w 619887"/>
                <a:gd name="connsiteY1" fmla="*/ 309943 h 619887"/>
                <a:gd name="connsiteX2" fmla="*/ 309943 w 619887"/>
                <a:gd name="connsiteY2" fmla="*/ 0 h 619887"/>
                <a:gd name="connsiteX3" fmla="*/ 619887 w 619887"/>
                <a:gd name="connsiteY3" fmla="*/ 309943 h 619887"/>
                <a:gd name="connsiteX4" fmla="*/ 309943 w 619887"/>
                <a:gd name="connsiteY4" fmla="*/ 619887 h 619887"/>
                <a:gd name="connsiteX5" fmla="*/ 309943 w 619887"/>
                <a:gd name="connsiteY5" fmla="*/ 38005 h 619887"/>
                <a:gd name="connsiteX6" fmla="*/ 38100 w 619887"/>
                <a:gd name="connsiteY6" fmla="*/ 309848 h 619887"/>
                <a:gd name="connsiteX7" fmla="*/ 309943 w 619887"/>
                <a:gd name="connsiteY7" fmla="*/ 581692 h 619887"/>
                <a:gd name="connsiteX8" fmla="*/ 581787 w 619887"/>
                <a:gd name="connsiteY8" fmla="*/ 309848 h 619887"/>
                <a:gd name="connsiteX9" fmla="*/ 309943 w 619887"/>
                <a:gd name="connsiteY9" fmla="*/ 38005 h 61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9887" h="619887">
                  <a:moveTo>
                    <a:pt x="309943" y="619887"/>
                  </a:moveTo>
                  <a:cubicBezTo>
                    <a:pt x="139065" y="619887"/>
                    <a:pt x="0" y="480822"/>
                    <a:pt x="0" y="309943"/>
                  </a:cubicBezTo>
                  <a:cubicBezTo>
                    <a:pt x="0" y="139065"/>
                    <a:pt x="139065" y="0"/>
                    <a:pt x="309943" y="0"/>
                  </a:cubicBezTo>
                  <a:cubicBezTo>
                    <a:pt x="480822" y="0"/>
                    <a:pt x="619887" y="139065"/>
                    <a:pt x="619887" y="309943"/>
                  </a:cubicBezTo>
                  <a:cubicBezTo>
                    <a:pt x="619887" y="480822"/>
                    <a:pt x="480822" y="619887"/>
                    <a:pt x="309943" y="619887"/>
                  </a:cubicBezTo>
                  <a:close/>
                  <a:moveTo>
                    <a:pt x="309943" y="38005"/>
                  </a:moveTo>
                  <a:cubicBezTo>
                    <a:pt x="160020" y="38005"/>
                    <a:pt x="38100" y="159925"/>
                    <a:pt x="38100" y="309848"/>
                  </a:cubicBezTo>
                  <a:cubicBezTo>
                    <a:pt x="38100" y="459772"/>
                    <a:pt x="160020" y="581692"/>
                    <a:pt x="309943" y="581692"/>
                  </a:cubicBezTo>
                  <a:cubicBezTo>
                    <a:pt x="459867" y="581692"/>
                    <a:pt x="581787" y="459772"/>
                    <a:pt x="581787" y="309848"/>
                  </a:cubicBezTo>
                  <a:cubicBezTo>
                    <a:pt x="581787" y="160020"/>
                    <a:pt x="459867" y="38005"/>
                    <a:pt x="309943" y="380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95" name="Graphic 3">
              <a:extLst>
                <a:ext uri="{FF2B5EF4-FFF2-40B4-BE49-F238E27FC236}">
                  <a16:creationId xmlns:a16="http://schemas.microsoft.com/office/drawing/2014/main" id="{42583AD7-0F04-C270-4C42-9611AD5EE5DC}"/>
                </a:ext>
              </a:extLst>
            </p:cNvPr>
            <p:cNvGrpSpPr/>
            <p:nvPr/>
          </p:nvGrpSpPr>
          <p:grpSpPr>
            <a:xfrm>
              <a:off x="4247769" y="1926240"/>
              <a:ext cx="154781" cy="269081"/>
              <a:chOff x="4247769" y="1926240"/>
              <a:chExt cx="154781" cy="269081"/>
            </a:xfrm>
            <a:grpFill/>
          </p:grpSpPr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5833118-2D5F-7505-24DE-26E9DD58B701}"/>
                  </a:ext>
                </a:extLst>
              </p:cNvPr>
              <p:cNvSpPr/>
              <p:nvPr/>
            </p:nvSpPr>
            <p:spPr>
              <a:xfrm>
                <a:off x="4306157" y="2105596"/>
                <a:ext cx="38100" cy="89725"/>
              </a:xfrm>
              <a:custGeom>
                <a:avLst/>
                <a:gdLst>
                  <a:gd name="connsiteX0" fmla="*/ 0 w 38100"/>
                  <a:gd name="connsiteY0" fmla="*/ 0 h 89725"/>
                  <a:gd name="connsiteX1" fmla="*/ 38100 w 38100"/>
                  <a:gd name="connsiteY1" fmla="*/ 0 h 89725"/>
                  <a:gd name="connsiteX2" fmla="*/ 38100 w 38100"/>
                  <a:gd name="connsiteY2" fmla="*/ 89725 h 89725"/>
                  <a:gd name="connsiteX3" fmla="*/ 0 w 38100"/>
                  <a:gd name="connsiteY3" fmla="*/ 89725 h 89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89725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89725"/>
                    </a:lnTo>
                    <a:lnTo>
                      <a:pt x="0" y="897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63B77F56-48A3-16CA-5B94-B0C252FAB559}"/>
                  </a:ext>
                </a:extLst>
              </p:cNvPr>
              <p:cNvSpPr/>
              <p:nvPr/>
            </p:nvSpPr>
            <p:spPr>
              <a:xfrm>
                <a:off x="4247769" y="1926240"/>
                <a:ext cx="154781" cy="154876"/>
              </a:xfrm>
              <a:custGeom>
                <a:avLst/>
                <a:gdLst>
                  <a:gd name="connsiteX0" fmla="*/ 77438 w 154781"/>
                  <a:gd name="connsiteY0" fmla="*/ 154877 h 154876"/>
                  <a:gd name="connsiteX1" fmla="*/ 0 w 154781"/>
                  <a:gd name="connsiteY1" fmla="*/ 77438 h 154876"/>
                  <a:gd name="connsiteX2" fmla="*/ 77438 w 154781"/>
                  <a:gd name="connsiteY2" fmla="*/ 0 h 154876"/>
                  <a:gd name="connsiteX3" fmla="*/ 154781 w 154781"/>
                  <a:gd name="connsiteY3" fmla="*/ 77438 h 154876"/>
                  <a:gd name="connsiteX4" fmla="*/ 77438 w 154781"/>
                  <a:gd name="connsiteY4" fmla="*/ 154877 h 154876"/>
                  <a:gd name="connsiteX5" fmla="*/ 77438 w 154781"/>
                  <a:gd name="connsiteY5" fmla="*/ 38195 h 154876"/>
                  <a:gd name="connsiteX6" fmla="*/ 38100 w 154781"/>
                  <a:gd name="connsiteY6" fmla="*/ 77533 h 154876"/>
                  <a:gd name="connsiteX7" fmla="*/ 77438 w 154781"/>
                  <a:gd name="connsiteY7" fmla="*/ 116872 h 154876"/>
                  <a:gd name="connsiteX8" fmla="*/ 116776 w 154781"/>
                  <a:gd name="connsiteY8" fmla="*/ 77533 h 154876"/>
                  <a:gd name="connsiteX9" fmla="*/ 77438 w 154781"/>
                  <a:gd name="connsiteY9" fmla="*/ 38195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781" h="154876">
                    <a:moveTo>
                      <a:pt x="77438" y="154877"/>
                    </a:moveTo>
                    <a:cubicBezTo>
                      <a:pt x="34766" y="154877"/>
                      <a:pt x="0" y="120110"/>
                      <a:pt x="0" y="77438"/>
                    </a:cubicBezTo>
                    <a:cubicBezTo>
                      <a:pt x="0" y="34766"/>
                      <a:pt x="34671" y="0"/>
                      <a:pt x="77438" y="0"/>
                    </a:cubicBezTo>
                    <a:cubicBezTo>
                      <a:pt x="120110" y="0"/>
                      <a:pt x="154781" y="34766"/>
                      <a:pt x="154781" y="77438"/>
                    </a:cubicBezTo>
                    <a:cubicBezTo>
                      <a:pt x="154781" y="120110"/>
                      <a:pt x="120110" y="154877"/>
                      <a:pt x="77438" y="154877"/>
                    </a:cubicBezTo>
                    <a:close/>
                    <a:moveTo>
                      <a:pt x="77438" y="38195"/>
                    </a:moveTo>
                    <a:cubicBezTo>
                      <a:pt x="55817" y="38195"/>
                      <a:pt x="38100" y="55817"/>
                      <a:pt x="38100" y="77533"/>
                    </a:cubicBezTo>
                    <a:cubicBezTo>
                      <a:pt x="38100" y="99155"/>
                      <a:pt x="55721" y="116872"/>
                      <a:pt x="77438" y="116872"/>
                    </a:cubicBezTo>
                    <a:cubicBezTo>
                      <a:pt x="99155" y="116872"/>
                      <a:pt x="116776" y="99250"/>
                      <a:pt x="116776" y="77533"/>
                    </a:cubicBezTo>
                    <a:cubicBezTo>
                      <a:pt x="116681" y="55817"/>
                      <a:pt x="99060" y="38195"/>
                      <a:pt x="77438" y="381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96" name="Graphic 3">
              <a:extLst>
                <a:ext uri="{FF2B5EF4-FFF2-40B4-BE49-F238E27FC236}">
                  <a16:creationId xmlns:a16="http://schemas.microsoft.com/office/drawing/2014/main" id="{73E3BE0F-0EF6-C9C8-0607-BACD9486403D}"/>
                </a:ext>
              </a:extLst>
            </p:cNvPr>
            <p:cNvGrpSpPr/>
            <p:nvPr/>
          </p:nvGrpSpPr>
          <p:grpSpPr>
            <a:xfrm>
              <a:off x="3875460" y="2080545"/>
              <a:ext cx="226413" cy="226457"/>
              <a:chOff x="3875460" y="2080545"/>
              <a:chExt cx="226413" cy="226457"/>
            </a:xfrm>
            <a:grpFill/>
          </p:grpSpPr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6785D5E-930C-131C-3811-651738EBD70D}"/>
                  </a:ext>
                </a:extLst>
              </p:cNvPr>
              <p:cNvSpPr/>
              <p:nvPr/>
            </p:nvSpPr>
            <p:spPr>
              <a:xfrm rot="-2700000">
                <a:off x="4037631" y="2216948"/>
                <a:ext cx="38099" cy="89724"/>
              </a:xfrm>
              <a:custGeom>
                <a:avLst/>
                <a:gdLst>
                  <a:gd name="connsiteX0" fmla="*/ 0 w 38099"/>
                  <a:gd name="connsiteY0" fmla="*/ 0 h 89724"/>
                  <a:gd name="connsiteX1" fmla="*/ 38100 w 38099"/>
                  <a:gd name="connsiteY1" fmla="*/ 0 h 89724"/>
                  <a:gd name="connsiteX2" fmla="*/ 38100 w 38099"/>
                  <a:gd name="connsiteY2" fmla="*/ 89725 h 89724"/>
                  <a:gd name="connsiteX3" fmla="*/ 0 w 38099"/>
                  <a:gd name="connsiteY3" fmla="*/ 89725 h 8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99" h="89724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89725"/>
                    </a:lnTo>
                    <a:lnTo>
                      <a:pt x="0" y="897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E4CFE706-7C06-7655-5834-C9760C2911D4}"/>
                  </a:ext>
                </a:extLst>
              </p:cNvPr>
              <p:cNvSpPr/>
              <p:nvPr/>
            </p:nvSpPr>
            <p:spPr>
              <a:xfrm>
                <a:off x="3875460" y="2080545"/>
                <a:ext cx="154733" cy="154781"/>
              </a:xfrm>
              <a:custGeom>
                <a:avLst/>
                <a:gdLst>
                  <a:gd name="connsiteX0" fmla="*/ 77414 w 154733"/>
                  <a:gd name="connsiteY0" fmla="*/ 154781 h 154781"/>
                  <a:gd name="connsiteX1" fmla="*/ 22646 w 154733"/>
                  <a:gd name="connsiteY1" fmla="*/ 132112 h 154781"/>
                  <a:gd name="connsiteX2" fmla="*/ 22646 w 154733"/>
                  <a:gd name="connsiteY2" fmla="*/ 22670 h 154781"/>
                  <a:gd name="connsiteX3" fmla="*/ 77319 w 154733"/>
                  <a:gd name="connsiteY3" fmla="*/ 0 h 154781"/>
                  <a:gd name="connsiteX4" fmla="*/ 132088 w 154733"/>
                  <a:gd name="connsiteY4" fmla="*/ 22670 h 154781"/>
                  <a:gd name="connsiteX5" fmla="*/ 132088 w 154733"/>
                  <a:gd name="connsiteY5" fmla="*/ 22670 h 154781"/>
                  <a:gd name="connsiteX6" fmla="*/ 132088 w 154733"/>
                  <a:gd name="connsiteY6" fmla="*/ 132112 h 154781"/>
                  <a:gd name="connsiteX7" fmla="*/ 77414 w 154733"/>
                  <a:gd name="connsiteY7" fmla="*/ 154781 h 154781"/>
                  <a:gd name="connsiteX8" fmla="*/ 77414 w 154733"/>
                  <a:gd name="connsiteY8" fmla="*/ 38100 h 154781"/>
                  <a:gd name="connsiteX9" fmla="*/ 49601 w 154733"/>
                  <a:gd name="connsiteY9" fmla="*/ 49625 h 154781"/>
                  <a:gd name="connsiteX10" fmla="*/ 49601 w 154733"/>
                  <a:gd name="connsiteY10" fmla="*/ 105156 h 154781"/>
                  <a:gd name="connsiteX11" fmla="*/ 77414 w 154733"/>
                  <a:gd name="connsiteY11" fmla="*/ 116681 h 154781"/>
                  <a:gd name="connsiteX12" fmla="*/ 105227 w 154733"/>
                  <a:gd name="connsiteY12" fmla="*/ 105156 h 154781"/>
                  <a:gd name="connsiteX13" fmla="*/ 105227 w 154733"/>
                  <a:gd name="connsiteY13" fmla="*/ 49625 h 154781"/>
                  <a:gd name="connsiteX14" fmla="*/ 105227 w 154733"/>
                  <a:gd name="connsiteY14" fmla="*/ 49625 h 154781"/>
                  <a:gd name="connsiteX15" fmla="*/ 77414 w 154733"/>
                  <a:gd name="connsiteY15" fmla="*/ 38100 h 15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4733" h="154781">
                    <a:moveTo>
                      <a:pt x="77414" y="154781"/>
                    </a:moveTo>
                    <a:cubicBezTo>
                      <a:pt x="56745" y="154781"/>
                      <a:pt x="37314" y="146685"/>
                      <a:pt x="22646" y="132112"/>
                    </a:cubicBezTo>
                    <a:cubicBezTo>
                      <a:pt x="-7549" y="101918"/>
                      <a:pt x="-7549" y="52864"/>
                      <a:pt x="22646" y="22670"/>
                    </a:cubicBezTo>
                    <a:cubicBezTo>
                      <a:pt x="37219" y="8096"/>
                      <a:pt x="56650" y="0"/>
                      <a:pt x="77319" y="0"/>
                    </a:cubicBezTo>
                    <a:cubicBezTo>
                      <a:pt x="97988" y="0"/>
                      <a:pt x="117419" y="8096"/>
                      <a:pt x="132088" y="22670"/>
                    </a:cubicBezTo>
                    <a:lnTo>
                      <a:pt x="132088" y="22670"/>
                    </a:lnTo>
                    <a:cubicBezTo>
                      <a:pt x="162282" y="52864"/>
                      <a:pt x="162282" y="101918"/>
                      <a:pt x="132088" y="132112"/>
                    </a:cubicBezTo>
                    <a:cubicBezTo>
                      <a:pt x="117515" y="146780"/>
                      <a:pt x="98084" y="154781"/>
                      <a:pt x="77414" y="154781"/>
                    </a:cubicBezTo>
                    <a:close/>
                    <a:moveTo>
                      <a:pt x="77414" y="38100"/>
                    </a:moveTo>
                    <a:cubicBezTo>
                      <a:pt x="66937" y="38100"/>
                      <a:pt x="57031" y="42196"/>
                      <a:pt x="49601" y="49625"/>
                    </a:cubicBezTo>
                    <a:cubicBezTo>
                      <a:pt x="34266" y="64961"/>
                      <a:pt x="34266" y="89916"/>
                      <a:pt x="49601" y="105156"/>
                    </a:cubicBezTo>
                    <a:cubicBezTo>
                      <a:pt x="57031" y="112586"/>
                      <a:pt x="66842" y="116681"/>
                      <a:pt x="77414" y="116681"/>
                    </a:cubicBezTo>
                    <a:cubicBezTo>
                      <a:pt x="87892" y="116681"/>
                      <a:pt x="97798" y="112586"/>
                      <a:pt x="105227" y="105156"/>
                    </a:cubicBezTo>
                    <a:cubicBezTo>
                      <a:pt x="120563" y="89821"/>
                      <a:pt x="120563" y="64865"/>
                      <a:pt x="105227" y="49625"/>
                    </a:cubicBezTo>
                    <a:lnTo>
                      <a:pt x="105227" y="49625"/>
                    </a:lnTo>
                    <a:cubicBezTo>
                      <a:pt x="97798" y="42196"/>
                      <a:pt x="87892" y="38100"/>
                      <a:pt x="77414" y="381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97" name="Graphic 3">
              <a:extLst>
                <a:ext uri="{FF2B5EF4-FFF2-40B4-BE49-F238E27FC236}">
                  <a16:creationId xmlns:a16="http://schemas.microsoft.com/office/drawing/2014/main" id="{16C63018-C03A-42A7-A709-6A6A32B11E9F}"/>
                </a:ext>
              </a:extLst>
            </p:cNvPr>
            <p:cNvGrpSpPr/>
            <p:nvPr/>
          </p:nvGrpSpPr>
          <p:grpSpPr>
            <a:xfrm>
              <a:off x="3721226" y="2452782"/>
              <a:ext cx="269081" cy="154876"/>
              <a:chOff x="3721226" y="2452782"/>
              <a:chExt cx="269081" cy="154876"/>
            </a:xfrm>
            <a:grpFill/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7A3A91AF-A7A1-B895-6A47-BCE1CD024492}"/>
                  </a:ext>
                </a:extLst>
              </p:cNvPr>
              <p:cNvSpPr/>
              <p:nvPr/>
            </p:nvSpPr>
            <p:spPr>
              <a:xfrm>
                <a:off x="3900582" y="2511171"/>
                <a:ext cx="89725" cy="38100"/>
              </a:xfrm>
              <a:custGeom>
                <a:avLst/>
                <a:gdLst>
                  <a:gd name="connsiteX0" fmla="*/ 0 w 89725"/>
                  <a:gd name="connsiteY0" fmla="*/ 0 h 38100"/>
                  <a:gd name="connsiteX1" fmla="*/ 89725 w 89725"/>
                  <a:gd name="connsiteY1" fmla="*/ 0 h 38100"/>
                  <a:gd name="connsiteX2" fmla="*/ 89725 w 89725"/>
                  <a:gd name="connsiteY2" fmla="*/ 38100 h 38100"/>
                  <a:gd name="connsiteX3" fmla="*/ 0 w 89725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725" h="38100">
                    <a:moveTo>
                      <a:pt x="0" y="0"/>
                    </a:moveTo>
                    <a:lnTo>
                      <a:pt x="89725" y="0"/>
                    </a:lnTo>
                    <a:lnTo>
                      <a:pt x="89725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0594FA80-143F-DBAE-01C9-C07338C08DEA}"/>
                  </a:ext>
                </a:extLst>
              </p:cNvPr>
              <p:cNvSpPr/>
              <p:nvPr/>
            </p:nvSpPr>
            <p:spPr>
              <a:xfrm>
                <a:off x="3721226" y="2452782"/>
                <a:ext cx="154876" cy="154876"/>
              </a:xfrm>
              <a:custGeom>
                <a:avLst/>
                <a:gdLst>
                  <a:gd name="connsiteX0" fmla="*/ 77438 w 154876"/>
                  <a:gd name="connsiteY0" fmla="*/ 154877 h 154876"/>
                  <a:gd name="connsiteX1" fmla="*/ 0 w 154876"/>
                  <a:gd name="connsiteY1" fmla="*/ 77438 h 154876"/>
                  <a:gd name="connsiteX2" fmla="*/ 77438 w 154876"/>
                  <a:gd name="connsiteY2" fmla="*/ 0 h 154876"/>
                  <a:gd name="connsiteX3" fmla="*/ 154877 w 154876"/>
                  <a:gd name="connsiteY3" fmla="*/ 77438 h 154876"/>
                  <a:gd name="connsiteX4" fmla="*/ 77438 w 154876"/>
                  <a:gd name="connsiteY4" fmla="*/ 154877 h 154876"/>
                  <a:gd name="connsiteX5" fmla="*/ 77438 w 154876"/>
                  <a:gd name="connsiteY5" fmla="*/ 38195 h 154876"/>
                  <a:gd name="connsiteX6" fmla="*/ 38100 w 154876"/>
                  <a:gd name="connsiteY6" fmla="*/ 77533 h 154876"/>
                  <a:gd name="connsiteX7" fmla="*/ 77438 w 154876"/>
                  <a:gd name="connsiteY7" fmla="*/ 116872 h 154876"/>
                  <a:gd name="connsiteX8" fmla="*/ 116777 w 154876"/>
                  <a:gd name="connsiteY8" fmla="*/ 77533 h 154876"/>
                  <a:gd name="connsiteX9" fmla="*/ 77438 w 154876"/>
                  <a:gd name="connsiteY9" fmla="*/ 38195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876" h="154876">
                    <a:moveTo>
                      <a:pt x="77438" y="154877"/>
                    </a:moveTo>
                    <a:cubicBezTo>
                      <a:pt x="34766" y="154877"/>
                      <a:pt x="0" y="120110"/>
                      <a:pt x="0" y="77438"/>
                    </a:cubicBezTo>
                    <a:cubicBezTo>
                      <a:pt x="0" y="34766"/>
                      <a:pt x="34766" y="0"/>
                      <a:pt x="77438" y="0"/>
                    </a:cubicBezTo>
                    <a:cubicBezTo>
                      <a:pt x="120110" y="0"/>
                      <a:pt x="154877" y="34671"/>
                      <a:pt x="154877" y="77438"/>
                    </a:cubicBezTo>
                    <a:cubicBezTo>
                      <a:pt x="154781" y="120206"/>
                      <a:pt x="120110" y="154877"/>
                      <a:pt x="77438" y="154877"/>
                    </a:cubicBezTo>
                    <a:close/>
                    <a:moveTo>
                      <a:pt x="77438" y="38195"/>
                    </a:moveTo>
                    <a:cubicBezTo>
                      <a:pt x="55817" y="38195"/>
                      <a:pt x="38100" y="55817"/>
                      <a:pt x="38100" y="77533"/>
                    </a:cubicBezTo>
                    <a:cubicBezTo>
                      <a:pt x="38100" y="99250"/>
                      <a:pt x="55721" y="116872"/>
                      <a:pt x="77438" y="116872"/>
                    </a:cubicBezTo>
                    <a:cubicBezTo>
                      <a:pt x="99060" y="116872"/>
                      <a:pt x="116777" y="99250"/>
                      <a:pt x="116777" y="77533"/>
                    </a:cubicBezTo>
                    <a:cubicBezTo>
                      <a:pt x="116777" y="55817"/>
                      <a:pt x="99060" y="38195"/>
                      <a:pt x="77438" y="381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98" name="Graphic 3">
              <a:extLst>
                <a:ext uri="{FF2B5EF4-FFF2-40B4-BE49-F238E27FC236}">
                  <a16:creationId xmlns:a16="http://schemas.microsoft.com/office/drawing/2014/main" id="{53604DA6-2E4A-9C74-B4E3-A8708FB4F3EF}"/>
                </a:ext>
              </a:extLst>
            </p:cNvPr>
            <p:cNvGrpSpPr/>
            <p:nvPr/>
          </p:nvGrpSpPr>
          <p:grpSpPr>
            <a:xfrm>
              <a:off x="3875460" y="2753641"/>
              <a:ext cx="226340" cy="226350"/>
              <a:chOff x="3875460" y="2753641"/>
              <a:chExt cx="226340" cy="226350"/>
            </a:xfrm>
            <a:grpFill/>
          </p:grpSpPr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5124BB77-FDB4-E0FC-692D-0132E3C59AFD}"/>
                  </a:ext>
                </a:extLst>
              </p:cNvPr>
              <p:cNvSpPr/>
              <p:nvPr/>
            </p:nvSpPr>
            <p:spPr>
              <a:xfrm rot="-2700000">
                <a:off x="4011746" y="2779784"/>
                <a:ext cx="89724" cy="38099"/>
              </a:xfrm>
              <a:custGeom>
                <a:avLst/>
                <a:gdLst>
                  <a:gd name="connsiteX0" fmla="*/ 0 w 89724"/>
                  <a:gd name="connsiteY0" fmla="*/ 0 h 38099"/>
                  <a:gd name="connsiteX1" fmla="*/ 89725 w 89724"/>
                  <a:gd name="connsiteY1" fmla="*/ 0 h 38099"/>
                  <a:gd name="connsiteX2" fmla="*/ 89725 w 89724"/>
                  <a:gd name="connsiteY2" fmla="*/ 38100 h 38099"/>
                  <a:gd name="connsiteX3" fmla="*/ 0 w 89724"/>
                  <a:gd name="connsiteY3" fmla="*/ 38100 h 3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724" h="38099">
                    <a:moveTo>
                      <a:pt x="0" y="0"/>
                    </a:moveTo>
                    <a:lnTo>
                      <a:pt x="89725" y="0"/>
                    </a:lnTo>
                    <a:lnTo>
                      <a:pt x="89725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0BCAE1C6-E644-8BA8-DE99-14BB8214C4E4}"/>
                  </a:ext>
                </a:extLst>
              </p:cNvPr>
              <p:cNvSpPr/>
              <p:nvPr/>
            </p:nvSpPr>
            <p:spPr>
              <a:xfrm>
                <a:off x="3875460" y="2825210"/>
                <a:ext cx="154733" cy="154781"/>
              </a:xfrm>
              <a:custGeom>
                <a:avLst/>
                <a:gdLst>
                  <a:gd name="connsiteX0" fmla="*/ 77414 w 154733"/>
                  <a:gd name="connsiteY0" fmla="*/ 154781 h 154781"/>
                  <a:gd name="connsiteX1" fmla="*/ 22646 w 154733"/>
                  <a:gd name="connsiteY1" fmla="*/ 132112 h 154781"/>
                  <a:gd name="connsiteX2" fmla="*/ 22646 w 154733"/>
                  <a:gd name="connsiteY2" fmla="*/ 22670 h 154781"/>
                  <a:gd name="connsiteX3" fmla="*/ 77319 w 154733"/>
                  <a:gd name="connsiteY3" fmla="*/ 0 h 154781"/>
                  <a:gd name="connsiteX4" fmla="*/ 132088 w 154733"/>
                  <a:gd name="connsiteY4" fmla="*/ 22670 h 154781"/>
                  <a:gd name="connsiteX5" fmla="*/ 132088 w 154733"/>
                  <a:gd name="connsiteY5" fmla="*/ 132112 h 154781"/>
                  <a:gd name="connsiteX6" fmla="*/ 77414 w 154733"/>
                  <a:gd name="connsiteY6" fmla="*/ 154781 h 154781"/>
                  <a:gd name="connsiteX7" fmla="*/ 77414 w 154733"/>
                  <a:gd name="connsiteY7" fmla="*/ 38100 h 154781"/>
                  <a:gd name="connsiteX8" fmla="*/ 49601 w 154733"/>
                  <a:gd name="connsiteY8" fmla="*/ 49625 h 154781"/>
                  <a:gd name="connsiteX9" fmla="*/ 49601 w 154733"/>
                  <a:gd name="connsiteY9" fmla="*/ 49625 h 154781"/>
                  <a:gd name="connsiteX10" fmla="*/ 49601 w 154733"/>
                  <a:gd name="connsiteY10" fmla="*/ 105156 h 154781"/>
                  <a:gd name="connsiteX11" fmla="*/ 77414 w 154733"/>
                  <a:gd name="connsiteY11" fmla="*/ 116681 h 154781"/>
                  <a:gd name="connsiteX12" fmla="*/ 105227 w 154733"/>
                  <a:gd name="connsiteY12" fmla="*/ 105156 h 154781"/>
                  <a:gd name="connsiteX13" fmla="*/ 105227 w 154733"/>
                  <a:gd name="connsiteY13" fmla="*/ 49625 h 154781"/>
                  <a:gd name="connsiteX14" fmla="*/ 77414 w 154733"/>
                  <a:gd name="connsiteY14" fmla="*/ 38100 h 15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4733" h="154781">
                    <a:moveTo>
                      <a:pt x="77414" y="154781"/>
                    </a:moveTo>
                    <a:cubicBezTo>
                      <a:pt x="56745" y="154781"/>
                      <a:pt x="37314" y="146685"/>
                      <a:pt x="22646" y="132112"/>
                    </a:cubicBezTo>
                    <a:cubicBezTo>
                      <a:pt x="-7549" y="101918"/>
                      <a:pt x="-7549" y="52864"/>
                      <a:pt x="22646" y="22670"/>
                    </a:cubicBezTo>
                    <a:cubicBezTo>
                      <a:pt x="37219" y="8096"/>
                      <a:pt x="56650" y="0"/>
                      <a:pt x="77319" y="0"/>
                    </a:cubicBezTo>
                    <a:cubicBezTo>
                      <a:pt x="97988" y="0"/>
                      <a:pt x="117419" y="8096"/>
                      <a:pt x="132088" y="22670"/>
                    </a:cubicBezTo>
                    <a:cubicBezTo>
                      <a:pt x="162282" y="52864"/>
                      <a:pt x="162282" y="101918"/>
                      <a:pt x="132088" y="132112"/>
                    </a:cubicBezTo>
                    <a:cubicBezTo>
                      <a:pt x="117515" y="146685"/>
                      <a:pt x="98084" y="154781"/>
                      <a:pt x="77414" y="154781"/>
                    </a:cubicBezTo>
                    <a:close/>
                    <a:moveTo>
                      <a:pt x="77414" y="38100"/>
                    </a:moveTo>
                    <a:cubicBezTo>
                      <a:pt x="66937" y="38100"/>
                      <a:pt x="57031" y="42196"/>
                      <a:pt x="49601" y="49625"/>
                    </a:cubicBezTo>
                    <a:cubicBezTo>
                      <a:pt x="49601" y="49625"/>
                      <a:pt x="49601" y="49625"/>
                      <a:pt x="49601" y="49625"/>
                    </a:cubicBezTo>
                    <a:cubicBezTo>
                      <a:pt x="34266" y="64961"/>
                      <a:pt x="34266" y="89916"/>
                      <a:pt x="49601" y="105156"/>
                    </a:cubicBezTo>
                    <a:cubicBezTo>
                      <a:pt x="57031" y="112586"/>
                      <a:pt x="66842" y="116681"/>
                      <a:pt x="77414" y="116681"/>
                    </a:cubicBezTo>
                    <a:cubicBezTo>
                      <a:pt x="87892" y="116681"/>
                      <a:pt x="97798" y="112586"/>
                      <a:pt x="105227" y="105156"/>
                    </a:cubicBezTo>
                    <a:cubicBezTo>
                      <a:pt x="120563" y="89821"/>
                      <a:pt x="120563" y="64866"/>
                      <a:pt x="105227" y="49625"/>
                    </a:cubicBezTo>
                    <a:cubicBezTo>
                      <a:pt x="97798" y="42196"/>
                      <a:pt x="87892" y="38100"/>
                      <a:pt x="77414" y="381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99" name="Graphic 3">
              <a:extLst>
                <a:ext uri="{FF2B5EF4-FFF2-40B4-BE49-F238E27FC236}">
                  <a16:creationId xmlns:a16="http://schemas.microsoft.com/office/drawing/2014/main" id="{267983D8-A201-B6EA-02B2-00200654B443}"/>
                </a:ext>
              </a:extLst>
            </p:cNvPr>
            <p:cNvGrpSpPr/>
            <p:nvPr/>
          </p:nvGrpSpPr>
          <p:grpSpPr>
            <a:xfrm>
              <a:off x="4247769" y="2865215"/>
              <a:ext cx="154781" cy="268985"/>
              <a:chOff x="4247769" y="2865215"/>
              <a:chExt cx="154781" cy="268985"/>
            </a:xfrm>
            <a:grpFill/>
          </p:grpSpPr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4E9B3E73-9489-C924-FE72-26B112094DA6}"/>
                  </a:ext>
                </a:extLst>
              </p:cNvPr>
              <p:cNvSpPr/>
              <p:nvPr/>
            </p:nvSpPr>
            <p:spPr>
              <a:xfrm>
                <a:off x="4306157" y="2865215"/>
                <a:ext cx="38100" cy="89725"/>
              </a:xfrm>
              <a:custGeom>
                <a:avLst/>
                <a:gdLst>
                  <a:gd name="connsiteX0" fmla="*/ 0 w 38100"/>
                  <a:gd name="connsiteY0" fmla="*/ 0 h 89725"/>
                  <a:gd name="connsiteX1" fmla="*/ 38100 w 38100"/>
                  <a:gd name="connsiteY1" fmla="*/ 0 h 89725"/>
                  <a:gd name="connsiteX2" fmla="*/ 38100 w 38100"/>
                  <a:gd name="connsiteY2" fmla="*/ 89726 h 89725"/>
                  <a:gd name="connsiteX3" fmla="*/ 0 w 38100"/>
                  <a:gd name="connsiteY3" fmla="*/ 89726 h 89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89725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89726"/>
                    </a:lnTo>
                    <a:lnTo>
                      <a:pt x="0" y="89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9FADA9E-EF28-AE79-8F2F-AA956FDD9D07}"/>
                  </a:ext>
                </a:extLst>
              </p:cNvPr>
              <p:cNvSpPr/>
              <p:nvPr/>
            </p:nvSpPr>
            <p:spPr>
              <a:xfrm>
                <a:off x="4247769" y="2979324"/>
                <a:ext cx="154781" cy="154876"/>
              </a:xfrm>
              <a:custGeom>
                <a:avLst/>
                <a:gdLst>
                  <a:gd name="connsiteX0" fmla="*/ 77438 w 154781"/>
                  <a:gd name="connsiteY0" fmla="*/ 154876 h 154876"/>
                  <a:gd name="connsiteX1" fmla="*/ 0 w 154781"/>
                  <a:gd name="connsiteY1" fmla="*/ 77438 h 154876"/>
                  <a:gd name="connsiteX2" fmla="*/ 77438 w 154781"/>
                  <a:gd name="connsiteY2" fmla="*/ 0 h 154876"/>
                  <a:gd name="connsiteX3" fmla="*/ 154781 w 154781"/>
                  <a:gd name="connsiteY3" fmla="*/ 77438 h 154876"/>
                  <a:gd name="connsiteX4" fmla="*/ 77438 w 154781"/>
                  <a:gd name="connsiteY4" fmla="*/ 154876 h 154876"/>
                  <a:gd name="connsiteX5" fmla="*/ 77438 w 154781"/>
                  <a:gd name="connsiteY5" fmla="*/ 38195 h 154876"/>
                  <a:gd name="connsiteX6" fmla="*/ 38100 w 154781"/>
                  <a:gd name="connsiteY6" fmla="*/ 77533 h 154876"/>
                  <a:gd name="connsiteX7" fmla="*/ 77438 w 154781"/>
                  <a:gd name="connsiteY7" fmla="*/ 116872 h 154876"/>
                  <a:gd name="connsiteX8" fmla="*/ 116776 w 154781"/>
                  <a:gd name="connsiteY8" fmla="*/ 77533 h 154876"/>
                  <a:gd name="connsiteX9" fmla="*/ 77438 w 154781"/>
                  <a:gd name="connsiteY9" fmla="*/ 38195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781" h="154876">
                    <a:moveTo>
                      <a:pt x="77438" y="154876"/>
                    </a:moveTo>
                    <a:cubicBezTo>
                      <a:pt x="34766" y="154876"/>
                      <a:pt x="0" y="120110"/>
                      <a:pt x="0" y="77438"/>
                    </a:cubicBezTo>
                    <a:cubicBezTo>
                      <a:pt x="0" y="34766"/>
                      <a:pt x="34671" y="0"/>
                      <a:pt x="77438" y="0"/>
                    </a:cubicBezTo>
                    <a:cubicBezTo>
                      <a:pt x="120110" y="0"/>
                      <a:pt x="154781" y="34671"/>
                      <a:pt x="154781" y="77438"/>
                    </a:cubicBezTo>
                    <a:cubicBezTo>
                      <a:pt x="154781" y="120110"/>
                      <a:pt x="120110" y="154876"/>
                      <a:pt x="77438" y="154876"/>
                    </a:cubicBezTo>
                    <a:close/>
                    <a:moveTo>
                      <a:pt x="77438" y="38195"/>
                    </a:moveTo>
                    <a:cubicBezTo>
                      <a:pt x="55817" y="38195"/>
                      <a:pt x="38100" y="55816"/>
                      <a:pt x="38100" y="77533"/>
                    </a:cubicBezTo>
                    <a:cubicBezTo>
                      <a:pt x="38100" y="99155"/>
                      <a:pt x="55721" y="116872"/>
                      <a:pt x="77438" y="116872"/>
                    </a:cubicBezTo>
                    <a:cubicBezTo>
                      <a:pt x="99155" y="116872"/>
                      <a:pt x="116776" y="99250"/>
                      <a:pt x="116776" y="77533"/>
                    </a:cubicBezTo>
                    <a:cubicBezTo>
                      <a:pt x="116681" y="55816"/>
                      <a:pt x="99060" y="38195"/>
                      <a:pt x="77438" y="381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200" name="Graphic 3">
              <a:extLst>
                <a:ext uri="{FF2B5EF4-FFF2-40B4-BE49-F238E27FC236}">
                  <a16:creationId xmlns:a16="http://schemas.microsoft.com/office/drawing/2014/main" id="{F6F480DA-83BA-F136-137B-4C688517D91D}"/>
                </a:ext>
              </a:extLst>
            </p:cNvPr>
            <p:cNvGrpSpPr/>
            <p:nvPr/>
          </p:nvGrpSpPr>
          <p:grpSpPr>
            <a:xfrm>
              <a:off x="4548477" y="2753780"/>
              <a:ext cx="226381" cy="226210"/>
              <a:chOff x="4548477" y="2753780"/>
              <a:chExt cx="226381" cy="226210"/>
            </a:xfrm>
            <a:grpFill/>
          </p:grpSpPr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28552637-BFC9-2593-1ABE-0E77CD4F0E64}"/>
                  </a:ext>
                </a:extLst>
              </p:cNvPr>
              <p:cNvSpPr/>
              <p:nvPr/>
            </p:nvSpPr>
            <p:spPr>
              <a:xfrm rot="-2700000">
                <a:off x="4574620" y="2754111"/>
                <a:ext cx="38099" cy="89724"/>
              </a:xfrm>
              <a:custGeom>
                <a:avLst/>
                <a:gdLst>
                  <a:gd name="connsiteX0" fmla="*/ 0 w 38099"/>
                  <a:gd name="connsiteY0" fmla="*/ 0 h 89724"/>
                  <a:gd name="connsiteX1" fmla="*/ 38100 w 38099"/>
                  <a:gd name="connsiteY1" fmla="*/ 0 h 89724"/>
                  <a:gd name="connsiteX2" fmla="*/ 38100 w 38099"/>
                  <a:gd name="connsiteY2" fmla="*/ 89725 h 89724"/>
                  <a:gd name="connsiteX3" fmla="*/ 0 w 38099"/>
                  <a:gd name="connsiteY3" fmla="*/ 89725 h 8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99" h="89724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89725"/>
                    </a:lnTo>
                    <a:lnTo>
                      <a:pt x="0" y="897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BC39DB41-C286-5AFC-3EDD-30E0A480FE79}"/>
                  </a:ext>
                </a:extLst>
              </p:cNvPr>
              <p:cNvSpPr/>
              <p:nvPr/>
            </p:nvSpPr>
            <p:spPr>
              <a:xfrm>
                <a:off x="4620125" y="2825234"/>
                <a:ext cx="154733" cy="154757"/>
              </a:xfrm>
              <a:custGeom>
                <a:avLst/>
                <a:gdLst>
                  <a:gd name="connsiteX0" fmla="*/ 77414 w 154733"/>
                  <a:gd name="connsiteY0" fmla="*/ 154757 h 154757"/>
                  <a:gd name="connsiteX1" fmla="*/ 22646 w 154733"/>
                  <a:gd name="connsiteY1" fmla="*/ 132088 h 154757"/>
                  <a:gd name="connsiteX2" fmla="*/ 22646 w 154733"/>
                  <a:gd name="connsiteY2" fmla="*/ 132088 h 154757"/>
                  <a:gd name="connsiteX3" fmla="*/ 22646 w 154733"/>
                  <a:gd name="connsiteY3" fmla="*/ 22646 h 154757"/>
                  <a:gd name="connsiteX4" fmla="*/ 132088 w 154733"/>
                  <a:gd name="connsiteY4" fmla="*/ 22646 h 154757"/>
                  <a:gd name="connsiteX5" fmla="*/ 132088 w 154733"/>
                  <a:gd name="connsiteY5" fmla="*/ 132088 h 154757"/>
                  <a:gd name="connsiteX6" fmla="*/ 77414 w 154733"/>
                  <a:gd name="connsiteY6" fmla="*/ 154757 h 154757"/>
                  <a:gd name="connsiteX7" fmla="*/ 49601 w 154733"/>
                  <a:gd name="connsiteY7" fmla="*/ 105132 h 154757"/>
                  <a:gd name="connsiteX8" fmla="*/ 105132 w 154733"/>
                  <a:gd name="connsiteY8" fmla="*/ 105132 h 154757"/>
                  <a:gd name="connsiteX9" fmla="*/ 105132 w 154733"/>
                  <a:gd name="connsiteY9" fmla="*/ 49601 h 154757"/>
                  <a:gd name="connsiteX10" fmla="*/ 49601 w 154733"/>
                  <a:gd name="connsiteY10" fmla="*/ 49601 h 154757"/>
                  <a:gd name="connsiteX11" fmla="*/ 49601 w 154733"/>
                  <a:gd name="connsiteY11" fmla="*/ 105132 h 154757"/>
                  <a:gd name="connsiteX12" fmla="*/ 49601 w 154733"/>
                  <a:gd name="connsiteY12" fmla="*/ 105132 h 154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733" h="154757">
                    <a:moveTo>
                      <a:pt x="77414" y="154757"/>
                    </a:moveTo>
                    <a:cubicBezTo>
                      <a:pt x="57602" y="154757"/>
                      <a:pt x="37790" y="147233"/>
                      <a:pt x="22646" y="132088"/>
                    </a:cubicBezTo>
                    <a:lnTo>
                      <a:pt x="22646" y="132088"/>
                    </a:lnTo>
                    <a:cubicBezTo>
                      <a:pt x="-7549" y="101894"/>
                      <a:pt x="-7549" y="52840"/>
                      <a:pt x="22646" y="22646"/>
                    </a:cubicBezTo>
                    <a:cubicBezTo>
                      <a:pt x="52840" y="-7549"/>
                      <a:pt x="101894" y="-7549"/>
                      <a:pt x="132088" y="22646"/>
                    </a:cubicBezTo>
                    <a:cubicBezTo>
                      <a:pt x="162282" y="52840"/>
                      <a:pt x="162282" y="101894"/>
                      <a:pt x="132088" y="132088"/>
                    </a:cubicBezTo>
                    <a:cubicBezTo>
                      <a:pt x="117038" y="147137"/>
                      <a:pt x="97226" y="154757"/>
                      <a:pt x="77414" y="154757"/>
                    </a:cubicBezTo>
                    <a:close/>
                    <a:moveTo>
                      <a:pt x="49601" y="105132"/>
                    </a:moveTo>
                    <a:cubicBezTo>
                      <a:pt x="64937" y="120468"/>
                      <a:pt x="89892" y="120468"/>
                      <a:pt x="105132" y="105132"/>
                    </a:cubicBezTo>
                    <a:cubicBezTo>
                      <a:pt x="120372" y="89797"/>
                      <a:pt x="120468" y="64842"/>
                      <a:pt x="105132" y="49601"/>
                    </a:cubicBezTo>
                    <a:cubicBezTo>
                      <a:pt x="89797" y="34361"/>
                      <a:pt x="64841" y="34266"/>
                      <a:pt x="49601" y="49601"/>
                    </a:cubicBezTo>
                    <a:cubicBezTo>
                      <a:pt x="34266" y="64937"/>
                      <a:pt x="34266" y="89797"/>
                      <a:pt x="49601" y="105132"/>
                    </a:cubicBezTo>
                    <a:lnTo>
                      <a:pt x="49601" y="10513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201" name="Graphic 3">
              <a:extLst>
                <a:ext uri="{FF2B5EF4-FFF2-40B4-BE49-F238E27FC236}">
                  <a16:creationId xmlns:a16="http://schemas.microsoft.com/office/drawing/2014/main" id="{0B565BB0-4424-AEB9-F2E6-9414BF0039BF}"/>
                </a:ext>
              </a:extLst>
            </p:cNvPr>
            <p:cNvGrpSpPr/>
            <p:nvPr/>
          </p:nvGrpSpPr>
          <p:grpSpPr>
            <a:xfrm>
              <a:off x="4660106" y="2452782"/>
              <a:ext cx="269081" cy="154876"/>
              <a:chOff x="4660106" y="2452782"/>
              <a:chExt cx="269081" cy="154876"/>
            </a:xfrm>
            <a:grpFill/>
          </p:grpSpPr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D7E2A099-0D02-95F1-F9E5-452F24EC2EF5}"/>
                  </a:ext>
                </a:extLst>
              </p:cNvPr>
              <p:cNvSpPr/>
              <p:nvPr/>
            </p:nvSpPr>
            <p:spPr>
              <a:xfrm>
                <a:off x="4660106" y="2511266"/>
                <a:ext cx="89725" cy="38100"/>
              </a:xfrm>
              <a:custGeom>
                <a:avLst/>
                <a:gdLst>
                  <a:gd name="connsiteX0" fmla="*/ 0 w 89725"/>
                  <a:gd name="connsiteY0" fmla="*/ 0 h 38100"/>
                  <a:gd name="connsiteX1" fmla="*/ 89726 w 89725"/>
                  <a:gd name="connsiteY1" fmla="*/ 0 h 38100"/>
                  <a:gd name="connsiteX2" fmla="*/ 89726 w 89725"/>
                  <a:gd name="connsiteY2" fmla="*/ 38100 h 38100"/>
                  <a:gd name="connsiteX3" fmla="*/ 0 w 89725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725" h="38100">
                    <a:moveTo>
                      <a:pt x="0" y="0"/>
                    </a:moveTo>
                    <a:lnTo>
                      <a:pt x="89726" y="0"/>
                    </a:lnTo>
                    <a:lnTo>
                      <a:pt x="89726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30F3C1F-8F62-F8E6-CBB7-ABF0E904190D}"/>
                  </a:ext>
                </a:extLst>
              </p:cNvPr>
              <p:cNvSpPr/>
              <p:nvPr/>
            </p:nvSpPr>
            <p:spPr>
              <a:xfrm>
                <a:off x="4774310" y="2452782"/>
                <a:ext cx="154876" cy="154876"/>
              </a:xfrm>
              <a:custGeom>
                <a:avLst/>
                <a:gdLst>
                  <a:gd name="connsiteX0" fmla="*/ 77438 w 154876"/>
                  <a:gd name="connsiteY0" fmla="*/ 154877 h 154876"/>
                  <a:gd name="connsiteX1" fmla="*/ 0 w 154876"/>
                  <a:gd name="connsiteY1" fmla="*/ 77438 h 154876"/>
                  <a:gd name="connsiteX2" fmla="*/ 77438 w 154876"/>
                  <a:gd name="connsiteY2" fmla="*/ 0 h 154876"/>
                  <a:gd name="connsiteX3" fmla="*/ 154877 w 154876"/>
                  <a:gd name="connsiteY3" fmla="*/ 77438 h 154876"/>
                  <a:gd name="connsiteX4" fmla="*/ 77438 w 154876"/>
                  <a:gd name="connsiteY4" fmla="*/ 154877 h 154876"/>
                  <a:gd name="connsiteX5" fmla="*/ 77438 w 154876"/>
                  <a:gd name="connsiteY5" fmla="*/ 38195 h 154876"/>
                  <a:gd name="connsiteX6" fmla="*/ 38100 w 154876"/>
                  <a:gd name="connsiteY6" fmla="*/ 77533 h 154876"/>
                  <a:gd name="connsiteX7" fmla="*/ 77438 w 154876"/>
                  <a:gd name="connsiteY7" fmla="*/ 116872 h 154876"/>
                  <a:gd name="connsiteX8" fmla="*/ 116777 w 154876"/>
                  <a:gd name="connsiteY8" fmla="*/ 77533 h 154876"/>
                  <a:gd name="connsiteX9" fmla="*/ 77438 w 154876"/>
                  <a:gd name="connsiteY9" fmla="*/ 38195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876" h="154876">
                    <a:moveTo>
                      <a:pt x="77438" y="154877"/>
                    </a:moveTo>
                    <a:cubicBezTo>
                      <a:pt x="34766" y="154877"/>
                      <a:pt x="0" y="120110"/>
                      <a:pt x="0" y="77438"/>
                    </a:cubicBezTo>
                    <a:cubicBezTo>
                      <a:pt x="0" y="34766"/>
                      <a:pt x="34766" y="0"/>
                      <a:pt x="77438" y="0"/>
                    </a:cubicBezTo>
                    <a:cubicBezTo>
                      <a:pt x="120110" y="0"/>
                      <a:pt x="154877" y="34671"/>
                      <a:pt x="154877" y="77438"/>
                    </a:cubicBezTo>
                    <a:cubicBezTo>
                      <a:pt x="154877" y="120206"/>
                      <a:pt x="120110" y="154877"/>
                      <a:pt x="77438" y="154877"/>
                    </a:cubicBezTo>
                    <a:close/>
                    <a:moveTo>
                      <a:pt x="77438" y="38195"/>
                    </a:moveTo>
                    <a:cubicBezTo>
                      <a:pt x="55817" y="38195"/>
                      <a:pt x="38100" y="55817"/>
                      <a:pt x="38100" y="77533"/>
                    </a:cubicBezTo>
                    <a:cubicBezTo>
                      <a:pt x="38100" y="99250"/>
                      <a:pt x="55721" y="116872"/>
                      <a:pt x="77438" y="116872"/>
                    </a:cubicBezTo>
                    <a:cubicBezTo>
                      <a:pt x="99060" y="116872"/>
                      <a:pt x="116777" y="99250"/>
                      <a:pt x="116777" y="77533"/>
                    </a:cubicBezTo>
                    <a:cubicBezTo>
                      <a:pt x="116777" y="55817"/>
                      <a:pt x="99060" y="38195"/>
                      <a:pt x="77438" y="381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202" name="Graphic 3">
              <a:extLst>
                <a:ext uri="{FF2B5EF4-FFF2-40B4-BE49-F238E27FC236}">
                  <a16:creationId xmlns:a16="http://schemas.microsoft.com/office/drawing/2014/main" id="{19B588F7-1CC8-87DF-8F5C-3079684BAFB8}"/>
                </a:ext>
              </a:extLst>
            </p:cNvPr>
            <p:cNvGrpSpPr/>
            <p:nvPr/>
          </p:nvGrpSpPr>
          <p:grpSpPr>
            <a:xfrm>
              <a:off x="4548548" y="2080569"/>
              <a:ext cx="226310" cy="226325"/>
              <a:chOff x="4548548" y="2080569"/>
              <a:chExt cx="226310" cy="226325"/>
            </a:xfrm>
            <a:grpFill/>
          </p:grpSpPr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A1F618E4-0E67-C28E-7C4D-317469811D37}"/>
                  </a:ext>
                </a:extLst>
              </p:cNvPr>
              <p:cNvSpPr/>
              <p:nvPr/>
            </p:nvSpPr>
            <p:spPr>
              <a:xfrm rot="-2700000">
                <a:off x="4548879" y="2242652"/>
                <a:ext cx="89724" cy="38099"/>
              </a:xfrm>
              <a:custGeom>
                <a:avLst/>
                <a:gdLst>
                  <a:gd name="connsiteX0" fmla="*/ 0 w 89724"/>
                  <a:gd name="connsiteY0" fmla="*/ 0 h 38099"/>
                  <a:gd name="connsiteX1" fmla="*/ 89725 w 89724"/>
                  <a:gd name="connsiteY1" fmla="*/ 0 h 38099"/>
                  <a:gd name="connsiteX2" fmla="*/ 89725 w 89724"/>
                  <a:gd name="connsiteY2" fmla="*/ 38100 h 38099"/>
                  <a:gd name="connsiteX3" fmla="*/ 0 w 89724"/>
                  <a:gd name="connsiteY3" fmla="*/ 38100 h 3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724" h="38099">
                    <a:moveTo>
                      <a:pt x="0" y="0"/>
                    </a:moveTo>
                    <a:lnTo>
                      <a:pt x="89725" y="0"/>
                    </a:lnTo>
                    <a:lnTo>
                      <a:pt x="89725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D34F26D1-FE67-78B1-52CB-23AC76EA3FDC}"/>
                  </a:ext>
                </a:extLst>
              </p:cNvPr>
              <p:cNvSpPr/>
              <p:nvPr/>
            </p:nvSpPr>
            <p:spPr>
              <a:xfrm>
                <a:off x="4620125" y="2080569"/>
                <a:ext cx="154733" cy="154757"/>
              </a:xfrm>
              <a:custGeom>
                <a:avLst/>
                <a:gdLst>
                  <a:gd name="connsiteX0" fmla="*/ 77414 w 154733"/>
                  <a:gd name="connsiteY0" fmla="*/ 154757 h 154757"/>
                  <a:gd name="connsiteX1" fmla="*/ 22646 w 154733"/>
                  <a:gd name="connsiteY1" fmla="*/ 132088 h 154757"/>
                  <a:gd name="connsiteX2" fmla="*/ 22646 w 154733"/>
                  <a:gd name="connsiteY2" fmla="*/ 22646 h 154757"/>
                  <a:gd name="connsiteX3" fmla="*/ 132088 w 154733"/>
                  <a:gd name="connsiteY3" fmla="*/ 22646 h 154757"/>
                  <a:gd name="connsiteX4" fmla="*/ 132088 w 154733"/>
                  <a:gd name="connsiteY4" fmla="*/ 132088 h 154757"/>
                  <a:gd name="connsiteX5" fmla="*/ 77414 w 154733"/>
                  <a:gd name="connsiteY5" fmla="*/ 154757 h 154757"/>
                  <a:gd name="connsiteX6" fmla="*/ 77414 w 154733"/>
                  <a:gd name="connsiteY6" fmla="*/ 38076 h 154757"/>
                  <a:gd name="connsiteX7" fmla="*/ 49601 w 154733"/>
                  <a:gd name="connsiteY7" fmla="*/ 49601 h 154757"/>
                  <a:gd name="connsiteX8" fmla="*/ 49601 w 154733"/>
                  <a:gd name="connsiteY8" fmla="*/ 105132 h 154757"/>
                  <a:gd name="connsiteX9" fmla="*/ 105132 w 154733"/>
                  <a:gd name="connsiteY9" fmla="*/ 105132 h 154757"/>
                  <a:gd name="connsiteX10" fmla="*/ 105132 w 154733"/>
                  <a:gd name="connsiteY10" fmla="*/ 49601 h 154757"/>
                  <a:gd name="connsiteX11" fmla="*/ 77414 w 154733"/>
                  <a:gd name="connsiteY11" fmla="*/ 38076 h 154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733" h="154757">
                    <a:moveTo>
                      <a:pt x="77414" y="154757"/>
                    </a:moveTo>
                    <a:cubicBezTo>
                      <a:pt x="57602" y="154757"/>
                      <a:pt x="37790" y="147233"/>
                      <a:pt x="22646" y="132088"/>
                    </a:cubicBezTo>
                    <a:cubicBezTo>
                      <a:pt x="-7549" y="101894"/>
                      <a:pt x="-7549" y="52840"/>
                      <a:pt x="22646" y="22646"/>
                    </a:cubicBezTo>
                    <a:cubicBezTo>
                      <a:pt x="52840" y="-7549"/>
                      <a:pt x="101894" y="-7549"/>
                      <a:pt x="132088" y="22646"/>
                    </a:cubicBezTo>
                    <a:cubicBezTo>
                      <a:pt x="162282" y="52840"/>
                      <a:pt x="162282" y="101894"/>
                      <a:pt x="132088" y="132088"/>
                    </a:cubicBezTo>
                    <a:cubicBezTo>
                      <a:pt x="117038" y="147138"/>
                      <a:pt x="97226" y="154757"/>
                      <a:pt x="77414" y="154757"/>
                    </a:cubicBezTo>
                    <a:close/>
                    <a:moveTo>
                      <a:pt x="77414" y="38076"/>
                    </a:moveTo>
                    <a:cubicBezTo>
                      <a:pt x="67318" y="38076"/>
                      <a:pt x="57317" y="41886"/>
                      <a:pt x="49601" y="49601"/>
                    </a:cubicBezTo>
                    <a:cubicBezTo>
                      <a:pt x="34266" y="64937"/>
                      <a:pt x="34266" y="89892"/>
                      <a:pt x="49601" y="105132"/>
                    </a:cubicBezTo>
                    <a:cubicBezTo>
                      <a:pt x="64937" y="120467"/>
                      <a:pt x="89892" y="120467"/>
                      <a:pt x="105132" y="105132"/>
                    </a:cubicBezTo>
                    <a:cubicBezTo>
                      <a:pt x="120372" y="89797"/>
                      <a:pt x="120468" y="64842"/>
                      <a:pt x="105132" y="49601"/>
                    </a:cubicBezTo>
                    <a:cubicBezTo>
                      <a:pt x="97512" y="41886"/>
                      <a:pt x="87416" y="38076"/>
                      <a:pt x="77414" y="3807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sp>
        <p:nvSpPr>
          <p:cNvPr id="221" name="Freeform 16">
            <a:extLst>
              <a:ext uri="{FF2B5EF4-FFF2-40B4-BE49-F238E27FC236}">
                <a16:creationId xmlns:a16="http://schemas.microsoft.com/office/drawing/2014/main" id="{20AC8002-67DB-59D8-B9D5-286A98FDA17C}"/>
              </a:ext>
            </a:extLst>
          </p:cNvPr>
          <p:cNvSpPr>
            <a:spLocks noEditPoints="1"/>
          </p:cNvSpPr>
          <p:nvPr/>
        </p:nvSpPr>
        <p:spPr bwMode="auto">
          <a:xfrm>
            <a:off x="8527826" y="2088276"/>
            <a:ext cx="622466" cy="455068"/>
          </a:xfrm>
          <a:custGeom>
            <a:avLst/>
            <a:gdLst>
              <a:gd name="T0" fmla="*/ 2246 w 2653"/>
              <a:gd name="T1" fmla="*/ 40 h 1942"/>
              <a:gd name="T2" fmla="*/ 2243 w 2653"/>
              <a:gd name="T3" fmla="*/ 25 h 1942"/>
              <a:gd name="T4" fmla="*/ 2228 w 2653"/>
              <a:gd name="T5" fmla="*/ 7 h 1942"/>
              <a:gd name="T6" fmla="*/ 2206 w 2653"/>
              <a:gd name="T7" fmla="*/ 0 h 1942"/>
              <a:gd name="T8" fmla="*/ 1866 w 2653"/>
              <a:gd name="T9" fmla="*/ 2 h 1942"/>
              <a:gd name="T10" fmla="*/ 1847 w 2653"/>
              <a:gd name="T11" fmla="*/ 13 h 1942"/>
              <a:gd name="T12" fmla="*/ 1836 w 2653"/>
              <a:gd name="T13" fmla="*/ 32 h 1942"/>
              <a:gd name="T14" fmla="*/ 1542 w 2653"/>
              <a:gd name="T15" fmla="*/ 585 h 1942"/>
              <a:gd name="T16" fmla="*/ 1527 w 2653"/>
              <a:gd name="T17" fmla="*/ 589 h 1942"/>
              <a:gd name="T18" fmla="*/ 1509 w 2653"/>
              <a:gd name="T19" fmla="*/ 602 h 1942"/>
              <a:gd name="T20" fmla="*/ 1502 w 2653"/>
              <a:gd name="T21" fmla="*/ 624 h 1942"/>
              <a:gd name="T22" fmla="*/ 1149 w 2653"/>
              <a:gd name="T23" fmla="*/ 40 h 1942"/>
              <a:gd name="T24" fmla="*/ 1147 w 2653"/>
              <a:gd name="T25" fmla="*/ 25 h 1942"/>
              <a:gd name="T26" fmla="*/ 1133 w 2653"/>
              <a:gd name="T27" fmla="*/ 7 h 1942"/>
              <a:gd name="T28" fmla="*/ 1111 w 2653"/>
              <a:gd name="T29" fmla="*/ 0 h 1942"/>
              <a:gd name="T30" fmla="*/ 771 w 2653"/>
              <a:gd name="T31" fmla="*/ 2 h 1942"/>
              <a:gd name="T32" fmla="*/ 750 w 2653"/>
              <a:gd name="T33" fmla="*/ 13 h 1942"/>
              <a:gd name="T34" fmla="*/ 739 w 2653"/>
              <a:gd name="T35" fmla="*/ 32 h 1942"/>
              <a:gd name="T36" fmla="*/ 445 w 2653"/>
              <a:gd name="T37" fmla="*/ 585 h 1942"/>
              <a:gd name="T38" fmla="*/ 430 w 2653"/>
              <a:gd name="T39" fmla="*/ 589 h 1942"/>
              <a:gd name="T40" fmla="*/ 413 w 2653"/>
              <a:gd name="T41" fmla="*/ 602 h 1942"/>
              <a:gd name="T42" fmla="*/ 406 w 2653"/>
              <a:gd name="T43" fmla="*/ 624 h 1942"/>
              <a:gd name="T44" fmla="*/ 40 w 2653"/>
              <a:gd name="T45" fmla="*/ 1863 h 1942"/>
              <a:gd name="T46" fmla="*/ 18 w 2653"/>
              <a:gd name="T47" fmla="*/ 1870 h 1942"/>
              <a:gd name="T48" fmla="*/ 3 w 2653"/>
              <a:gd name="T49" fmla="*/ 1888 h 1942"/>
              <a:gd name="T50" fmla="*/ 0 w 2653"/>
              <a:gd name="T51" fmla="*/ 1903 h 1942"/>
              <a:gd name="T52" fmla="*/ 7 w 2653"/>
              <a:gd name="T53" fmla="*/ 1924 h 1942"/>
              <a:gd name="T54" fmla="*/ 25 w 2653"/>
              <a:gd name="T55" fmla="*/ 1938 h 1942"/>
              <a:gd name="T56" fmla="*/ 445 w 2653"/>
              <a:gd name="T57" fmla="*/ 1942 h 1942"/>
              <a:gd name="T58" fmla="*/ 1542 w 2653"/>
              <a:gd name="T59" fmla="*/ 1942 h 1942"/>
              <a:gd name="T60" fmla="*/ 2613 w 2653"/>
              <a:gd name="T61" fmla="*/ 1942 h 1942"/>
              <a:gd name="T62" fmla="*/ 2628 w 2653"/>
              <a:gd name="T63" fmla="*/ 1938 h 1942"/>
              <a:gd name="T64" fmla="*/ 2646 w 2653"/>
              <a:gd name="T65" fmla="*/ 1924 h 1942"/>
              <a:gd name="T66" fmla="*/ 2653 w 2653"/>
              <a:gd name="T67" fmla="*/ 1903 h 1942"/>
              <a:gd name="T68" fmla="*/ 2649 w 2653"/>
              <a:gd name="T69" fmla="*/ 1888 h 1942"/>
              <a:gd name="T70" fmla="*/ 2635 w 2653"/>
              <a:gd name="T71" fmla="*/ 1870 h 1942"/>
              <a:gd name="T72" fmla="*/ 2613 w 2653"/>
              <a:gd name="T73" fmla="*/ 1863 h 1942"/>
              <a:gd name="T74" fmla="*/ 485 w 2653"/>
              <a:gd name="T75" fmla="*/ 1863 h 1942"/>
              <a:gd name="T76" fmla="*/ 739 w 2653"/>
              <a:gd name="T77" fmla="*/ 1863 h 1942"/>
              <a:gd name="T78" fmla="*/ 817 w 2653"/>
              <a:gd name="T79" fmla="*/ 624 h 1942"/>
              <a:gd name="T80" fmla="*/ 1072 w 2653"/>
              <a:gd name="T81" fmla="*/ 1863 h 1942"/>
              <a:gd name="T82" fmla="*/ 1581 w 2653"/>
              <a:gd name="T83" fmla="*/ 664 h 1942"/>
              <a:gd name="T84" fmla="*/ 2168 w 2653"/>
              <a:gd name="T85" fmla="*/ 1863 h 1942"/>
              <a:gd name="T86" fmla="*/ 1913 w 2653"/>
              <a:gd name="T87" fmla="*/ 79 h 1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53" h="1942">
                <a:moveTo>
                  <a:pt x="2613" y="1863"/>
                </a:moveTo>
                <a:lnTo>
                  <a:pt x="2246" y="1863"/>
                </a:lnTo>
                <a:lnTo>
                  <a:pt x="2246" y="40"/>
                </a:lnTo>
                <a:lnTo>
                  <a:pt x="2246" y="40"/>
                </a:lnTo>
                <a:lnTo>
                  <a:pt x="2246" y="32"/>
                </a:lnTo>
                <a:lnTo>
                  <a:pt x="2243" y="25"/>
                </a:lnTo>
                <a:lnTo>
                  <a:pt x="2239" y="18"/>
                </a:lnTo>
                <a:lnTo>
                  <a:pt x="2235" y="13"/>
                </a:lnTo>
                <a:lnTo>
                  <a:pt x="2228" y="7"/>
                </a:lnTo>
                <a:lnTo>
                  <a:pt x="2222" y="5"/>
                </a:lnTo>
                <a:lnTo>
                  <a:pt x="2214" y="2"/>
                </a:lnTo>
                <a:lnTo>
                  <a:pt x="2206" y="0"/>
                </a:lnTo>
                <a:lnTo>
                  <a:pt x="1874" y="0"/>
                </a:lnTo>
                <a:lnTo>
                  <a:pt x="1874" y="0"/>
                </a:lnTo>
                <a:lnTo>
                  <a:pt x="1866" y="2"/>
                </a:lnTo>
                <a:lnTo>
                  <a:pt x="1859" y="5"/>
                </a:lnTo>
                <a:lnTo>
                  <a:pt x="1852" y="7"/>
                </a:lnTo>
                <a:lnTo>
                  <a:pt x="1847" y="13"/>
                </a:lnTo>
                <a:lnTo>
                  <a:pt x="1841" y="18"/>
                </a:lnTo>
                <a:lnTo>
                  <a:pt x="1838" y="25"/>
                </a:lnTo>
                <a:lnTo>
                  <a:pt x="1836" y="32"/>
                </a:lnTo>
                <a:lnTo>
                  <a:pt x="1836" y="40"/>
                </a:lnTo>
                <a:lnTo>
                  <a:pt x="1836" y="585"/>
                </a:lnTo>
                <a:lnTo>
                  <a:pt x="1542" y="585"/>
                </a:lnTo>
                <a:lnTo>
                  <a:pt x="1542" y="585"/>
                </a:lnTo>
                <a:lnTo>
                  <a:pt x="1533" y="586"/>
                </a:lnTo>
                <a:lnTo>
                  <a:pt x="1527" y="589"/>
                </a:lnTo>
                <a:lnTo>
                  <a:pt x="1520" y="591"/>
                </a:lnTo>
                <a:lnTo>
                  <a:pt x="1514" y="597"/>
                </a:lnTo>
                <a:lnTo>
                  <a:pt x="1509" y="602"/>
                </a:lnTo>
                <a:lnTo>
                  <a:pt x="1506" y="609"/>
                </a:lnTo>
                <a:lnTo>
                  <a:pt x="1503" y="616"/>
                </a:lnTo>
                <a:lnTo>
                  <a:pt x="1502" y="624"/>
                </a:lnTo>
                <a:lnTo>
                  <a:pt x="1502" y="1863"/>
                </a:lnTo>
                <a:lnTo>
                  <a:pt x="1149" y="1863"/>
                </a:lnTo>
                <a:lnTo>
                  <a:pt x="1149" y="40"/>
                </a:lnTo>
                <a:lnTo>
                  <a:pt x="1149" y="40"/>
                </a:lnTo>
                <a:lnTo>
                  <a:pt x="1149" y="32"/>
                </a:lnTo>
                <a:lnTo>
                  <a:pt x="1147" y="25"/>
                </a:lnTo>
                <a:lnTo>
                  <a:pt x="1143" y="18"/>
                </a:lnTo>
                <a:lnTo>
                  <a:pt x="1138" y="13"/>
                </a:lnTo>
                <a:lnTo>
                  <a:pt x="1133" y="7"/>
                </a:lnTo>
                <a:lnTo>
                  <a:pt x="1126" y="5"/>
                </a:lnTo>
                <a:lnTo>
                  <a:pt x="1118" y="2"/>
                </a:lnTo>
                <a:lnTo>
                  <a:pt x="1111" y="0"/>
                </a:lnTo>
                <a:lnTo>
                  <a:pt x="778" y="0"/>
                </a:lnTo>
                <a:lnTo>
                  <a:pt x="778" y="0"/>
                </a:lnTo>
                <a:lnTo>
                  <a:pt x="771" y="2"/>
                </a:lnTo>
                <a:lnTo>
                  <a:pt x="763" y="5"/>
                </a:lnTo>
                <a:lnTo>
                  <a:pt x="756" y="7"/>
                </a:lnTo>
                <a:lnTo>
                  <a:pt x="750" y="13"/>
                </a:lnTo>
                <a:lnTo>
                  <a:pt x="746" y="18"/>
                </a:lnTo>
                <a:lnTo>
                  <a:pt x="742" y="25"/>
                </a:lnTo>
                <a:lnTo>
                  <a:pt x="739" y="32"/>
                </a:lnTo>
                <a:lnTo>
                  <a:pt x="739" y="40"/>
                </a:lnTo>
                <a:lnTo>
                  <a:pt x="739" y="585"/>
                </a:lnTo>
                <a:lnTo>
                  <a:pt x="445" y="585"/>
                </a:lnTo>
                <a:lnTo>
                  <a:pt x="445" y="585"/>
                </a:lnTo>
                <a:lnTo>
                  <a:pt x="437" y="586"/>
                </a:lnTo>
                <a:lnTo>
                  <a:pt x="430" y="589"/>
                </a:lnTo>
                <a:lnTo>
                  <a:pt x="424" y="591"/>
                </a:lnTo>
                <a:lnTo>
                  <a:pt x="418" y="597"/>
                </a:lnTo>
                <a:lnTo>
                  <a:pt x="413" y="602"/>
                </a:lnTo>
                <a:lnTo>
                  <a:pt x="410" y="609"/>
                </a:lnTo>
                <a:lnTo>
                  <a:pt x="407" y="616"/>
                </a:lnTo>
                <a:lnTo>
                  <a:pt x="406" y="624"/>
                </a:lnTo>
                <a:lnTo>
                  <a:pt x="406" y="1863"/>
                </a:lnTo>
                <a:lnTo>
                  <a:pt x="40" y="1863"/>
                </a:lnTo>
                <a:lnTo>
                  <a:pt x="40" y="1863"/>
                </a:lnTo>
                <a:lnTo>
                  <a:pt x="31" y="1865"/>
                </a:lnTo>
                <a:lnTo>
                  <a:pt x="25" y="1866"/>
                </a:lnTo>
                <a:lnTo>
                  <a:pt x="18" y="1870"/>
                </a:lnTo>
                <a:lnTo>
                  <a:pt x="11" y="1875"/>
                </a:lnTo>
                <a:lnTo>
                  <a:pt x="7" y="1881"/>
                </a:lnTo>
                <a:lnTo>
                  <a:pt x="3" y="1888"/>
                </a:lnTo>
                <a:lnTo>
                  <a:pt x="1" y="1894"/>
                </a:lnTo>
                <a:lnTo>
                  <a:pt x="0" y="1903"/>
                </a:lnTo>
                <a:lnTo>
                  <a:pt x="0" y="1903"/>
                </a:lnTo>
                <a:lnTo>
                  <a:pt x="1" y="1911"/>
                </a:lnTo>
                <a:lnTo>
                  <a:pt x="3" y="1918"/>
                </a:lnTo>
                <a:lnTo>
                  <a:pt x="7" y="1924"/>
                </a:lnTo>
                <a:lnTo>
                  <a:pt x="11" y="1930"/>
                </a:lnTo>
                <a:lnTo>
                  <a:pt x="18" y="1935"/>
                </a:lnTo>
                <a:lnTo>
                  <a:pt x="25" y="1938"/>
                </a:lnTo>
                <a:lnTo>
                  <a:pt x="31" y="1941"/>
                </a:lnTo>
                <a:lnTo>
                  <a:pt x="40" y="1942"/>
                </a:lnTo>
                <a:lnTo>
                  <a:pt x="445" y="1942"/>
                </a:lnTo>
                <a:lnTo>
                  <a:pt x="778" y="1942"/>
                </a:lnTo>
                <a:lnTo>
                  <a:pt x="1111" y="1942"/>
                </a:lnTo>
                <a:lnTo>
                  <a:pt x="1542" y="1942"/>
                </a:lnTo>
                <a:lnTo>
                  <a:pt x="1874" y="1942"/>
                </a:lnTo>
                <a:lnTo>
                  <a:pt x="2206" y="1942"/>
                </a:lnTo>
                <a:lnTo>
                  <a:pt x="2613" y="1942"/>
                </a:lnTo>
                <a:lnTo>
                  <a:pt x="2613" y="1942"/>
                </a:lnTo>
                <a:lnTo>
                  <a:pt x="2621" y="1941"/>
                </a:lnTo>
                <a:lnTo>
                  <a:pt x="2628" y="1938"/>
                </a:lnTo>
                <a:lnTo>
                  <a:pt x="2635" y="1935"/>
                </a:lnTo>
                <a:lnTo>
                  <a:pt x="2640" y="1930"/>
                </a:lnTo>
                <a:lnTo>
                  <a:pt x="2646" y="1924"/>
                </a:lnTo>
                <a:lnTo>
                  <a:pt x="2649" y="1918"/>
                </a:lnTo>
                <a:lnTo>
                  <a:pt x="2651" y="1911"/>
                </a:lnTo>
                <a:lnTo>
                  <a:pt x="2653" y="1903"/>
                </a:lnTo>
                <a:lnTo>
                  <a:pt x="2653" y="1903"/>
                </a:lnTo>
                <a:lnTo>
                  <a:pt x="2651" y="1894"/>
                </a:lnTo>
                <a:lnTo>
                  <a:pt x="2649" y="1888"/>
                </a:lnTo>
                <a:lnTo>
                  <a:pt x="2646" y="1881"/>
                </a:lnTo>
                <a:lnTo>
                  <a:pt x="2640" y="1875"/>
                </a:lnTo>
                <a:lnTo>
                  <a:pt x="2635" y="1870"/>
                </a:lnTo>
                <a:lnTo>
                  <a:pt x="2628" y="1866"/>
                </a:lnTo>
                <a:lnTo>
                  <a:pt x="2621" y="1865"/>
                </a:lnTo>
                <a:lnTo>
                  <a:pt x="2613" y="1863"/>
                </a:lnTo>
                <a:lnTo>
                  <a:pt x="2613" y="1863"/>
                </a:lnTo>
                <a:close/>
                <a:moveTo>
                  <a:pt x="739" y="1863"/>
                </a:moveTo>
                <a:lnTo>
                  <a:pt x="485" y="1863"/>
                </a:lnTo>
                <a:lnTo>
                  <a:pt x="485" y="664"/>
                </a:lnTo>
                <a:lnTo>
                  <a:pt x="739" y="664"/>
                </a:lnTo>
                <a:lnTo>
                  <a:pt x="739" y="1863"/>
                </a:lnTo>
                <a:close/>
                <a:moveTo>
                  <a:pt x="1072" y="1863"/>
                </a:moveTo>
                <a:lnTo>
                  <a:pt x="817" y="1863"/>
                </a:lnTo>
                <a:lnTo>
                  <a:pt x="817" y="624"/>
                </a:lnTo>
                <a:lnTo>
                  <a:pt x="817" y="79"/>
                </a:lnTo>
                <a:lnTo>
                  <a:pt x="1072" y="79"/>
                </a:lnTo>
                <a:lnTo>
                  <a:pt x="1072" y="1863"/>
                </a:lnTo>
                <a:close/>
                <a:moveTo>
                  <a:pt x="1836" y="1863"/>
                </a:moveTo>
                <a:lnTo>
                  <a:pt x="1581" y="1863"/>
                </a:lnTo>
                <a:lnTo>
                  <a:pt x="1581" y="664"/>
                </a:lnTo>
                <a:lnTo>
                  <a:pt x="1836" y="664"/>
                </a:lnTo>
                <a:lnTo>
                  <a:pt x="1836" y="1863"/>
                </a:lnTo>
                <a:close/>
                <a:moveTo>
                  <a:pt x="2168" y="1863"/>
                </a:moveTo>
                <a:lnTo>
                  <a:pt x="1913" y="1863"/>
                </a:lnTo>
                <a:lnTo>
                  <a:pt x="1913" y="624"/>
                </a:lnTo>
                <a:lnTo>
                  <a:pt x="1913" y="79"/>
                </a:lnTo>
                <a:lnTo>
                  <a:pt x="2168" y="79"/>
                </a:lnTo>
                <a:lnTo>
                  <a:pt x="2168" y="18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AEDE5A6B-31B9-8976-120B-7512C9132C77}"/>
              </a:ext>
            </a:extLst>
          </p:cNvPr>
          <p:cNvGrpSpPr/>
          <p:nvPr/>
        </p:nvGrpSpPr>
        <p:grpSpPr>
          <a:xfrm>
            <a:off x="10409695" y="2033519"/>
            <a:ext cx="516136" cy="564584"/>
            <a:chOff x="3176720" y="5470317"/>
            <a:chExt cx="758142" cy="829308"/>
          </a:xfrm>
          <a:solidFill>
            <a:schemeClr val="tx1"/>
          </a:solidFill>
        </p:grpSpPr>
        <p:sp>
          <p:nvSpPr>
            <p:cNvPr id="223" name="Freeform 577">
              <a:extLst>
                <a:ext uri="{FF2B5EF4-FFF2-40B4-BE49-F238E27FC236}">
                  <a16:creationId xmlns:a16="http://schemas.microsoft.com/office/drawing/2014/main" id="{78A6892B-D2F9-14C1-379E-DA9ABE652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6720" y="5471769"/>
              <a:ext cx="367452" cy="827856"/>
            </a:xfrm>
            <a:custGeom>
              <a:avLst/>
              <a:gdLst>
                <a:gd name="T0" fmla="*/ 161 w 244"/>
                <a:gd name="T1" fmla="*/ 550 h 550"/>
                <a:gd name="T2" fmla="*/ 151 w 244"/>
                <a:gd name="T3" fmla="*/ 463 h 550"/>
                <a:gd name="T4" fmla="*/ 63 w 244"/>
                <a:gd name="T5" fmla="*/ 472 h 550"/>
                <a:gd name="T6" fmla="*/ 54 w 244"/>
                <a:gd name="T7" fmla="*/ 352 h 550"/>
                <a:gd name="T8" fmla="*/ 0 w 244"/>
                <a:gd name="T9" fmla="*/ 352 h 550"/>
                <a:gd name="T10" fmla="*/ 46 w 244"/>
                <a:gd name="T11" fmla="*/ 219 h 550"/>
                <a:gd name="T12" fmla="*/ 46 w 244"/>
                <a:gd name="T13" fmla="*/ 188 h 550"/>
                <a:gd name="T14" fmla="*/ 46 w 244"/>
                <a:gd name="T15" fmla="*/ 188 h 550"/>
                <a:gd name="T16" fmla="*/ 244 w 244"/>
                <a:gd name="T17" fmla="*/ 0 h 550"/>
                <a:gd name="T18" fmla="*/ 244 w 244"/>
                <a:gd name="T19" fmla="*/ 18 h 550"/>
                <a:gd name="T20" fmla="*/ 64 w 244"/>
                <a:gd name="T21" fmla="*/ 197 h 550"/>
                <a:gd name="T22" fmla="*/ 64 w 244"/>
                <a:gd name="T23" fmla="*/ 222 h 550"/>
                <a:gd name="T24" fmla="*/ 25 w 244"/>
                <a:gd name="T25" fmla="*/ 334 h 550"/>
                <a:gd name="T26" fmla="*/ 70 w 244"/>
                <a:gd name="T27" fmla="*/ 334 h 550"/>
                <a:gd name="T28" fmla="*/ 80 w 244"/>
                <a:gd name="T29" fmla="*/ 452 h 550"/>
                <a:gd name="T30" fmla="*/ 166 w 244"/>
                <a:gd name="T31" fmla="*/ 444 h 550"/>
                <a:gd name="T32" fmla="*/ 179 w 244"/>
                <a:gd name="T33" fmla="*/ 547 h 550"/>
                <a:gd name="T34" fmla="*/ 161 w 244"/>
                <a:gd name="T35" fmla="*/ 55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4" h="550">
                  <a:moveTo>
                    <a:pt x="161" y="550"/>
                  </a:moveTo>
                  <a:cubicBezTo>
                    <a:pt x="151" y="463"/>
                    <a:pt x="151" y="463"/>
                    <a:pt x="151" y="463"/>
                  </a:cubicBezTo>
                  <a:cubicBezTo>
                    <a:pt x="63" y="472"/>
                    <a:pt x="63" y="472"/>
                    <a:pt x="63" y="472"/>
                  </a:cubicBezTo>
                  <a:cubicBezTo>
                    <a:pt x="54" y="352"/>
                    <a:pt x="54" y="352"/>
                    <a:pt x="54" y="352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46" y="219"/>
                    <a:pt x="46" y="219"/>
                    <a:pt x="46" y="219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51" y="83"/>
                    <a:pt x="138" y="0"/>
                    <a:pt x="244" y="0"/>
                  </a:cubicBezTo>
                  <a:cubicBezTo>
                    <a:pt x="244" y="18"/>
                    <a:pt x="244" y="18"/>
                    <a:pt x="244" y="18"/>
                  </a:cubicBezTo>
                  <a:cubicBezTo>
                    <a:pt x="145" y="18"/>
                    <a:pt x="64" y="98"/>
                    <a:pt x="64" y="197"/>
                  </a:cubicBezTo>
                  <a:cubicBezTo>
                    <a:pt x="64" y="222"/>
                    <a:pt x="64" y="222"/>
                    <a:pt x="64" y="222"/>
                  </a:cubicBezTo>
                  <a:cubicBezTo>
                    <a:pt x="25" y="334"/>
                    <a:pt x="25" y="334"/>
                    <a:pt x="25" y="334"/>
                  </a:cubicBezTo>
                  <a:cubicBezTo>
                    <a:pt x="70" y="334"/>
                    <a:pt x="70" y="334"/>
                    <a:pt x="70" y="334"/>
                  </a:cubicBezTo>
                  <a:cubicBezTo>
                    <a:pt x="80" y="452"/>
                    <a:pt x="80" y="452"/>
                    <a:pt x="80" y="452"/>
                  </a:cubicBezTo>
                  <a:cubicBezTo>
                    <a:pt x="166" y="444"/>
                    <a:pt x="166" y="444"/>
                    <a:pt x="166" y="444"/>
                  </a:cubicBezTo>
                  <a:cubicBezTo>
                    <a:pt x="179" y="547"/>
                    <a:pt x="179" y="547"/>
                    <a:pt x="179" y="547"/>
                  </a:cubicBezTo>
                  <a:lnTo>
                    <a:pt x="161" y="55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578">
              <a:extLst>
                <a:ext uri="{FF2B5EF4-FFF2-40B4-BE49-F238E27FC236}">
                  <a16:creationId xmlns:a16="http://schemas.microsoft.com/office/drawing/2014/main" id="{D9CFDB35-EC1F-CDC8-02F8-E4F86979C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790" y="5922006"/>
              <a:ext cx="75524" cy="377618"/>
            </a:xfrm>
            <a:custGeom>
              <a:avLst/>
              <a:gdLst>
                <a:gd name="T0" fmla="*/ 19 w 52"/>
                <a:gd name="T1" fmla="*/ 260 h 260"/>
                <a:gd name="T2" fmla="*/ 0 w 52"/>
                <a:gd name="T3" fmla="*/ 135 h 260"/>
                <a:gd name="T4" fmla="*/ 33 w 52"/>
                <a:gd name="T5" fmla="*/ 38 h 260"/>
                <a:gd name="T6" fmla="*/ 33 w 52"/>
                <a:gd name="T7" fmla="*/ 0 h 260"/>
                <a:gd name="T8" fmla="*/ 52 w 52"/>
                <a:gd name="T9" fmla="*/ 0 h 260"/>
                <a:gd name="T10" fmla="*/ 52 w 52"/>
                <a:gd name="T11" fmla="*/ 41 h 260"/>
                <a:gd name="T12" fmla="*/ 20 w 52"/>
                <a:gd name="T13" fmla="*/ 138 h 260"/>
                <a:gd name="T14" fmla="*/ 37 w 52"/>
                <a:gd name="T15" fmla="*/ 257 h 260"/>
                <a:gd name="T16" fmla="*/ 19 w 52"/>
                <a:gd name="T17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260">
                  <a:moveTo>
                    <a:pt x="19" y="260"/>
                  </a:moveTo>
                  <a:lnTo>
                    <a:pt x="0" y="135"/>
                  </a:lnTo>
                  <a:lnTo>
                    <a:pt x="33" y="38"/>
                  </a:lnTo>
                  <a:lnTo>
                    <a:pt x="33" y="0"/>
                  </a:lnTo>
                  <a:lnTo>
                    <a:pt x="52" y="0"/>
                  </a:lnTo>
                  <a:lnTo>
                    <a:pt x="52" y="41"/>
                  </a:lnTo>
                  <a:lnTo>
                    <a:pt x="20" y="138"/>
                  </a:lnTo>
                  <a:lnTo>
                    <a:pt x="37" y="257"/>
                  </a:lnTo>
                  <a:lnTo>
                    <a:pt x="19" y="26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Rectangle 579">
              <a:extLst>
                <a:ext uri="{FF2B5EF4-FFF2-40B4-BE49-F238E27FC236}">
                  <a16:creationId xmlns:a16="http://schemas.microsoft.com/office/drawing/2014/main" id="{8229CDC7-0D4A-1F8D-2626-D159A99F4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8267" y="5744816"/>
              <a:ext cx="129262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Rectangle 580">
              <a:extLst>
                <a:ext uri="{FF2B5EF4-FFF2-40B4-BE49-F238E27FC236}">
                  <a16:creationId xmlns:a16="http://schemas.microsoft.com/office/drawing/2014/main" id="{E78155EB-2011-0718-47BC-CB61884BB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172" y="5744816"/>
              <a:ext cx="29048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Rectangle 581">
              <a:extLst>
                <a:ext uri="{FF2B5EF4-FFF2-40B4-BE49-F238E27FC236}">
                  <a16:creationId xmlns:a16="http://schemas.microsoft.com/office/drawing/2014/main" id="{9192CE26-1DFF-CCDB-1530-EB21E35F2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8267" y="5802911"/>
              <a:ext cx="129262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Rectangle 582">
              <a:extLst>
                <a:ext uri="{FF2B5EF4-FFF2-40B4-BE49-F238E27FC236}">
                  <a16:creationId xmlns:a16="http://schemas.microsoft.com/office/drawing/2014/main" id="{23F1C5BD-C590-1690-D2A6-B386AACEC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172" y="5802911"/>
              <a:ext cx="29048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Rectangle 583">
              <a:extLst>
                <a:ext uri="{FF2B5EF4-FFF2-40B4-BE49-F238E27FC236}">
                  <a16:creationId xmlns:a16="http://schemas.microsoft.com/office/drawing/2014/main" id="{195931A3-745F-7B49-48D7-51DC2E438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7815" y="5685269"/>
              <a:ext cx="69714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Rectangle 584">
              <a:extLst>
                <a:ext uri="{FF2B5EF4-FFF2-40B4-BE49-F238E27FC236}">
                  <a16:creationId xmlns:a16="http://schemas.microsoft.com/office/drawing/2014/main" id="{FF9DC341-2EC6-B3C0-0DD5-4AD55A70F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7815" y="5861006"/>
              <a:ext cx="69714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Rectangle 585">
              <a:extLst>
                <a:ext uri="{FF2B5EF4-FFF2-40B4-BE49-F238E27FC236}">
                  <a16:creationId xmlns:a16="http://schemas.microsoft.com/office/drawing/2014/main" id="{36E67AF8-8019-CD52-D422-09ADE53DF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6052" y="5744816"/>
              <a:ext cx="129262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Rectangle 586">
              <a:extLst>
                <a:ext uri="{FF2B5EF4-FFF2-40B4-BE49-F238E27FC236}">
                  <a16:creationId xmlns:a16="http://schemas.microsoft.com/office/drawing/2014/main" id="{64D98439-B289-4DFC-CB1B-27BFC45CA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5814" y="5744816"/>
              <a:ext cx="29048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Rectangle 587">
              <a:extLst>
                <a:ext uri="{FF2B5EF4-FFF2-40B4-BE49-F238E27FC236}">
                  <a16:creationId xmlns:a16="http://schemas.microsoft.com/office/drawing/2014/main" id="{6D51D362-FD67-E95E-C27C-0AC5162DE2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6052" y="5802911"/>
              <a:ext cx="129262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Rectangle 588">
              <a:extLst>
                <a:ext uri="{FF2B5EF4-FFF2-40B4-BE49-F238E27FC236}">
                  <a16:creationId xmlns:a16="http://schemas.microsoft.com/office/drawing/2014/main" id="{DE4E0151-E85F-29F7-5C44-C51570790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5814" y="5802911"/>
              <a:ext cx="29048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Rectangle 589">
              <a:extLst>
                <a:ext uri="{FF2B5EF4-FFF2-40B4-BE49-F238E27FC236}">
                  <a16:creationId xmlns:a16="http://schemas.microsoft.com/office/drawing/2014/main" id="{48792A2E-68FD-2195-E033-0E652D94C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6052" y="5685269"/>
              <a:ext cx="69714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Rectangle 590">
              <a:extLst>
                <a:ext uri="{FF2B5EF4-FFF2-40B4-BE49-F238E27FC236}">
                  <a16:creationId xmlns:a16="http://schemas.microsoft.com/office/drawing/2014/main" id="{25E8270C-F6FE-03E7-CCFF-183F9895B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6052" y="5861006"/>
              <a:ext cx="69714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Rectangle 591">
              <a:extLst>
                <a:ext uri="{FF2B5EF4-FFF2-40B4-BE49-F238E27FC236}">
                  <a16:creationId xmlns:a16="http://schemas.microsoft.com/office/drawing/2014/main" id="{F86EB7D7-D383-3ED0-17BB-284198C18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4672" y="5529864"/>
              <a:ext cx="27596" cy="12780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Rectangle 592">
              <a:extLst>
                <a:ext uri="{FF2B5EF4-FFF2-40B4-BE49-F238E27FC236}">
                  <a16:creationId xmlns:a16="http://schemas.microsoft.com/office/drawing/2014/main" id="{1A3FBB88-CFD1-6C1F-A51C-044C9A451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4672" y="5470317"/>
              <a:ext cx="27596" cy="290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Rectangle 593">
              <a:extLst>
                <a:ext uri="{FF2B5EF4-FFF2-40B4-BE49-F238E27FC236}">
                  <a16:creationId xmlns:a16="http://schemas.microsoft.com/office/drawing/2014/main" id="{99CC6E0B-88C0-5DE9-F5B7-9628F45C8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2767" y="5529864"/>
              <a:ext cx="27596" cy="12780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Rectangle 594">
              <a:extLst>
                <a:ext uri="{FF2B5EF4-FFF2-40B4-BE49-F238E27FC236}">
                  <a16:creationId xmlns:a16="http://schemas.microsoft.com/office/drawing/2014/main" id="{61491022-975B-7444-B6CE-E09E3BBCB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2767" y="5470317"/>
              <a:ext cx="27596" cy="290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Rectangle 595">
              <a:extLst>
                <a:ext uri="{FF2B5EF4-FFF2-40B4-BE49-F238E27FC236}">
                  <a16:creationId xmlns:a16="http://schemas.microsoft.com/office/drawing/2014/main" id="{FCB883AB-1A4F-FCEA-BAEF-270B20DFD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124" y="5587959"/>
              <a:ext cx="27596" cy="6971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596">
              <a:extLst>
                <a:ext uri="{FF2B5EF4-FFF2-40B4-BE49-F238E27FC236}">
                  <a16:creationId xmlns:a16="http://schemas.microsoft.com/office/drawing/2014/main" id="{8D6332EE-FCE8-E026-76B0-497191D35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2314" y="5531317"/>
              <a:ext cx="123453" cy="126357"/>
            </a:xfrm>
            <a:custGeom>
              <a:avLst/>
              <a:gdLst>
                <a:gd name="T0" fmla="*/ 19 w 85"/>
                <a:gd name="T1" fmla="*/ 87 h 87"/>
                <a:gd name="T2" fmla="*/ 0 w 85"/>
                <a:gd name="T3" fmla="*/ 87 h 87"/>
                <a:gd name="T4" fmla="*/ 0 w 85"/>
                <a:gd name="T5" fmla="*/ 0 h 87"/>
                <a:gd name="T6" fmla="*/ 85 w 85"/>
                <a:gd name="T7" fmla="*/ 0 h 87"/>
                <a:gd name="T8" fmla="*/ 85 w 85"/>
                <a:gd name="T9" fmla="*/ 18 h 87"/>
                <a:gd name="T10" fmla="*/ 19 w 85"/>
                <a:gd name="T11" fmla="*/ 18 h 87"/>
                <a:gd name="T12" fmla="*/ 19 w 85"/>
                <a:gd name="T1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87">
                  <a:moveTo>
                    <a:pt x="19" y="87"/>
                  </a:moveTo>
                  <a:lnTo>
                    <a:pt x="0" y="87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18"/>
                  </a:lnTo>
                  <a:lnTo>
                    <a:pt x="19" y="18"/>
                  </a:lnTo>
                  <a:lnTo>
                    <a:pt x="19" y="8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Rectangle 597">
              <a:extLst>
                <a:ext uri="{FF2B5EF4-FFF2-40B4-BE49-F238E27FC236}">
                  <a16:creationId xmlns:a16="http://schemas.microsoft.com/office/drawing/2014/main" id="{862B869B-53E8-F0D9-DB88-F2F8FBFFD6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2767" y="5916197"/>
              <a:ext cx="27596" cy="38197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Rectangle 598">
              <a:extLst>
                <a:ext uri="{FF2B5EF4-FFF2-40B4-BE49-F238E27FC236}">
                  <a16:creationId xmlns:a16="http://schemas.microsoft.com/office/drawing/2014/main" id="{98A715C5-F781-9203-2434-A080D5610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4672" y="5916197"/>
              <a:ext cx="27596" cy="32097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Rectangle 599">
              <a:extLst>
                <a:ext uri="{FF2B5EF4-FFF2-40B4-BE49-F238E27FC236}">
                  <a16:creationId xmlns:a16="http://schemas.microsoft.com/office/drawing/2014/main" id="{51449225-94CD-8256-23FE-65CEB8D44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4672" y="6267672"/>
              <a:ext cx="27596" cy="305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Rectangle 600">
              <a:extLst>
                <a:ext uri="{FF2B5EF4-FFF2-40B4-BE49-F238E27FC236}">
                  <a16:creationId xmlns:a16="http://schemas.microsoft.com/office/drawing/2014/main" id="{97296988-99AB-4F75-984D-6DC8A4893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2314" y="5916197"/>
              <a:ext cx="27596" cy="6826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601">
              <a:extLst>
                <a:ext uri="{FF2B5EF4-FFF2-40B4-BE49-F238E27FC236}">
                  <a16:creationId xmlns:a16="http://schemas.microsoft.com/office/drawing/2014/main" id="{2A626652-D994-7AE2-3CF9-87287126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171" y="5916197"/>
              <a:ext cx="59548" cy="174285"/>
            </a:xfrm>
            <a:custGeom>
              <a:avLst/>
              <a:gdLst>
                <a:gd name="T0" fmla="*/ 18 w 41"/>
                <a:gd name="T1" fmla="*/ 120 h 120"/>
                <a:gd name="T2" fmla="*/ 0 w 41"/>
                <a:gd name="T3" fmla="*/ 120 h 120"/>
                <a:gd name="T4" fmla="*/ 0 w 41"/>
                <a:gd name="T5" fmla="*/ 87 h 120"/>
                <a:gd name="T6" fmla="*/ 22 w 41"/>
                <a:gd name="T7" fmla="*/ 64 h 120"/>
                <a:gd name="T8" fmla="*/ 22 w 41"/>
                <a:gd name="T9" fmla="*/ 0 h 120"/>
                <a:gd name="T10" fmla="*/ 41 w 41"/>
                <a:gd name="T11" fmla="*/ 0 h 120"/>
                <a:gd name="T12" fmla="*/ 41 w 41"/>
                <a:gd name="T13" fmla="*/ 71 h 120"/>
                <a:gd name="T14" fmla="*/ 18 w 41"/>
                <a:gd name="T15" fmla="*/ 94 h 120"/>
                <a:gd name="T16" fmla="*/ 18 w 41"/>
                <a:gd name="T17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120">
                  <a:moveTo>
                    <a:pt x="18" y="120"/>
                  </a:moveTo>
                  <a:lnTo>
                    <a:pt x="0" y="120"/>
                  </a:lnTo>
                  <a:lnTo>
                    <a:pt x="0" y="87"/>
                  </a:lnTo>
                  <a:lnTo>
                    <a:pt x="22" y="64"/>
                  </a:lnTo>
                  <a:lnTo>
                    <a:pt x="22" y="0"/>
                  </a:lnTo>
                  <a:lnTo>
                    <a:pt x="41" y="0"/>
                  </a:lnTo>
                  <a:lnTo>
                    <a:pt x="41" y="71"/>
                  </a:lnTo>
                  <a:lnTo>
                    <a:pt x="18" y="94"/>
                  </a:lnTo>
                  <a:lnTo>
                    <a:pt x="18" y="1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Rectangle 602">
              <a:extLst>
                <a:ext uri="{FF2B5EF4-FFF2-40B4-BE49-F238E27FC236}">
                  <a16:creationId xmlns:a16="http://schemas.microsoft.com/office/drawing/2014/main" id="{BE016237-8823-4B33-9239-DE40858CB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1814" y="5712864"/>
              <a:ext cx="3050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Rectangle 603">
              <a:extLst>
                <a:ext uri="{FF2B5EF4-FFF2-40B4-BE49-F238E27FC236}">
                  <a16:creationId xmlns:a16="http://schemas.microsoft.com/office/drawing/2014/main" id="{164B7325-9601-4642-C9AA-080CC7311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266" y="5712864"/>
              <a:ext cx="29048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Rectangle 604">
              <a:extLst>
                <a:ext uri="{FF2B5EF4-FFF2-40B4-BE49-F238E27FC236}">
                  <a16:creationId xmlns:a16="http://schemas.microsoft.com/office/drawing/2014/main" id="{E8A916CE-3CFF-FD31-1A63-0858D3ADE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1267" y="5712864"/>
              <a:ext cx="3050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Rectangle 605">
              <a:extLst>
                <a:ext uri="{FF2B5EF4-FFF2-40B4-BE49-F238E27FC236}">
                  <a16:creationId xmlns:a16="http://schemas.microsoft.com/office/drawing/2014/main" id="{48E166F7-F22E-CDC1-ADE9-42AF2CC93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1814" y="5772412"/>
              <a:ext cx="3050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Rectangle 606">
              <a:extLst>
                <a:ext uri="{FF2B5EF4-FFF2-40B4-BE49-F238E27FC236}">
                  <a16:creationId xmlns:a16="http://schemas.microsoft.com/office/drawing/2014/main" id="{2420D991-473A-05A4-1885-D24559ACA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266" y="5772412"/>
              <a:ext cx="29048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Rectangle 608">
              <a:extLst>
                <a:ext uri="{FF2B5EF4-FFF2-40B4-BE49-F238E27FC236}">
                  <a16:creationId xmlns:a16="http://schemas.microsoft.com/office/drawing/2014/main" id="{7C7E461C-C6FC-0795-0C08-79DA0A11A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1267" y="5772412"/>
              <a:ext cx="3050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Rectangle 609">
              <a:extLst>
                <a:ext uri="{FF2B5EF4-FFF2-40B4-BE49-F238E27FC236}">
                  <a16:creationId xmlns:a16="http://schemas.microsoft.com/office/drawing/2014/main" id="{B7F14452-146A-7262-F546-39F83A9DA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1813" y="5833412"/>
              <a:ext cx="30500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Rectangle 610">
              <a:extLst>
                <a:ext uri="{FF2B5EF4-FFF2-40B4-BE49-F238E27FC236}">
                  <a16:creationId xmlns:a16="http://schemas.microsoft.com/office/drawing/2014/main" id="{2DDB8BF7-2A30-8EB0-DED3-61567226C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266" y="5833412"/>
              <a:ext cx="29048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Rectangle 611">
              <a:extLst>
                <a:ext uri="{FF2B5EF4-FFF2-40B4-BE49-F238E27FC236}">
                  <a16:creationId xmlns:a16="http://schemas.microsoft.com/office/drawing/2014/main" id="{43D10F27-8BD0-DD83-D81B-FB2D083D7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1267" y="5833412"/>
              <a:ext cx="30500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612">
              <a:extLst>
                <a:ext uri="{FF2B5EF4-FFF2-40B4-BE49-F238E27FC236}">
                  <a16:creationId xmlns:a16="http://schemas.microsoft.com/office/drawing/2014/main" id="{B3804C6A-A4CE-F9A9-F0B1-E398B56F12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3004" y="5643150"/>
              <a:ext cx="287571" cy="286119"/>
            </a:xfrm>
            <a:custGeom>
              <a:avLst/>
              <a:gdLst>
                <a:gd name="T0" fmla="*/ 198 w 198"/>
                <a:gd name="T1" fmla="*/ 197 h 197"/>
                <a:gd name="T2" fmla="*/ 0 w 198"/>
                <a:gd name="T3" fmla="*/ 197 h 197"/>
                <a:gd name="T4" fmla="*/ 0 w 198"/>
                <a:gd name="T5" fmla="*/ 0 h 197"/>
                <a:gd name="T6" fmla="*/ 198 w 198"/>
                <a:gd name="T7" fmla="*/ 0 h 197"/>
                <a:gd name="T8" fmla="*/ 198 w 198"/>
                <a:gd name="T9" fmla="*/ 197 h 197"/>
                <a:gd name="T10" fmla="*/ 19 w 198"/>
                <a:gd name="T11" fmla="*/ 178 h 197"/>
                <a:gd name="T12" fmla="*/ 179 w 198"/>
                <a:gd name="T13" fmla="*/ 178 h 197"/>
                <a:gd name="T14" fmla="*/ 179 w 198"/>
                <a:gd name="T15" fmla="*/ 19 h 197"/>
                <a:gd name="T16" fmla="*/ 19 w 198"/>
                <a:gd name="T17" fmla="*/ 19 h 197"/>
                <a:gd name="T18" fmla="*/ 19 w 198"/>
                <a:gd name="T19" fmla="*/ 178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197">
                  <a:moveTo>
                    <a:pt x="198" y="197"/>
                  </a:moveTo>
                  <a:lnTo>
                    <a:pt x="0" y="197"/>
                  </a:lnTo>
                  <a:lnTo>
                    <a:pt x="0" y="0"/>
                  </a:lnTo>
                  <a:lnTo>
                    <a:pt x="198" y="0"/>
                  </a:lnTo>
                  <a:lnTo>
                    <a:pt x="198" y="197"/>
                  </a:lnTo>
                  <a:close/>
                  <a:moveTo>
                    <a:pt x="19" y="178"/>
                  </a:moveTo>
                  <a:lnTo>
                    <a:pt x="179" y="178"/>
                  </a:lnTo>
                  <a:lnTo>
                    <a:pt x="179" y="19"/>
                  </a:lnTo>
                  <a:lnTo>
                    <a:pt x="19" y="19"/>
                  </a:lnTo>
                  <a:lnTo>
                    <a:pt x="19" y="17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1230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53FD1-2490-DFC5-A676-96A5380D7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7603658C-E37B-27FE-6D2A-AB47037D8C4D}"/>
              </a:ext>
            </a:extLst>
          </p:cNvPr>
          <p:cNvSpPr txBox="1">
            <a:spLocks/>
          </p:cNvSpPr>
          <p:nvPr/>
        </p:nvSpPr>
        <p:spPr>
          <a:xfrm>
            <a:off x="590956" y="488580"/>
            <a:ext cx="100960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 dirty="0">
                <a:solidFill>
                  <a:srgbClr val="F58720"/>
                </a:solidFill>
                <a:cs typeface="Arial" panose="020B0604020202020204" pitchFamily="34" charset="0"/>
              </a:rPr>
              <a:t>HOW THE 12 WEEKS WORK FOR SELECTED MEMBERS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Light on time. Heavy on execution. Easy for partners to mobilize.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CF86A6-1480-A095-44DA-D9A9F0EE66E1}"/>
              </a:ext>
            </a:extLst>
          </p:cNvPr>
          <p:cNvCxnSpPr>
            <a:cxnSpLocks/>
          </p:cNvCxnSpPr>
          <p:nvPr/>
        </p:nvCxnSpPr>
        <p:spPr>
          <a:xfrm>
            <a:off x="1996690" y="3089892"/>
            <a:ext cx="8198621" cy="0"/>
          </a:xfrm>
          <a:prstGeom prst="line">
            <a:avLst/>
          </a:prstGeom>
          <a:ln w="76200" cap="rnd">
            <a:solidFill>
              <a:schemeClr val="tx2">
                <a:alpha val="3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E1F4BA-D890-EFCF-7EB5-948148041394}"/>
              </a:ext>
            </a:extLst>
          </p:cNvPr>
          <p:cNvGrpSpPr/>
          <p:nvPr/>
        </p:nvGrpSpPr>
        <p:grpSpPr>
          <a:xfrm>
            <a:off x="1898774" y="2975592"/>
            <a:ext cx="8394453" cy="228600"/>
            <a:chOff x="1780990" y="2352675"/>
            <a:chExt cx="8394453" cy="2286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21EA288-24DE-57FD-B9E8-1FC81EEA42D8}"/>
                </a:ext>
              </a:extLst>
            </p:cNvPr>
            <p:cNvSpPr/>
            <p:nvPr/>
          </p:nvSpPr>
          <p:spPr bwMode="auto">
            <a:xfrm>
              <a:off x="1780990" y="2352675"/>
              <a:ext cx="228600" cy="228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83F38ED-19B8-26BD-1F39-1A0334F14621}"/>
                </a:ext>
              </a:extLst>
            </p:cNvPr>
            <p:cNvSpPr/>
            <p:nvPr/>
          </p:nvSpPr>
          <p:spPr bwMode="auto">
            <a:xfrm>
              <a:off x="3822453" y="2352675"/>
              <a:ext cx="228600" cy="228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DC511F-C172-218E-C8F1-096F62C4746B}"/>
                </a:ext>
              </a:extLst>
            </p:cNvPr>
            <p:cNvSpPr/>
            <p:nvPr/>
          </p:nvSpPr>
          <p:spPr bwMode="auto">
            <a:xfrm>
              <a:off x="5863916" y="2352675"/>
              <a:ext cx="228600" cy="228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DB857CF-F7F8-637A-E2B8-951F7C65F214}"/>
                </a:ext>
              </a:extLst>
            </p:cNvPr>
            <p:cNvSpPr/>
            <p:nvPr/>
          </p:nvSpPr>
          <p:spPr bwMode="auto">
            <a:xfrm>
              <a:off x="7905379" y="2352675"/>
              <a:ext cx="228600" cy="228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0FB29F-0088-21FD-E7D2-0B21F2385079}"/>
                </a:ext>
              </a:extLst>
            </p:cNvPr>
            <p:cNvSpPr/>
            <p:nvPr/>
          </p:nvSpPr>
          <p:spPr bwMode="auto">
            <a:xfrm>
              <a:off x="9946843" y="2352675"/>
              <a:ext cx="228600" cy="228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2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A58A1A1-6242-E816-36F9-BD9AB7038957}"/>
              </a:ext>
            </a:extLst>
          </p:cNvPr>
          <p:cNvSpPr txBox="1"/>
          <p:nvPr/>
        </p:nvSpPr>
        <p:spPr>
          <a:xfrm>
            <a:off x="1139733" y="3344739"/>
            <a:ext cx="174668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solidFill>
                  <a:schemeClr val="accent3"/>
                </a:solidFill>
                <a:latin typeface="Barlow" panose="00000500000000000000" pitchFamily="2" charset="0"/>
              </a:rPr>
              <a:t>Wk 0</a:t>
            </a:r>
          </a:p>
          <a:p>
            <a:pPr algn="ctr"/>
            <a:r>
              <a:rPr lang="en-IN" sz="1600" b="1" dirty="0">
                <a:solidFill>
                  <a:schemeClr val="tx2"/>
                </a:solidFill>
                <a:latin typeface="Barlow" panose="00000500000000000000" pitchFamily="2" charset="0"/>
              </a:rPr>
              <a:t>Business assessment</a:t>
            </a:r>
          </a:p>
          <a:p>
            <a:pPr algn="ctr"/>
            <a:r>
              <a:rPr lang="en-US" sz="1400" dirty="0">
                <a:latin typeface="Barlow" panose="00000500000000000000" pitchFamily="2" charset="0"/>
              </a:rPr>
              <a:t>Advisor call and business growth profile.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59C3F1-7212-530C-3231-0B70AA5243E6}"/>
              </a:ext>
            </a:extLst>
          </p:cNvPr>
          <p:cNvSpPr txBox="1"/>
          <p:nvPr/>
        </p:nvSpPr>
        <p:spPr>
          <a:xfrm>
            <a:off x="3127499" y="3344739"/>
            <a:ext cx="18540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solidFill>
                  <a:schemeClr val="accent3"/>
                </a:solidFill>
                <a:latin typeface="Barlow" panose="00000500000000000000" pitchFamily="2" charset="0"/>
              </a:rPr>
              <a:t>Wk 1</a:t>
            </a:r>
          </a:p>
          <a:p>
            <a:pPr algn="ctr"/>
            <a:r>
              <a:rPr lang="en-IN" sz="1600" b="1" dirty="0">
                <a:solidFill>
                  <a:schemeClr val="tx2"/>
                </a:solidFill>
                <a:latin typeface="Barlow" panose="00000500000000000000" pitchFamily="2" charset="0"/>
              </a:rPr>
              <a:t>Growth idea workshop</a:t>
            </a:r>
          </a:p>
          <a:p>
            <a:pPr algn="ctr"/>
            <a:r>
              <a:rPr lang="en-US" sz="1400" dirty="0">
                <a:latin typeface="Barlow" panose="00000500000000000000" pitchFamily="2" charset="0"/>
              </a:rPr>
              <a:t>Lock your direction and top bottlenecks.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A0CDF3-E873-24DD-E9B9-C2B6B1D28D15}"/>
              </a:ext>
            </a:extLst>
          </p:cNvPr>
          <p:cNvSpPr txBox="1"/>
          <p:nvPr/>
        </p:nvSpPr>
        <p:spPr>
          <a:xfrm>
            <a:off x="5143500" y="3344739"/>
            <a:ext cx="1905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solidFill>
                  <a:schemeClr val="accent3"/>
                </a:solidFill>
                <a:latin typeface="Barlow" panose="00000500000000000000" pitchFamily="2" charset="0"/>
              </a:rPr>
              <a:t>Wk 2-9</a:t>
            </a:r>
          </a:p>
          <a:p>
            <a:pPr algn="ctr"/>
            <a:r>
              <a:rPr lang="en-IN" sz="1600" b="1" dirty="0">
                <a:solidFill>
                  <a:schemeClr val="tx2"/>
                </a:solidFill>
                <a:latin typeface="Barlow" panose="00000500000000000000" pitchFamily="2" charset="0"/>
              </a:rPr>
              <a:t>Work, implement, connect</a:t>
            </a:r>
          </a:p>
          <a:p>
            <a:pPr algn="ctr"/>
            <a:r>
              <a:rPr lang="en-US" sz="1400" dirty="0">
                <a:latin typeface="Barlow" panose="00000500000000000000" pitchFamily="2" charset="0"/>
              </a:rPr>
              <a:t>1 hour/week, focused sessions and expert connects.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E67948-CAB9-72E5-1B0C-676274CFD351}"/>
              </a:ext>
            </a:extLst>
          </p:cNvPr>
          <p:cNvSpPr txBox="1"/>
          <p:nvPr/>
        </p:nvSpPr>
        <p:spPr>
          <a:xfrm>
            <a:off x="7207126" y="3344739"/>
            <a:ext cx="186067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solidFill>
                  <a:schemeClr val="accent3"/>
                </a:solidFill>
                <a:latin typeface="Barlow" panose="00000500000000000000" pitchFamily="2" charset="0"/>
              </a:rPr>
              <a:t>Wk 10</a:t>
            </a:r>
          </a:p>
          <a:p>
            <a:pPr algn="ctr"/>
            <a:r>
              <a:rPr lang="en-IN" sz="1600" b="1" dirty="0">
                <a:solidFill>
                  <a:schemeClr val="tx2"/>
                </a:solidFill>
                <a:latin typeface="Barlow" panose="00000500000000000000" pitchFamily="2" charset="0"/>
              </a:rPr>
              <a:t>Peer review</a:t>
            </a:r>
          </a:p>
          <a:p>
            <a:pPr algn="ctr"/>
            <a:r>
              <a:rPr lang="en-US" sz="1400" dirty="0">
                <a:latin typeface="Barlow" panose="00000500000000000000" pitchFamily="2" charset="0"/>
              </a:rPr>
              <a:t>Review progress with business owners on a similar path.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577600-3455-B074-6EC1-CD4A3F3213AA}"/>
              </a:ext>
            </a:extLst>
          </p:cNvPr>
          <p:cNvSpPr txBox="1"/>
          <p:nvPr/>
        </p:nvSpPr>
        <p:spPr>
          <a:xfrm>
            <a:off x="9305585" y="3344739"/>
            <a:ext cx="174668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solidFill>
                  <a:schemeClr val="accent3"/>
                </a:solidFill>
                <a:latin typeface="Barlow" panose="00000500000000000000" pitchFamily="2" charset="0"/>
              </a:rPr>
              <a:t>Wk 12</a:t>
            </a:r>
          </a:p>
          <a:p>
            <a:pPr algn="ctr"/>
            <a:r>
              <a:rPr lang="en-IN" sz="1600" b="1" dirty="0">
                <a:solidFill>
                  <a:schemeClr val="tx2"/>
                </a:solidFill>
                <a:latin typeface="Barlow" panose="00000500000000000000" pitchFamily="2" charset="0"/>
              </a:rPr>
              <a:t>Final plan</a:t>
            </a:r>
          </a:p>
          <a:p>
            <a:pPr algn="ctr"/>
            <a:r>
              <a:rPr lang="en-US" sz="1400" dirty="0">
                <a:latin typeface="Barlow" panose="00000500000000000000" pitchFamily="2" charset="0"/>
              </a:rPr>
              <a:t>The member’s 90-day business growth plan.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16C538-4B96-7DB0-E12E-8BE9E9D47FAF}"/>
              </a:ext>
            </a:extLst>
          </p:cNvPr>
          <p:cNvGrpSpPr/>
          <p:nvPr/>
        </p:nvGrpSpPr>
        <p:grpSpPr>
          <a:xfrm>
            <a:off x="1662929" y="2003243"/>
            <a:ext cx="667522" cy="687676"/>
            <a:chOff x="5750333" y="4170440"/>
            <a:chExt cx="817689" cy="842379"/>
          </a:xfrm>
          <a:solidFill>
            <a:schemeClr val="accent2"/>
          </a:solidFill>
        </p:grpSpPr>
        <p:sp>
          <p:nvSpPr>
            <p:cNvPr id="19" name="Freeform 745">
              <a:extLst>
                <a:ext uri="{FF2B5EF4-FFF2-40B4-BE49-F238E27FC236}">
                  <a16:creationId xmlns:a16="http://schemas.microsoft.com/office/drawing/2014/main" id="{0E900EEF-6AA3-3DE1-A292-6D4CE3F61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0333" y="4301154"/>
              <a:ext cx="817689" cy="342761"/>
            </a:xfrm>
            <a:custGeom>
              <a:avLst/>
              <a:gdLst>
                <a:gd name="T0" fmla="*/ 525 w 543"/>
                <a:gd name="T1" fmla="*/ 228 h 228"/>
                <a:gd name="T2" fmla="*/ 472 w 543"/>
                <a:gd name="T3" fmla="*/ 228 h 228"/>
                <a:gd name="T4" fmla="*/ 472 w 543"/>
                <a:gd name="T5" fmla="*/ 210 h 228"/>
                <a:gd name="T6" fmla="*/ 525 w 543"/>
                <a:gd name="T7" fmla="*/ 210 h 228"/>
                <a:gd name="T8" fmla="*/ 525 w 543"/>
                <a:gd name="T9" fmla="*/ 18 h 228"/>
                <a:gd name="T10" fmla="*/ 17 w 543"/>
                <a:gd name="T11" fmla="*/ 18 h 228"/>
                <a:gd name="T12" fmla="*/ 18 w 543"/>
                <a:gd name="T13" fmla="*/ 210 h 228"/>
                <a:gd name="T14" fmla="*/ 52 w 543"/>
                <a:gd name="T15" fmla="*/ 210 h 228"/>
                <a:gd name="T16" fmla="*/ 52 w 543"/>
                <a:gd name="T17" fmla="*/ 228 h 228"/>
                <a:gd name="T18" fmla="*/ 17 w 543"/>
                <a:gd name="T19" fmla="*/ 228 h 228"/>
                <a:gd name="T20" fmla="*/ 5 w 543"/>
                <a:gd name="T21" fmla="*/ 223 h 228"/>
                <a:gd name="T22" fmla="*/ 0 w 543"/>
                <a:gd name="T23" fmla="*/ 210 h 228"/>
                <a:gd name="T24" fmla="*/ 0 w 543"/>
                <a:gd name="T25" fmla="*/ 18 h 228"/>
                <a:gd name="T26" fmla="*/ 5 w 543"/>
                <a:gd name="T27" fmla="*/ 5 h 228"/>
                <a:gd name="T28" fmla="*/ 17 w 543"/>
                <a:gd name="T29" fmla="*/ 0 h 228"/>
                <a:gd name="T30" fmla="*/ 525 w 543"/>
                <a:gd name="T31" fmla="*/ 0 h 228"/>
                <a:gd name="T32" fmla="*/ 537 w 543"/>
                <a:gd name="T33" fmla="*/ 5 h 228"/>
                <a:gd name="T34" fmla="*/ 543 w 543"/>
                <a:gd name="T35" fmla="*/ 18 h 228"/>
                <a:gd name="T36" fmla="*/ 543 w 543"/>
                <a:gd name="T37" fmla="*/ 210 h 228"/>
                <a:gd name="T38" fmla="*/ 537 w 543"/>
                <a:gd name="T39" fmla="*/ 223 h 228"/>
                <a:gd name="T40" fmla="*/ 525 w 543"/>
                <a:gd name="T4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3" h="228">
                  <a:moveTo>
                    <a:pt x="525" y="228"/>
                  </a:moveTo>
                  <a:cubicBezTo>
                    <a:pt x="472" y="228"/>
                    <a:pt x="472" y="228"/>
                    <a:pt x="472" y="228"/>
                  </a:cubicBezTo>
                  <a:cubicBezTo>
                    <a:pt x="472" y="210"/>
                    <a:pt x="472" y="210"/>
                    <a:pt x="472" y="210"/>
                  </a:cubicBezTo>
                  <a:cubicBezTo>
                    <a:pt x="525" y="210"/>
                    <a:pt x="525" y="210"/>
                    <a:pt x="525" y="210"/>
                  </a:cubicBezTo>
                  <a:cubicBezTo>
                    <a:pt x="525" y="18"/>
                    <a:pt x="525" y="18"/>
                    <a:pt x="525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210"/>
                    <a:pt x="18" y="210"/>
                    <a:pt x="18" y="210"/>
                  </a:cubicBezTo>
                  <a:cubicBezTo>
                    <a:pt x="52" y="210"/>
                    <a:pt x="52" y="210"/>
                    <a:pt x="52" y="210"/>
                  </a:cubicBezTo>
                  <a:cubicBezTo>
                    <a:pt x="52" y="228"/>
                    <a:pt x="52" y="228"/>
                    <a:pt x="52" y="228"/>
                  </a:cubicBezTo>
                  <a:cubicBezTo>
                    <a:pt x="17" y="228"/>
                    <a:pt x="17" y="228"/>
                    <a:pt x="17" y="228"/>
                  </a:cubicBezTo>
                  <a:cubicBezTo>
                    <a:pt x="13" y="228"/>
                    <a:pt x="8" y="226"/>
                    <a:pt x="5" y="223"/>
                  </a:cubicBezTo>
                  <a:cubicBezTo>
                    <a:pt x="1" y="219"/>
                    <a:pt x="0" y="215"/>
                    <a:pt x="0" y="2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3"/>
                    <a:pt x="1" y="8"/>
                    <a:pt x="5" y="5"/>
                  </a:cubicBezTo>
                  <a:cubicBezTo>
                    <a:pt x="8" y="2"/>
                    <a:pt x="13" y="0"/>
                    <a:pt x="17" y="0"/>
                  </a:cubicBezTo>
                  <a:cubicBezTo>
                    <a:pt x="525" y="0"/>
                    <a:pt x="525" y="0"/>
                    <a:pt x="525" y="0"/>
                  </a:cubicBezTo>
                  <a:cubicBezTo>
                    <a:pt x="530" y="0"/>
                    <a:pt x="534" y="2"/>
                    <a:pt x="537" y="5"/>
                  </a:cubicBezTo>
                  <a:cubicBezTo>
                    <a:pt x="541" y="8"/>
                    <a:pt x="543" y="13"/>
                    <a:pt x="543" y="18"/>
                  </a:cubicBezTo>
                  <a:cubicBezTo>
                    <a:pt x="543" y="210"/>
                    <a:pt x="543" y="210"/>
                    <a:pt x="543" y="210"/>
                  </a:cubicBezTo>
                  <a:cubicBezTo>
                    <a:pt x="543" y="215"/>
                    <a:pt x="541" y="219"/>
                    <a:pt x="537" y="223"/>
                  </a:cubicBezTo>
                  <a:cubicBezTo>
                    <a:pt x="534" y="226"/>
                    <a:pt x="530" y="228"/>
                    <a:pt x="525" y="2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746">
              <a:extLst>
                <a:ext uri="{FF2B5EF4-FFF2-40B4-BE49-F238E27FC236}">
                  <a16:creationId xmlns:a16="http://schemas.microsoft.com/office/drawing/2014/main" id="{57E8E86D-057D-C1B2-BF04-05D140E8F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9357" y="4616319"/>
              <a:ext cx="23819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47">
              <a:extLst>
                <a:ext uri="{FF2B5EF4-FFF2-40B4-BE49-F238E27FC236}">
                  <a16:creationId xmlns:a16="http://schemas.microsoft.com/office/drawing/2014/main" id="{823F1296-C31B-0898-35D7-A124FB2FD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475" y="4511748"/>
              <a:ext cx="79881" cy="236738"/>
            </a:xfrm>
            <a:custGeom>
              <a:avLst/>
              <a:gdLst>
                <a:gd name="T0" fmla="*/ 18 w 53"/>
                <a:gd name="T1" fmla="*/ 158 h 158"/>
                <a:gd name="T2" fmla="*/ 0 w 53"/>
                <a:gd name="T3" fmla="*/ 158 h 158"/>
                <a:gd name="T4" fmla="*/ 0 w 53"/>
                <a:gd name="T5" fmla="*/ 26 h 158"/>
                <a:gd name="T6" fmla="*/ 8 w 53"/>
                <a:gd name="T7" fmla="*/ 8 h 158"/>
                <a:gd name="T8" fmla="*/ 26 w 53"/>
                <a:gd name="T9" fmla="*/ 0 h 158"/>
                <a:gd name="T10" fmla="*/ 45 w 53"/>
                <a:gd name="T11" fmla="*/ 8 h 158"/>
                <a:gd name="T12" fmla="*/ 53 w 53"/>
                <a:gd name="T13" fmla="*/ 26 h 158"/>
                <a:gd name="T14" fmla="*/ 53 w 53"/>
                <a:gd name="T15" fmla="*/ 114 h 158"/>
                <a:gd name="T16" fmla="*/ 35 w 53"/>
                <a:gd name="T17" fmla="*/ 114 h 158"/>
                <a:gd name="T18" fmla="*/ 35 w 53"/>
                <a:gd name="T19" fmla="*/ 26 h 158"/>
                <a:gd name="T20" fmla="*/ 32 w 53"/>
                <a:gd name="T21" fmla="*/ 20 h 158"/>
                <a:gd name="T22" fmla="*/ 20 w 53"/>
                <a:gd name="T23" fmla="*/ 20 h 158"/>
                <a:gd name="T24" fmla="*/ 18 w 53"/>
                <a:gd name="T25" fmla="*/ 26 h 158"/>
                <a:gd name="T26" fmla="*/ 18 w 53"/>
                <a:gd name="T27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158">
                  <a:moveTo>
                    <a:pt x="18" y="158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9"/>
                    <a:pt x="3" y="13"/>
                    <a:pt x="8" y="8"/>
                  </a:cubicBezTo>
                  <a:cubicBezTo>
                    <a:pt x="13" y="3"/>
                    <a:pt x="19" y="0"/>
                    <a:pt x="26" y="0"/>
                  </a:cubicBezTo>
                  <a:cubicBezTo>
                    <a:pt x="33" y="0"/>
                    <a:pt x="40" y="3"/>
                    <a:pt x="45" y="8"/>
                  </a:cubicBezTo>
                  <a:cubicBezTo>
                    <a:pt x="50" y="13"/>
                    <a:pt x="53" y="19"/>
                    <a:pt x="53" y="26"/>
                  </a:cubicBezTo>
                  <a:cubicBezTo>
                    <a:pt x="53" y="114"/>
                    <a:pt x="53" y="114"/>
                    <a:pt x="53" y="114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4"/>
                    <a:pt x="34" y="22"/>
                    <a:pt x="32" y="20"/>
                  </a:cubicBezTo>
                  <a:cubicBezTo>
                    <a:pt x="29" y="17"/>
                    <a:pt x="24" y="17"/>
                    <a:pt x="20" y="20"/>
                  </a:cubicBezTo>
                  <a:cubicBezTo>
                    <a:pt x="19" y="22"/>
                    <a:pt x="18" y="24"/>
                    <a:pt x="18" y="26"/>
                  </a:cubicBezTo>
                  <a:lnTo>
                    <a:pt x="18" y="1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48">
              <a:extLst>
                <a:ext uri="{FF2B5EF4-FFF2-40B4-BE49-F238E27FC236}">
                  <a16:creationId xmlns:a16="http://schemas.microsoft.com/office/drawing/2014/main" id="{4B1ADDE3-63DA-D9DB-52AE-AD775AA59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6760" y="4595986"/>
              <a:ext cx="79881" cy="87143"/>
            </a:xfrm>
            <a:custGeom>
              <a:avLst/>
              <a:gdLst>
                <a:gd name="T0" fmla="*/ 53 w 53"/>
                <a:gd name="T1" fmla="*/ 58 h 58"/>
                <a:gd name="T2" fmla="*/ 35 w 53"/>
                <a:gd name="T3" fmla="*/ 58 h 58"/>
                <a:gd name="T4" fmla="*/ 35 w 53"/>
                <a:gd name="T5" fmla="*/ 27 h 58"/>
                <a:gd name="T6" fmla="*/ 32 w 53"/>
                <a:gd name="T7" fmla="*/ 21 h 58"/>
                <a:gd name="T8" fmla="*/ 20 w 53"/>
                <a:gd name="T9" fmla="*/ 21 h 58"/>
                <a:gd name="T10" fmla="*/ 18 w 53"/>
                <a:gd name="T11" fmla="*/ 27 h 58"/>
                <a:gd name="T12" fmla="*/ 18 w 53"/>
                <a:gd name="T13" fmla="*/ 58 h 58"/>
                <a:gd name="T14" fmla="*/ 0 w 53"/>
                <a:gd name="T15" fmla="*/ 58 h 58"/>
                <a:gd name="T16" fmla="*/ 0 w 53"/>
                <a:gd name="T17" fmla="*/ 27 h 58"/>
                <a:gd name="T18" fmla="*/ 8 w 53"/>
                <a:gd name="T19" fmla="*/ 8 h 58"/>
                <a:gd name="T20" fmla="*/ 26 w 53"/>
                <a:gd name="T21" fmla="*/ 0 h 58"/>
                <a:gd name="T22" fmla="*/ 45 w 53"/>
                <a:gd name="T23" fmla="*/ 8 h 58"/>
                <a:gd name="T24" fmla="*/ 53 w 53"/>
                <a:gd name="T25" fmla="*/ 27 h 58"/>
                <a:gd name="T26" fmla="*/ 53 w 53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58">
                  <a:moveTo>
                    <a:pt x="53" y="58"/>
                  </a:moveTo>
                  <a:cubicBezTo>
                    <a:pt x="35" y="58"/>
                    <a:pt x="35" y="58"/>
                    <a:pt x="35" y="5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5"/>
                    <a:pt x="34" y="22"/>
                    <a:pt x="32" y="21"/>
                  </a:cubicBezTo>
                  <a:cubicBezTo>
                    <a:pt x="29" y="18"/>
                    <a:pt x="24" y="18"/>
                    <a:pt x="20" y="21"/>
                  </a:cubicBezTo>
                  <a:cubicBezTo>
                    <a:pt x="19" y="22"/>
                    <a:pt x="18" y="25"/>
                    <a:pt x="18" y="27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0"/>
                    <a:pt x="3" y="13"/>
                    <a:pt x="8" y="8"/>
                  </a:cubicBezTo>
                  <a:cubicBezTo>
                    <a:pt x="13" y="3"/>
                    <a:pt x="19" y="0"/>
                    <a:pt x="26" y="0"/>
                  </a:cubicBezTo>
                  <a:cubicBezTo>
                    <a:pt x="33" y="0"/>
                    <a:pt x="40" y="3"/>
                    <a:pt x="45" y="8"/>
                  </a:cubicBezTo>
                  <a:cubicBezTo>
                    <a:pt x="50" y="13"/>
                    <a:pt x="53" y="20"/>
                    <a:pt x="53" y="27"/>
                  </a:cubicBezTo>
                  <a:lnTo>
                    <a:pt x="53" y="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49">
              <a:extLst>
                <a:ext uri="{FF2B5EF4-FFF2-40B4-BE49-F238E27FC236}">
                  <a16:creationId xmlns:a16="http://schemas.microsoft.com/office/drawing/2014/main" id="{F0A749DD-D5D1-980C-25E7-40BC47078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9046" y="4595986"/>
              <a:ext cx="79881" cy="87143"/>
            </a:xfrm>
            <a:custGeom>
              <a:avLst/>
              <a:gdLst>
                <a:gd name="T0" fmla="*/ 53 w 53"/>
                <a:gd name="T1" fmla="*/ 58 h 58"/>
                <a:gd name="T2" fmla="*/ 35 w 53"/>
                <a:gd name="T3" fmla="*/ 58 h 58"/>
                <a:gd name="T4" fmla="*/ 35 w 53"/>
                <a:gd name="T5" fmla="*/ 27 h 58"/>
                <a:gd name="T6" fmla="*/ 32 w 53"/>
                <a:gd name="T7" fmla="*/ 21 h 58"/>
                <a:gd name="T8" fmla="*/ 20 w 53"/>
                <a:gd name="T9" fmla="*/ 21 h 58"/>
                <a:gd name="T10" fmla="*/ 18 w 53"/>
                <a:gd name="T11" fmla="*/ 27 h 58"/>
                <a:gd name="T12" fmla="*/ 18 w 53"/>
                <a:gd name="T13" fmla="*/ 58 h 58"/>
                <a:gd name="T14" fmla="*/ 0 w 53"/>
                <a:gd name="T15" fmla="*/ 58 h 58"/>
                <a:gd name="T16" fmla="*/ 0 w 53"/>
                <a:gd name="T17" fmla="*/ 27 h 58"/>
                <a:gd name="T18" fmla="*/ 8 w 53"/>
                <a:gd name="T19" fmla="*/ 8 h 58"/>
                <a:gd name="T20" fmla="*/ 26 w 53"/>
                <a:gd name="T21" fmla="*/ 0 h 58"/>
                <a:gd name="T22" fmla="*/ 45 w 53"/>
                <a:gd name="T23" fmla="*/ 8 h 58"/>
                <a:gd name="T24" fmla="*/ 53 w 53"/>
                <a:gd name="T25" fmla="*/ 27 h 58"/>
                <a:gd name="T26" fmla="*/ 53 w 53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58">
                  <a:moveTo>
                    <a:pt x="53" y="58"/>
                  </a:moveTo>
                  <a:cubicBezTo>
                    <a:pt x="35" y="58"/>
                    <a:pt x="35" y="58"/>
                    <a:pt x="35" y="5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5"/>
                    <a:pt x="34" y="22"/>
                    <a:pt x="32" y="21"/>
                  </a:cubicBezTo>
                  <a:cubicBezTo>
                    <a:pt x="29" y="18"/>
                    <a:pt x="24" y="18"/>
                    <a:pt x="20" y="21"/>
                  </a:cubicBezTo>
                  <a:cubicBezTo>
                    <a:pt x="19" y="22"/>
                    <a:pt x="18" y="25"/>
                    <a:pt x="18" y="27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0"/>
                    <a:pt x="3" y="13"/>
                    <a:pt x="8" y="8"/>
                  </a:cubicBezTo>
                  <a:cubicBezTo>
                    <a:pt x="13" y="3"/>
                    <a:pt x="19" y="0"/>
                    <a:pt x="26" y="0"/>
                  </a:cubicBezTo>
                  <a:cubicBezTo>
                    <a:pt x="33" y="0"/>
                    <a:pt x="40" y="3"/>
                    <a:pt x="45" y="8"/>
                  </a:cubicBezTo>
                  <a:cubicBezTo>
                    <a:pt x="50" y="13"/>
                    <a:pt x="53" y="20"/>
                    <a:pt x="53" y="27"/>
                  </a:cubicBezTo>
                  <a:lnTo>
                    <a:pt x="53" y="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50">
              <a:extLst>
                <a:ext uri="{FF2B5EF4-FFF2-40B4-BE49-F238E27FC236}">
                  <a16:creationId xmlns:a16="http://schemas.microsoft.com/office/drawing/2014/main" id="{764CC603-A4FB-8BD1-7E32-E560ACFFA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2784" y="4616319"/>
              <a:ext cx="79881" cy="302095"/>
            </a:xfrm>
            <a:custGeom>
              <a:avLst/>
              <a:gdLst>
                <a:gd name="T0" fmla="*/ 27 w 53"/>
                <a:gd name="T1" fmla="*/ 201 h 201"/>
                <a:gd name="T2" fmla="*/ 9 w 53"/>
                <a:gd name="T3" fmla="*/ 201 h 201"/>
                <a:gd name="T4" fmla="*/ 9 w 53"/>
                <a:gd name="T5" fmla="*/ 173 h 201"/>
                <a:gd name="T6" fmla="*/ 35 w 53"/>
                <a:gd name="T7" fmla="*/ 103 h 201"/>
                <a:gd name="T8" fmla="*/ 35 w 53"/>
                <a:gd name="T9" fmla="*/ 26 h 201"/>
                <a:gd name="T10" fmla="*/ 32 w 53"/>
                <a:gd name="T11" fmla="*/ 20 h 201"/>
                <a:gd name="T12" fmla="*/ 20 w 53"/>
                <a:gd name="T13" fmla="*/ 20 h 201"/>
                <a:gd name="T14" fmla="*/ 18 w 53"/>
                <a:gd name="T15" fmla="*/ 26 h 201"/>
                <a:gd name="T16" fmla="*/ 18 w 53"/>
                <a:gd name="T17" fmla="*/ 44 h 201"/>
                <a:gd name="T18" fmla="*/ 0 w 53"/>
                <a:gd name="T19" fmla="*/ 44 h 201"/>
                <a:gd name="T20" fmla="*/ 0 w 53"/>
                <a:gd name="T21" fmla="*/ 26 h 201"/>
                <a:gd name="T22" fmla="*/ 8 w 53"/>
                <a:gd name="T23" fmla="*/ 8 h 201"/>
                <a:gd name="T24" fmla="*/ 26 w 53"/>
                <a:gd name="T25" fmla="*/ 0 h 201"/>
                <a:gd name="T26" fmla="*/ 45 w 53"/>
                <a:gd name="T27" fmla="*/ 8 h 201"/>
                <a:gd name="T28" fmla="*/ 53 w 53"/>
                <a:gd name="T29" fmla="*/ 26 h 201"/>
                <a:gd name="T30" fmla="*/ 53 w 53"/>
                <a:gd name="T31" fmla="*/ 107 h 201"/>
                <a:gd name="T32" fmla="*/ 27 w 53"/>
                <a:gd name="T33" fmla="*/ 177 h 201"/>
                <a:gd name="T34" fmla="*/ 27 w 53"/>
                <a:gd name="T3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201">
                  <a:moveTo>
                    <a:pt x="27" y="201"/>
                  </a:moveTo>
                  <a:cubicBezTo>
                    <a:pt x="9" y="201"/>
                    <a:pt x="9" y="201"/>
                    <a:pt x="9" y="201"/>
                  </a:cubicBezTo>
                  <a:cubicBezTo>
                    <a:pt x="9" y="173"/>
                    <a:pt x="9" y="173"/>
                    <a:pt x="9" y="173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4"/>
                    <a:pt x="34" y="22"/>
                    <a:pt x="32" y="20"/>
                  </a:cubicBezTo>
                  <a:cubicBezTo>
                    <a:pt x="29" y="17"/>
                    <a:pt x="24" y="17"/>
                    <a:pt x="20" y="20"/>
                  </a:cubicBezTo>
                  <a:cubicBezTo>
                    <a:pt x="19" y="22"/>
                    <a:pt x="18" y="24"/>
                    <a:pt x="18" y="26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9"/>
                    <a:pt x="3" y="13"/>
                    <a:pt x="8" y="8"/>
                  </a:cubicBezTo>
                  <a:cubicBezTo>
                    <a:pt x="13" y="3"/>
                    <a:pt x="19" y="0"/>
                    <a:pt x="26" y="0"/>
                  </a:cubicBezTo>
                  <a:cubicBezTo>
                    <a:pt x="33" y="0"/>
                    <a:pt x="40" y="3"/>
                    <a:pt x="45" y="8"/>
                  </a:cubicBezTo>
                  <a:cubicBezTo>
                    <a:pt x="50" y="13"/>
                    <a:pt x="53" y="19"/>
                    <a:pt x="53" y="26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27" y="177"/>
                    <a:pt x="27" y="177"/>
                    <a:pt x="27" y="177"/>
                  </a:cubicBezTo>
                  <a:lnTo>
                    <a:pt x="27" y="20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51">
              <a:extLst>
                <a:ext uri="{FF2B5EF4-FFF2-40B4-BE49-F238E27FC236}">
                  <a16:creationId xmlns:a16="http://schemas.microsoft.com/office/drawing/2014/main" id="{9F28B728-5D1A-7EED-540A-2D348FDA2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737" y="4670058"/>
              <a:ext cx="94405" cy="248357"/>
            </a:xfrm>
            <a:custGeom>
              <a:avLst/>
              <a:gdLst>
                <a:gd name="T0" fmla="*/ 62 w 62"/>
                <a:gd name="T1" fmla="*/ 166 h 166"/>
                <a:gd name="T2" fmla="*/ 44 w 62"/>
                <a:gd name="T3" fmla="*/ 166 h 166"/>
                <a:gd name="T4" fmla="*/ 44 w 62"/>
                <a:gd name="T5" fmla="*/ 144 h 166"/>
                <a:gd name="T6" fmla="*/ 0 w 62"/>
                <a:gd name="T7" fmla="*/ 62 h 166"/>
                <a:gd name="T8" fmla="*/ 0 w 62"/>
                <a:gd name="T9" fmla="*/ 26 h 166"/>
                <a:gd name="T10" fmla="*/ 8 w 62"/>
                <a:gd name="T11" fmla="*/ 8 h 166"/>
                <a:gd name="T12" fmla="*/ 26 w 62"/>
                <a:gd name="T13" fmla="*/ 0 h 166"/>
                <a:gd name="T14" fmla="*/ 45 w 62"/>
                <a:gd name="T15" fmla="*/ 8 h 166"/>
                <a:gd name="T16" fmla="*/ 53 w 62"/>
                <a:gd name="T17" fmla="*/ 26 h 166"/>
                <a:gd name="T18" fmla="*/ 35 w 62"/>
                <a:gd name="T19" fmla="*/ 26 h 166"/>
                <a:gd name="T20" fmla="*/ 32 w 62"/>
                <a:gd name="T21" fmla="*/ 20 h 166"/>
                <a:gd name="T22" fmla="*/ 20 w 62"/>
                <a:gd name="T23" fmla="*/ 20 h 166"/>
                <a:gd name="T24" fmla="*/ 18 w 62"/>
                <a:gd name="T25" fmla="*/ 26 h 166"/>
                <a:gd name="T26" fmla="*/ 18 w 62"/>
                <a:gd name="T27" fmla="*/ 62 h 166"/>
                <a:gd name="T28" fmla="*/ 59 w 62"/>
                <a:gd name="T29" fmla="*/ 134 h 166"/>
                <a:gd name="T30" fmla="*/ 62 w 62"/>
                <a:gd name="T31" fmla="*/ 136 h 166"/>
                <a:gd name="T32" fmla="*/ 62 w 62"/>
                <a:gd name="T33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166">
                  <a:moveTo>
                    <a:pt x="62" y="166"/>
                  </a:moveTo>
                  <a:cubicBezTo>
                    <a:pt x="44" y="166"/>
                    <a:pt x="44" y="166"/>
                    <a:pt x="44" y="166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34" y="133"/>
                    <a:pt x="0" y="95"/>
                    <a:pt x="0" y="6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9"/>
                    <a:pt x="3" y="13"/>
                    <a:pt x="8" y="8"/>
                  </a:cubicBezTo>
                  <a:cubicBezTo>
                    <a:pt x="13" y="3"/>
                    <a:pt x="19" y="0"/>
                    <a:pt x="26" y="0"/>
                  </a:cubicBezTo>
                  <a:cubicBezTo>
                    <a:pt x="33" y="0"/>
                    <a:pt x="40" y="3"/>
                    <a:pt x="45" y="8"/>
                  </a:cubicBezTo>
                  <a:cubicBezTo>
                    <a:pt x="50" y="13"/>
                    <a:pt x="53" y="19"/>
                    <a:pt x="5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4"/>
                    <a:pt x="34" y="22"/>
                    <a:pt x="32" y="20"/>
                  </a:cubicBezTo>
                  <a:cubicBezTo>
                    <a:pt x="29" y="17"/>
                    <a:pt x="24" y="17"/>
                    <a:pt x="20" y="20"/>
                  </a:cubicBezTo>
                  <a:cubicBezTo>
                    <a:pt x="19" y="22"/>
                    <a:pt x="18" y="24"/>
                    <a:pt x="18" y="26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87"/>
                    <a:pt x="47" y="122"/>
                    <a:pt x="59" y="134"/>
                  </a:cubicBezTo>
                  <a:cubicBezTo>
                    <a:pt x="62" y="136"/>
                    <a:pt x="62" y="136"/>
                    <a:pt x="62" y="136"/>
                  </a:cubicBezTo>
                  <a:lnTo>
                    <a:pt x="62" y="16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52">
              <a:extLst>
                <a:ext uri="{FF2B5EF4-FFF2-40B4-BE49-F238E27FC236}">
                  <a16:creationId xmlns:a16="http://schemas.microsoft.com/office/drawing/2014/main" id="{B522066F-042B-2518-B337-F96B44210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475" y="4905343"/>
              <a:ext cx="210595" cy="107476"/>
            </a:xfrm>
            <a:custGeom>
              <a:avLst/>
              <a:gdLst>
                <a:gd name="T0" fmla="*/ 140 w 140"/>
                <a:gd name="T1" fmla="*/ 71 h 71"/>
                <a:gd name="T2" fmla="*/ 122 w 140"/>
                <a:gd name="T3" fmla="*/ 71 h 71"/>
                <a:gd name="T4" fmla="*/ 122 w 140"/>
                <a:gd name="T5" fmla="*/ 18 h 71"/>
                <a:gd name="T6" fmla="*/ 18 w 140"/>
                <a:gd name="T7" fmla="*/ 18 h 71"/>
                <a:gd name="T8" fmla="*/ 18 w 140"/>
                <a:gd name="T9" fmla="*/ 71 h 71"/>
                <a:gd name="T10" fmla="*/ 0 w 140"/>
                <a:gd name="T11" fmla="*/ 71 h 71"/>
                <a:gd name="T12" fmla="*/ 0 w 140"/>
                <a:gd name="T13" fmla="*/ 18 h 71"/>
                <a:gd name="T14" fmla="*/ 5 w 140"/>
                <a:gd name="T15" fmla="*/ 6 h 71"/>
                <a:gd name="T16" fmla="*/ 18 w 140"/>
                <a:gd name="T17" fmla="*/ 0 h 71"/>
                <a:gd name="T18" fmla="*/ 123 w 140"/>
                <a:gd name="T19" fmla="*/ 0 h 71"/>
                <a:gd name="T20" fmla="*/ 135 w 140"/>
                <a:gd name="T21" fmla="*/ 5 h 71"/>
                <a:gd name="T22" fmla="*/ 140 w 140"/>
                <a:gd name="T23" fmla="*/ 18 h 71"/>
                <a:gd name="T24" fmla="*/ 140 w 140"/>
                <a:gd name="T2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71">
                  <a:moveTo>
                    <a:pt x="140" y="71"/>
                  </a:moveTo>
                  <a:cubicBezTo>
                    <a:pt x="122" y="71"/>
                    <a:pt x="122" y="71"/>
                    <a:pt x="122" y="71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3"/>
                    <a:pt x="2" y="9"/>
                    <a:pt x="5" y="6"/>
                  </a:cubicBezTo>
                  <a:cubicBezTo>
                    <a:pt x="8" y="2"/>
                    <a:pt x="13" y="0"/>
                    <a:pt x="18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7" y="0"/>
                    <a:pt x="132" y="2"/>
                    <a:pt x="135" y="5"/>
                  </a:cubicBezTo>
                  <a:cubicBezTo>
                    <a:pt x="138" y="9"/>
                    <a:pt x="140" y="13"/>
                    <a:pt x="140" y="18"/>
                  </a:cubicBezTo>
                  <a:lnTo>
                    <a:pt x="140" y="7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53">
              <a:extLst>
                <a:ext uri="{FF2B5EF4-FFF2-40B4-BE49-F238E27FC236}">
                  <a16:creationId xmlns:a16="http://schemas.microsoft.com/office/drawing/2014/main" id="{AA2C0AB4-53F1-520B-7739-98BB467DE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547" y="4536439"/>
              <a:ext cx="79881" cy="212047"/>
            </a:xfrm>
            <a:custGeom>
              <a:avLst/>
              <a:gdLst>
                <a:gd name="T0" fmla="*/ 53 w 53"/>
                <a:gd name="T1" fmla="*/ 141 h 141"/>
                <a:gd name="T2" fmla="*/ 35 w 53"/>
                <a:gd name="T3" fmla="*/ 141 h 141"/>
                <a:gd name="T4" fmla="*/ 35 w 53"/>
                <a:gd name="T5" fmla="*/ 27 h 141"/>
                <a:gd name="T6" fmla="*/ 33 w 53"/>
                <a:gd name="T7" fmla="*/ 21 h 141"/>
                <a:gd name="T8" fmla="*/ 21 w 53"/>
                <a:gd name="T9" fmla="*/ 21 h 141"/>
                <a:gd name="T10" fmla="*/ 18 w 53"/>
                <a:gd name="T11" fmla="*/ 27 h 141"/>
                <a:gd name="T12" fmla="*/ 18 w 53"/>
                <a:gd name="T13" fmla="*/ 97 h 141"/>
                <a:gd name="T14" fmla="*/ 0 w 53"/>
                <a:gd name="T15" fmla="*/ 97 h 141"/>
                <a:gd name="T16" fmla="*/ 0 w 53"/>
                <a:gd name="T17" fmla="*/ 27 h 141"/>
                <a:gd name="T18" fmla="*/ 8 w 53"/>
                <a:gd name="T19" fmla="*/ 8 h 141"/>
                <a:gd name="T20" fmla="*/ 27 w 53"/>
                <a:gd name="T21" fmla="*/ 0 h 141"/>
                <a:gd name="T22" fmla="*/ 46 w 53"/>
                <a:gd name="T23" fmla="*/ 8 h 141"/>
                <a:gd name="T24" fmla="*/ 53 w 53"/>
                <a:gd name="T25" fmla="*/ 27 h 141"/>
                <a:gd name="T26" fmla="*/ 53 w 53"/>
                <a:gd name="T2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141">
                  <a:moveTo>
                    <a:pt x="53" y="141"/>
                  </a:moveTo>
                  <a:cubicBezTo>
                    <a:pt x="35" y="141"/>
                    <a:pt x="35" y="141"/>
                    <a:pt x="35" y="141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5"/>
                    <a:pt x="34" y="22"/>
                    <a:pt x="33" y="21"/>
                  </a:cubicBezTo>
                  <a:cubicBezTo>
                    <a:pt x="30" y="18"/>
                    <a:pt x="24" y="18"/>
                    <a:pt x="21" y="21"/>
                  </a:cubicBezTo>
                  <a:cubicBezTo>
                    <a:pt x="19" y="22"/>
                    <a:pt x="18" y="25"/>
                    <a:pt x="18" y="2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0"/>
                    <a:pt x="3" y="13"/>
                    <a:pt x="8" y="8"/>
                  </a:cubicBezTo>
                  <a:cubicBezTo>
                    <a:pt x="13" y="3"/>
                    <a:pt x="20" y="0"/>
                    <a:pt x="27" y="0"/>
                  </a:cubicBezTo>
                  <a:cubicBezTo>
                    <a:pt x="34" y="0"/>
                    <a:pt x="41" y="3"/>
                    <a:pt x="46" y="8"/>
                  </a:cubicBezTo>
                  <a:cubicBezTo>
                    <a:pt x="51" y="13"/>
                    <a:pt x="53" y="20"/>
                    <a:pt x="53" y="27"/>
                  </a:cubicBezTo>
                  <a:lnTo>
                    <a:pt x="53" y="1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54">
              <a:extLst>
                <a:ext uri="{FF2B5EF4-FFF2-40B4-BE49-F238E27FC236}">
                  <a16:creationId xmlns:a16="http://schemas.microsoft.com/office/drawing/2014/main" id="{8F00AC51-2832-85B5-0F7F-F9B2CEA63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262" y="4511748"/>
              <a:ext cx="79881" cy="171381"/>
            </a:xfrm>
            <a:custGeom>
              <a:avLst/>
              <a:gdLst>
                <a:gd name="T0" fmla="*/ 53 w 53"/>
                <a:gd name="T1" fmla="*/ 114 h 114"/>
                <a:gd name="T2" fmla="*/ 35 w 53"/>
                <a:gd name="T3" fmla="*/ 114 h 114"/>
                <a:gd name="T4" fmla="*/ 35 w 53"/>
                <a:gd name="T5" fmla="*/ 26 h 114"/>
                <a:gd name="T6" fmla="*/ 33 w 53"/>
                <a:gd name="T7" fmla="*/ 20 h 114"/>
                <a:gd name="T8" fmla="*/ 21 w 53"/>
                <a:gd name="T9" fmla="*/ 20 h 114"/>
                <a:gd name="T10" fmla="*/ 18 w 53"/>
                <a:gd name="T11" fmla="*/ 26 h 114"/>
                <a:gd name="T12" fmla="*/ 18 w 53"/>
                <a:gd name="T13" fmla="*/ 114 h 114"/>
                <a:gd name="T14" fmla="*/ 0 w 53"/>
                <a:gd name="T15" fmla="*/ 114 h 114"/>
                <a:gd name="T16" fmla="*/ 0 w 53"/>
                <a:gd name="T17" fmla="*/ 26 h 114"/>
                <a:gd name="T18" fmla="*/ 8 w 53"/>
                <a:gd name="T19" fmla="*/ 8 h 114"/>
                <a:gd name="T20" fmla="*/ 27 w 53"/>
                <a:gd name="T21" fmla="*/ 0 h 114"/>
                <a:gd name="T22" fmla="*/ 46 w 53"/>
                <a:gd name="T23" fmla="*/ 8 h 114"/>
                <a:gd name="T24" fmla="*/ 53 w 53"/>
                <a:gd name="T25" fmla="*/ 26 h 114"/>
                <a:gd name="T26" fmla="*/ 53 w 53"/>
                <a:gd name="T27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114">
                  <a:moveTo>
                    <a:pt x="53" y="114"/>
                  </a:moveTo>
                  <a:cubicBezTo>
                    <a:pt x="35" y="114"/>
                    <a:pt x="35" y="114"/>
                    <a:pt x="35" y="114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4"/>
                    <a:pt x="34" y="22"/>
                    <a:pt x="33" y="20"/>
                  </a:cubicBezTo>
                  <a:cubicBezTo>
                    <a:pt x="30" y="17"/>
                    <a:pt x="24" y="17"/>
                    <a:pt x="21" y="20"/>
                  </a:cubicBezTo>
                  <a:cubicBezTo>
                    <a:pt x="19" y="22"/>
                    <a:pt x="18" y="24"/>
                    <a:pt x="18" y="26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9"/>
                    <a:pt x="3" y="13"/>
                    <a:pt x="8" y="8"/>
                  </a:cubicBezTo>
                  <a:cubicBezTo>
                    <a:pt x="13" y="3"/>
                    <a:pt x="20" y="0"/>
                    <a:pt x="27" y="0"/>
                  </a:cubicBezTo>
                  <a:cubicBezTo>
                    <a:pt x="34" y="0"/>
                    <a:pt x="41" y="3"/>
                    <a:pt x="46" y="8"/>
                  </a:cubicBezTo>
                  <a:cubicBezTo>
                    <a:pt x="51" y="13"/>
                    <a:pt x="53" y="19"/>
                    <a:pt x="53" y="26"/>
                  </a:cubicBezTo>
                  <a:lnTo>
                    <a:pt x="53" y="1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55">
              <a:extLst>
                <a:ext uri="{FF2B5EF4-FFF2-40B4-BE49-F238E27FC236}">
                  <a16:creationId xmlns:a16="http://schemas.microsoft.com/office/drawing/2014/main" id="{1F27FDEA-C9D6-91E9-E8B8-C5BE5C284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7976" y="4536439"/>
              <a:ext cx="79881" cy="146691"/>
            </a:xfrm>
            <a:custGeom>
              <a:avLst/>
              <a:gdLst>
                <a:gd name="T0" fmla="*/ 53 w 53"/>
                <a:gd name="T1" fmla="*/ 97 h 97"/>
                <a:gd name="T2" fmla="*/ 35 w 53"/>
                <a:gd name="T3" fmla="*/ 97 h 97"/>
                <a:gd name="T4" fmla="*/ 35 w 53"/>
                <a:gd name="T5" fmla="*/ 27 h 97"/>
                <a:gd name="T6" fmla="*/ 33 w 53"/>
                <a:gd name="T7" fmla="*/ 21 h 97"/>
                <a:gd name="T8" fmla="*/ 21 w 53"/>
                <a:gd name="T9" fmla="*/ 21 h 97"/>
                <a:gd name="T10" fmla="*/ 18 w 53"/>
                <a:gd name="T11" fmla="*/ 27 h 97"/>
                <a:gd name="T12" fmla="*/ 18 w 53"/>
                <a:gd name="T13" fmla="*/ 97 h 97"/>
                <a:gd name="T14" fmla="*/ 0 w 53"/>
                <a:gd name="T15" fmla="*/ 97 h 97"/>
                <a:gd name="T16" fmla="*/ 0 w 53"/>
                <a:gd name="T17" fmla="*/ 27 h 97"/>
                <a:gd name="T18" fmla="*/ 8 w 53"/>
                <a:gd name="T19" fmla="*/ 8 h 97"/>
                <a:gd name="T20" fmla="*/ 27 w 53"/>
                <a:gd name="T21" fmla="*/ 0 h 97"/>
                <a:gd name="T22" fmla="*/ 46 w 53"/>
                <a:gd name="T23" fmla="*/ 8 h 97"/>
                <a:gd name="T24" fmla="*/ 53 w 53"/>
                <a:gd name="T25" fmla="*/ 27 h 97"/>
                <a:gd name="T26" fmla="*/ 53 w 53"/>
                <a:gd name="T2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97">
                  <a:moveTo>
                    <a:pt x="53" y="97"/>
                  </a:moveTo>
                  <a:cubicBezTo>
                    <a:pt x="35" y="97"/>
                    <a:pt x="35" y="97"/>
                    <a:pt x="35" y="9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5"/>
                    <a:pt x="34" y="22"/>
                    <a:pt x="33" y="21"/>
                  </a:cubicBezTo>
                  <a:cubicBezTo>
                    <a:pt x="30" y="18"/>
                    <a:pt x="24" y="18"/>
                    <a:pt x="21" y="21"/>
                  </a:cubicBezTo>
                  <a:cubicBezTo>
                    <a:pt x="19" y="22"/>
                    <a:pt x="18" y="25"/>
                    <a:pt x="18" y="2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0"/>
                    <a:pt x="3" y="13"/>
                    <a:pt x="8" y="8"/>
                  </a:cubicBezTo>
                  <a:cubicBezTo>
                    <a:pt x="13" y="3"/>
                    <a:pt x="20" y="0"/>
                    <a:pt x="27" y="0"/>
                  </a:cubicBezTo>
                  <a:cubicBezTo>
                    <a:pt x="34" y="0"/>
                    <a:pt x="41" y="3"/>
                    <a:pt x="46" y="8"/>
                  </a:cubicBezTo>
                  <a:cubicBezTo>
                    <a:pt x="51" y="13"/>
                    <a:pt x="53" y="20"/>
                    <a:pt x="53" y="27"/>
                  </a:cubicBezTo>
                  <a:lnTo>
                    <a:pt x="53" y="9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56">
              <a:extLst>
                <a:ext uri="{FF2B5EF4-FFF2-40B4-BE49-F238E27FC236}">
                  <a16:creationId xmlns:a16="http://schemas.microsoft.com/office/drawing/2014/main" id="{378C84A2-50DC-E476-43CE-463D76C87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4238" y="4564034"/>
              <a:ext cx="79881" cy="354380"/>
            </a:xfrm>
            <a:custGeom>
              <a:avLst/>
              <a:gdLst>
                <a:gd name="T0" fmla="*/ 45 w 53"/>
                <a:gd name="T1" fmla="*/ 236 h 236"/>
                <a:gd name="T2" fmla="*/ 27 w 53"/>
                <a:gd name="T3" fmla="*/ 236 h 236"/>
                <a:gd name="T4" fmla="*/ 27 w 53"/>
                <a:gd name="T5" fmla="*/ 212 h 236"/>
                <a:gd name="T6" fmla="*/ 0 w 53"/>
                <a:gd name="T7" fmla="*/ 142 h 236"/>
                <a:gd name="T8" fmla="*/ 0 w 53"/>
                <a:gd name="T9" fmla="*/ 26 h 236"/>
                <a:gd name="T10" fmla="*/ 8 w 53"/>
                <a:gd name="T11" fmla="*/ 8 h 236"/>
                <a:gd name="T12" fmla="*/ 27 w 53"/>
                <a:gd name="T13" fmla="*/ 0 h 236"/>
                <a:gd name="T14" fmla="*/ 46 w 53"/>
                <a:gd name="T15" fmla="*/ 8 h 236"/>
                <a:gd name="T16" fmla="*/ 53 w 53"/>
                <a:gd name="T17" fmla="*/ 26 h 236"/>
                <a:gd name="T18" fmla="*/ 53 w 53"/>
                <a:gd name="T19" fmla="*/ 79 h 236"/>
                <a:gd name="T20" fmla="*/ 35 w 53"/>
                <a:gd name="T21" fmla="*/ 79 h 236"/>
                <a:gd name="T22" fmla="*/ 35 w 53"/>
                <a:gd name="T23" fmla="*/ 26 h 236"/>
                <a:gd name="T24" fmla="*/ 33 w 53"/>
                <a:gd name="T25" fmla="*/ 20 h 236"/>
                <a:gd name="T26" fmla="*/ 21 w 53"/>
                <a:gd name="T27" fmla="*/ 20 h 236"/>
                <a:gd name="T28" fmla="*/ 18 w 53"/>
                <a:gd name="T29" fmla="*/ 26 h 236"/>
                <a:gd name="T30" fmla="*/ 18 w 53"/>
                <a:gd name="T31" fmla="*/ 138 h 236"/>
                <a:gd name="T32" fmla="*/ 45 w 53"/>
                <a:gd name="T33" fmla="*/ 208 h 236"/>
                <a:gd name="T34" fmla="*/ 45 w 53"/>
                <a:gd name="T3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236">
                  <a:moveTo>
                    <a:pt x="45" y="236"/>
                  </a:moveTo>
                  <a:cubicBezTo>
                    <a:pt x="27" y="236"/>
                    <a:pt x="27" y="236"/>
                    <a:pt x="27" y="236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9"/>
                    <a:pt x="3" y="13"/>
                    <a:pt x="8" y="8"/>
                  </a:cubicBezTo>
                  <a:cubicBezTo>
                    <a:pt x="13" y="3"/>
                    <a:pt x="20" y="0"/>
                    <a:pt x="27" y="0"/>
                  </a:cubicBezTo>
                  <a:cubicBezTo>
                    <a:pt x="34" y="0"/>
                    <a:pt x="41" y="3"/>
                    <a:pt x="46" y="8"/>
                  </a:cubicBezTo>
                  <a:cubicBezTo>
                    <a:pt x="51" y="13"/>
                    <a:pt x="53" y="19"/>
                    <a:pt x="53" y="26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35" y="79"/>
                    <a:pt x="35" y="79"/>
                    <a:pt x="35" y="79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4"/>
                    <a:pt x="34" y="22"/>
                    <a:pt x="33" y="20"/>
                  </a:cubicBezTo>
                  <a:cubicBezTo>
                    <a:pt x="30" y="17"/>
                    <a:pt x="24" y="17"/>
                    <a:pt x="21" y="20"/>
                  </a:cubicBezTo>
                  <a:cubicBezTo>
                    <a:pt x="19" y="22"/>
                    <a:pt x="18" y="24"/>
                    <a:pt x="18" y="26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45" y="208"/>
                    <a:pt x="45" y="208"/>
                    <a:pt x="45" y="208"/>
                  </a:cubicBezTo>
                  <a:lnTo>
                    <a:pt x="45" y="23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57">
              <a:extLst>
                <a:ext uri="{FF2B5EF4-FFF2-40B4-BE49-F238E27FC236}">
                  <a16:creationId xmlns:a16="http://schemas.microsoft.com/office/drawing/2014/main" id="{8CB97008-A941-C797-B767-FE94BAB98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214" y="4670058"/>
              <a:ext cx="92952" cy="248357"/>
            </a:xfrm>
            <a:custGeom>
              <a:avLst/>
              <a:gdLst>
                <a:gd name="T0" fmla="*/ 18 w 61"/>
                <a:gd name="T1" fmla="*/ 166 h 166"/>
                <a:gd name="T2" fmla="*/ 0 w 61"/>
                <a:gd name="T3" fmla="*/ 166 h 166"/>
                <a:gd name="T4" fmla="*/ 0 w 61"/>
                <a:gd name="T5" fmla="*/ 136 h 166"/>
                <a:gd name="T6" fmla="*/ 2 w 61"/>
                <a:gd name="T7" fmla="*/ 134 h 166"/>
                <a:gd name="T8" fmla="*/ 43 w 61"/>
                <a:gd name="T9" fmla="*/ 62 h 166"/>
                <a:gd name="T10" fmla="*/ 43 w 61"/>
                <a:gd name="T11" fmla="*/ 26 h 166"/>
                <a:gd name="T12" fmla="*/ 41 w 61"/>
                <a:gd name="T13" fmla="*/ 20 h 166"/>
                <a:gd name="T14" fmla="*/ 29 w 61"/>
                <a:gd name="T15" fmla="*/ 20 h 166"/>
                <a:gd name="T16" fmla="*/ 26 w 61"/>
                <a:gd name="T17" fmla="*/ 26 h 166"/>
                <a:gd name="T18" fmla="*/ 8 w 61"/>
                <a:gd name="T19" fmla="*/ 26 h 166"/>
                <a:gd name="T20" fmla="*/ 16 w 61"/>
                <a:gd name="T21" fmla="*/ 8 h 166"/>
                <a:gd name="T22" fmla="*/ 35 w 61"/>
                <a:gd name="T23" fmla="*/ 0 h 166"/>
                <a:gd name="T24" fmla="*/ 54 w 61"/>
                <a:gd name="T25" fmla="*/ 8 h 166"/>
                <a:gd name="T26" fmla="*/ 61 w 61"/>
                <a:gd name="T27" fmla="*/ 26 h 166"/>
                <a:gd name="T28" fmla="*/ 61 w 61"/>
                <a:gd name="T29" fmla="*/ 62 h 166"/>
                <a:gd name="T30" fmla="*/ 18 w 61"/>
                <a:gd name="T31" fmla="*/ 144 h 166"/>
                <a:gd name="T32" fmla="*/ 18 w 61"/>
                <a:gd name="T33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166">
                  <a:moveTo>
                    <a:pt x="18" y="166"/>
                  </a:moveTo>
                  <a:cubicBezTo>
                    <a:pt x="0" y="166"/>
                    <a:pt x="0" y="166"/>
                    <a:pt x="0" y="16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" y="134"/>
                    <a:pt x="2" y="134"/>
                    <a:pt x="2" y="134"/>
                  </a:cubicBezTo>
                  <a:cubicBezTo>
                    <a:pt x="14" y="122"/>
                    <a:pt x="43" y="87"/>
                    <a:pt x="43" y="62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4"/>
                    <a:pt x="42" y="22"/>
                    <a:pt x="41" y="20"/>
                  </a:cubicBezTo>
                  <a:cubicBezTo>
                    <a:pt x="38" y="17"/>
                    <a:pt x="32" y="17"/>
                    <a:pt x="29" y="20"/>
                  </a:cubicBezTo>
                  <a:cubicBezTo>
                    <a:pt x="27" y="22"/>
                    <a:pt x="26" y="24"/>
                    <a:pt x="2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19"/>
                    <a:pt x="11" y="13"/>
                    <a:pt x="16" y="8"/>
                  </a:cubicBezTo>
                  <a:cubicBezTo>
                    <a:pt x="21" y="3"/>
                    <a:pt x="28" y="0"/>
                    <a:pt x="35" y="0"/>
                  </a:cubicBezTo>
                  <a:cubicBezTo>
                    <a:pt x="42" y="0"/>
                    <a:pt x="49" y="3"/>
                    <a:pt x="54" y="8"/>
                  </a:cubicBezTo>
                  <a:cubicBezTo>
                    <a:pt x="59" y="13"/>
                    <a:pt x="61" y="19"/>
                    <a:pt x="61" y="26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1" y="95"/>
                    <a:pt x="27" y="133"/>
                    <a:pt x="18" y="144"/>
                  </a:cubicBezTo>
                  <a:lnTo>
                    <a:pt x="18" y="16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58">
              <a:extLst>
                <a:ext uri="{FF2B5EF4-FFF2-40B4-BE49-F238E27FC236}">
                  <a16:creationId xmlns:a16="http://schemas.microsoft.com/office/drawing/2014/main" id="{BF26A0B3-BAC6-4782-D7FD-6EA03746A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1833" y="4905343"/>
              <a:ext cx="210595" cy="107476"/>
            </a:xfrm>
            <a:custGeom>
              <a:avLst/>
              <a:gdLst>
                <a:gd name="T0" fmla="*/ 140 w 140"/>
                <a:gd name="T1" fmla="*/ 71 h 71"/>
                <a:gd name="T2" fmla="*/ 122 w 140"/>
                <a:gd name="T3" fmla="*/ 71 h 71"/>
                <a:gd name="T4" fmla="*/ 122 w 140"/>
                <a:gd name="T5" fmla="*/ 18 h 71"/>
                <a:gd name="T6" fmla="*/ 18 w 140"/>
                <a:gd name="T7" fmla="*/ 18 h 71"/>
                <a:gd name="T8" fmla="*/ 18 w 140"/>
                <a:gd name="T9" fmla="*/ 71 h 71"/>
                <a:gd name="T10" fmla="*/ 0 w 140"/>
                <a:gd name="T11" fmla="*/ 71 h 71"/>
                <a:gd name="T12" fmla="*/ 0 w 140"/>
                <a:gd name="T13" fmla="*/ 18 h 71"/>
                <a:gd name="T14" fmla="*/ 5 w 140"/>
                <a:gd name="T15" fmla="*/ 6 h 71"/>
                <a:gd name="T16" fmla="*/ 18 w 140"/>
                <a:gd name="T17" fmla="*/ 0 h 71"/>
                <a:gd name="T18" fmla="*/ 123 w 140"/>
                <a:gd name="T19" fmla="*/ 0 h 71"/>
                <a:gd name="T20" fmla="*/ 135 w 140"/>
                <a:gd name="T21" fmla="*/ 5 h 71"/>
                <a:gd name="T22" fmla="*/ 140 w 140"/>
                <a:gd name="T23" fmla="*/ 18 h 71"/>
                <a:gd name="T24" fmla="*/ 140 w 140"/>
                <a:gd name="T2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71">
                  <a:moveTo>
                    <a:pt x="140" y="71"/>
                  </a:moveTo>
                  <a:cubicBezTo>
                    <a:pt x="122" y="71"/>
                    <a:pt x="122" y="71"/>
                    <a:pt x="122" y="71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3"/>
                    <a:pt x="2" y="9"/>
                    <a:pt x="5" y="6"/>
                  </a:cubicBezTo>
                  <a:cubicBezTo>
                    <a:pt x="8" y="2"/>
                    <a:pt x="13" y="0"/>
                    <a:pt x="18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7" y="0"/>
                    <a:pt x="132" y="2"/>
                    <a:pt x="135" y="5"/>
                  </a:cubicBezTo>
                  <a:cubicBezTo>
                    <a:pt x="138" y="9"/>
                    <a:pt x="140" y="13"/>
                    <a:pt x="140" y="18"/>
                  </a:cubicBezTo>
                  <a:lnTo>
                    <a:pt x="140" y="7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59">
              <a:extLst>
                <a:ext uri="{FF2B5EF4-FFF2-40B4-BE49-F238E27FC236}">
                  <a16:creationId xmlns:a16="http://schemas.microsoft.com/office/drawing/2014/main" id="{BCC66191-0CE5-8322-7C23-043D4CACF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214" y="4170440"/>
              <a:ext cx="238190" cy="143786"/>
            </a:xfrm>
            <a:custGeom>
              <a:avLst/>
              <a:gdLst>
                <a:gd name="T0" fmla="*/ 105 w 158"/>
                <a:gd name="T1" fmla="*/ 96 h 96"/>
                <a:gd name="T2" fmla="*/ 87 w 158"/>
                <a:gd name="T3" fmla="*/ 96 h 96"/>
                <a:gd name="T4" fmla="*/ 87 w 158"/>
                <a:gd name="T5" fmla="*/ 78 h 96"/>
                <a:gd name="T6" fmla="*/ 85 w 158"/>
                <a:gd name="T7" fmla="*/ 72 h 96"/>
                <a:gd name="T8" fmla="*/ 79 w 158"/>
                <a:gd name="T9" fmla="*/ 70 h 96"/>
                <a:gd name="T10" fmla="*/ 26 w 158"/>
                <a:gd name="T11" fmla="*/ 70 h 96"/>
                <a:gd name="T12" fmla="*/ 7 w 158"/>
                <a:gd name="T13" fmla="*/ 62 h 96"/>
                <a:gd name="T14" fmla="*/ 0 w 158"/>
                <a:gd name="T15" fmla="*/ 43 h 96"/>
                <a:gd name="T16" fmla="*/ 7 w 158"/>
                <a:gd name="T17" fmla="*/ 25 h 96"/>
                <a:gd name="T18" fmla="*/ 26 w 158"/>
                <a:gd name="T19" fmla="*/ 17 h 96"/>
                <a:gd name="T20" fmla="*/ 131 w 158"/>
                <a:gd name="T21" fmla="*/ 17 h 96"/>
                <a:gd name="T22" fmla="*/ 137 w 158"/>
                <a:gd name="T23" fmla="*/ 14 h 96"/>
                <a:gd name="T24" fmla="*/ 140 w 158"/>
                <a:gd name="T25" fmla="*/ 8 h 96"/>
                <a:gd name="T26" fmla="*/ 140 w 158"/>
                <a:gd name="T27" fmla="*/ 0 h 96"/>
                <a:gd name="T28" fmla="*/ 158 w 158"/>
                <a:gd name="T29" fmla="*/ 0 h 96"/>
                <a:gd name="T30" fmla="*/ 158 w 158"/>
                <a:gd name="T31" fmla="*/ 8 h 96"/>
                <a:gd name="T32" fmla="*/ 150 w 158"/>
                <a:gd name="T33" fmla="*/ 27 h 96"/>
                <a:gd name="T34" fmla="*/ 131 w 158"/>
                <a:gd name="T35" fmla="*/ 35 h 96"/>
                <a:gd name="T36" fmla="*/ 26 w 158"/>
                <a:gd name="T37" fmla="*/ 35 h 96"/>
                <a:gd name="T38" fmla="*/ 20 w 158"/>
                <a:gd name="T39" fmla="*/ 37 h 96"/>
                <a:gd name="T40" fmla="*/ 18 w 158"/>
                <a:gd name="T41" fmla="*/ 43 h 96"/>
                <a:gd name="T42" fmla="*/ 20 w 158"/>
                <a:gd name="T43" fmla="*/ 49 h 96"/>
                <a:gd name="T44" fmla="*/ 26 w 158"/>
                <a:gd name="T45" fmla="*/ 52 h 96"/>
                <a:gd name="T46" fmla="*/ 79 w 158"/>
                <a:gd name="T47" fmla="*/ 52 h 96"/>
                <a:gd name="T48" fmla="*/ 97 w 158"/>
                <a:gd name="T49" fmla="*/ 60 h 96"/>
                <a:gd name="T50" fmla="*/ 105 w 158"/>
                <a:gd name="T51" fmla="*/ 78 h 96"/>
                <a:gd name="T52" fmla="*/ 105 w 158"/>
                <a:gd name="T5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8" h="96">
                  <a:moveTo>
                    <a:pt x="105" y="96"/>
                  </a:moveTo>
                  <a:cubicBezTo>
                    <a:pt x="87" y="96"/>
                    <a:pt x="87" y="96"/>
                    <a:pt x="87" y="96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87" y="76"/>
                    <a:pt x="86" y="74"/>
                    <a:pt x="85" y="72"/>
                  </a:cubicBezTo>
                  <a:cubicBezTo>
                    <a:pt x="83" y="71"/>
                    <a:pt x="81" y="70"/>
                    <a:pt x="79" y="70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19" y="70"/>
                    <a:pt x="12" y="67"/>
                    <a:pt x="7" y="62"/>
                  </a:cubicBezTo>
                  <a:cubicBezTo>
                    <a:pt x="2" y="57"/>
                    <a:pt x="0" y="50"/>
                    <a:pt x="0" y="43"/>
                  </a:cubicBezTo>
                  <a:cubicBezTo>
                    <a:pt x="0" y="36"/>
                    <a:pt x="2" y="30"/>
                    <a:pt x="7" y="25"/>
                  </a:cubicBezTo>
                  <a:cubicBezTo>
                    <a:pt x="12" y="20"/>
                    <a:pt x="19" y="17"/>
                    <a:pt x="26" y="17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3" y="17"/>
                    <a:pt x="135" y="16"/>
                    <a:pt x="137" y="14"/>
                  </a:cubicBezTo>
                  <a:cubicBezTo>
                    <a:pt x="139" y="13"/>
                    <a:pt x="140" y="11"/>
                    <a:pt x="140" y="8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8" y="15"/>
                    <a:pt x="155" y="22"/>
                    <a:pt x="150" y="27"/>
                  </a:cubicBezTo>
                  <a:cubicBezTo>
                    <a:pt x="145" y="32"/>
                    <a:pt x="138" y="35"/>
                    <a:pt x="131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2" y="36"/>
                    <a:pt x="20" y="37"/>
                  </a:cubicBezTo>
                  <a:cubicBezTo>
                    <a:pt x="18" y="39"/>
                    <a:pt x="18" y="41"/>
                    <a:pt x="18" y="43"/>
                  </a:cubicBezTo>
                  <a:cubicBezTo>
                    <a:pt x="18" y="46"/>
                    <a:pt x="18" y="48"/>
                    <a:pt x="20" y="49"/>
                  </a:cubicBezTo>
                  <a:cubicBezTo>
                    <a:pt x="22" y="51"/>
                    <a:pt x="24" y="52"/>
                    <a:pt x="26" y="52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86" y="52"/>
                    <a:pt x="92" y="55"/>
                    <a:pt x="97" y="60"/>
                  </a:cubicBezTo>
                  <a:cubicBezTo>
                    <a:pt x="102" y="65"/>
                    <a:pt x="105" y="71"/>
                    <a:pt x="105" y="78"/>
                  </a:cubicBezTo>
                  <a:lnTo>
                    <a:pt x="105" y="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760">
              <a:extLst>
                <a:ext uri="{FF2B5EF4-FFF2-40B4-BE49-F238E27FC236}">
                  <a16:creationId xmlns:a16="http://schemas.microsoft.com/office/drawing/2014/main" id="{529F8DEE-CB7F-08A9-16A7-B7E625BBA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8761" y="4353440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761">
              <a:extLst>
                <a:ext uri="{FF2B5EF4-FFF2-40B4-BE49-F238E27FC236}">
                  <a16:creationId xmlns:a16="http://schemas.microsoft.com/office/drawing/2014/main" id="{99EE40D0-B833-7AA0-B6D2-090C54C46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1047" y="4353440"/>
              <a:ext cx="27596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762">
              <a:extLst>
                <a:ext uri="{FF2B5EF4-FFF2-40B4-BE49-F238E27FC236}">
                  <a16:creationId xmlns:a16="http://schemas.microsoft.com/office/drawing/2014/main" id="{7550AD9D-70FC-004D-2525-AC7558AE0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3333" y="4353440"/>
              <a:ext cx="27596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763">
              <a:extLst>
                <a:ext uri="{FF2B5EF4-FFF2-40B4-BE49-F238E27FC236}">
                  <a16:creationId xmlns:a16="http://schemas.microsoft.com/office/drawing/2014/main" id="{572DA92E-A08D-C4CC-1F3E-C93AAE956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7071" y="4353440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764">
              <a:extLst>
                <a:ext uri="{FF2B5EF4-FFF2-40B4-BE49-F238E27FC236}">
                  <a16:creationId xmlns:a16="http://schemas.microsoft.com/office/drawing/2014/main" id="{94A1CAAE-5526-06B4-6236-BCAC02C02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9357" y="4353440"/>
              <a:ext cx="27596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765">
              <a:extLst>
                <a:ext uri="{FF2B5EF4-FFF2-40B4-BE49-F238E27FC236}">
                  <a16:creationId xmlns:a16="http://schemas.microsoft.com/office/drawing/2014/main" id="{21D9BAAC-253E-CCD2-491E-8DBFEFC98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1642" y="4353440"/>
              <a:ext cx="27596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766">
              <a:extLst>
                <a:ext uri="{FF2B5EF4-FFF2-40B4-BE49-F238E27FC236}">
                  <a16:creationId xmlns:a16="http://schemas.microsoft.com/office/drawing/2014/main" id="{928EBFC2-2C38-BE7E-BABC-B8079F16F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380" y="4353440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767">
              <a:extLst>
                <a:ext uri="{FF2B5EF4-FFF2-40B4-BE49-F238E27FC236}">
                  <a16:creationId xmlns:a16="http://schemas.microsoft.com/office/drawing/2014/main" id="{4F08A3DF-E26D-6BEE-258F-57B2A8CE1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7665" y="4353440"/>
              <a:ext cx="27596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768">
              <a:extLst>
                <a:ext uri="{FF2B5EF4-FFF2-40B4-BE49-F238E27FC236}">
                  <a16:creationId xmlns:a16="http://schemas.microsoft.com/office/drawing/2014/main" id="{8F249390-F187-BF55-258C-60177DC2C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9951" y="4353440"/>
              <a:ext cx="27596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769">
              <a:extLst>
                <a:ext uri="{FF2B5EF4-FFF2-40B4-BE49-F238E27FC236}">
                  <a16:creationId xmlns:a16="http://schemas.microsoft.com/office/drawing/2014/main" id="{CFB05160-FB74-3F20-9FB0-13514A424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3689" y="4353440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770">
              <a:extLst>
                <a:ext uri="{FF2B5EF4-FFF2-40B4-BE49-F238E27FC236}">
                  <a16:creationId xmlns:a16="http://schemas.microsoft.com/office/drawing/2014/main" id="{BADBB762-704D-E064-3A51-48B0AD370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5975" y="4353440"/>
              <a:ext cx="27596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771">
              <a:extLst>
                <a:ext uri="{FF2B5EF4-FFF2-40B4-BE49-F238E27FC236}">
                  <a16:creationId xmlns:a16="http://schemas.microsoft.com/office/drawing/2014/main" id="{D8EA3416-9E32-9153-73C7-8ECAEDB38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8260" y="4353440"/>
              <a:ext cx="27596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772">
              <a:extLst>
                <a:ext uri="{FF2B5EF4-FFF2-40B4-BE49-F238E27FC236}">
                  <a16:creationId xmlns:a16="http://schemas.microsoft.com/office/drawing/2014/main" id="{F8C71D99-2CCC-6320-6579-51B605C84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1998" y="4353440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773">
              <a:extLst>
                <a:ext uri="{FF2B5EF4-FFF2-40B4-BE49-F238E27FC236}">
                  <a16:creationId xmlns:a16="http://schemas.microsoft.com/office/drawing/2014/main" id="{55A98621-980B-078F-69C6-45611A5EB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619" y="4405725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774">
              <a:extLst>
                <a:ext uri="{FF2B5EF4-FFF2-40B4-BE49-F238E27FC236}">
                  <a16:creationId xmlns:a16="http://schemas.microsoft.com/office/drawing/2014/main" id="{3FB7BCB6-CA28-96CB-A609-FB0A63F69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4904" y="4405725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775">
              <a:extLst>
                <a:ext uri="{FF2B5EF4-FFF2-40B4-BE49-F238E27FC236}">
                  <a16:creationId xmlns:a16="http://schemas.microsoft.com/office/drawing/2014/main" id="{5F7CC6C6-4943-BFF4-EC6E-6FA094528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8643" y="4405725"/>
              <a:ext cx="24691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776">
              <a:extLst>
                <a:ext uri="{FF2B5EF4-FFF2-40B4-BE49-F238E27FC236}">
                  <a16:creationId xmlns:a16="http://schemas.microsoft.com/office/drawing/2014/main" id="{4E36A402-CE6E-E54B-4123-584BA1569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0928" y="4405725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777">
              <a:extLst>
                <a:ext uri="{FF2B5EF4-FFF2-40B4-BE49-F238E27FC236}">
                  <a16:creationId xmlns:a16="http://schemas.microsoft.com/office/drawing/2014/main" id="{59C25B3C-01F0-2862-2807-B9BD7A8AD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3214" y="4405725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778">
              <a:extLst>
                <a:ext uri="{FF2B5EF4-FFF2-40B4-BE49-F238E27FC236}">
                  <a16:creationId xmlns:a16="http://schemas.microsoft.com/office/drawing/2014/main" id="{B04A5F69-91CC-AB43-21E7-4E39289EF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6951" y="4405725"/>
              <a:ext cx="24691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779">
              <a:extLst>
                <a:ext uri="{FF2B5EF4-FFF2-40B4-BE49-F238E27FC236}">
                  <a16:creationId xmlns:a16="http://schemas.microsoft.com/office/drawing/2014/main" id="{9729662A-EDB9-140B-B9FF-41BF33F6B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9237" y="4405725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780">
              <a:extLst>
                <a:ext uri="{FF2B5EF4-FFF2-40B4-BE49-F238E27FC236}">
                  <a16:creationId xmlns:a16="http://schemas.microsoft.com/office/drawing/2014/main" id="{6AACEA41-1238-B5AD-91B6-3607B885D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1522" y="4405725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781">
              <a:extLst>
                <a:ext uri="{FF2B5EF4-FFF2-40B4-BE49-F238E27FC236}">
                  <a16:creationId xmlns:a16="http://schemas.microsoft.com/office/drawing/2014/main" id="{7F68EEC9-E182-C16E-5C97-C8CC722A9C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5261" y="4405725"/>
              <a:ext cx="24691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782">
              <a:extLst>
                <a:ext uri="{FF2B5EF4-FFF2-40B4-BE49-F238E27FC236}">
                  <a16:creationId xmlns:a16="http://schemas.microsoft.com/office/drawing/2014/main" id="{C69C8634-78AB-88A1-F59F-E6160DF32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7546" y="4405725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783">
              <a:extLst>
                <a:ext uri="{FF2B5EF4-FFF2-40B4-BE49-F238E27FC236}">
                  <a16:creationId xmlns:a16="http://schemas.microsoft.com/office/drawing/2014/main" id="{D838AB68-34A8-9566-8409-8B17E8170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9832" y="4405725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784">
              <a:extLst>
                <a:ext uri="{FF2B5EF4-FFF2-40B4-BE49-F238E27FC236}">
                  <a16:creationId xmlns:a16="http://schemas.microsoft.com/office/drawing/2014/main" id="{9854D946-8EBF-AFC6-4645-B990DDDC7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3570" y="4405725"/>
              <a:ext cx="24691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785">
              <a:extLst>
                <a:ext uri="{FF2B5EF4-FFF2-40B4-BE49-F238E27FC236}">
                  <a16:creationId xmlns:a16="http://schemas.microsoft.com/office/drawing/2014/main" id="{1C3084FC-2325-9EB4-D4F3-E43479BA9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855" y="4405725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786">
              <a:extLst>
                <a:ext uri="{FF2B5EF4-FFF2-40B4-BE49-F238E27FC236}">
                  <a16:creationId xmlns:a16="http://schemas.microsoft.com/office/drawing/2014/main" id="{E9EC1530-3248-611C-BA86-7F2401DFDA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8141" y="4405725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787">
              <a:extLst>
                <a:ext uri="{FF2B5EF4-FFF2-40B4-BE49-F238E27FC236}">
                  <a16:creationId xmlns:a16="http://schemas.microsoft.com/office/drawing/2014/main" id="{BBABD9AE-95D7-9B3B-C347-7D73D2CF1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8761" y="4459463"/>
              <a:ext cx="26143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788">
              <a:extLst>
                <a:ext uri="{FF2B5EF4-FFF2-40B4-BE49-F238E27FC236}">
                  <a16:creationId xmlns:a16="http://schemas.microsoft.com/office/drawing/2014/main" id="{C7B02D1F-1412-57AE-DBBF-E5A26FF2F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1047" y="4459463"/>
              <a:ext cx="27596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789">
              <a:extLst>
                <a:ext uri="{FF2B5EF4-FFF2-40B4-BE49-F238E27FC236}">
                  <a16:creationId xmlns:a16="http://schemas.microsoft.com/office/drawing/2014/main" id="{47231542-6918-D56D-979B-617E390AC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3333" y="4459463"/>
              <a:ext cx="27596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790">
              <a:extLst>
                <a:ext uri="{FF2B5EF4-FFF2-40B4-BE49-F238E27FC236}">
                  <a16:creationId xmlns:a16="http://schemas.microsoft.com/office/drawing/2014/main" id="{33DF70CA-B022-5AA8-0138-58BBFCAD5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7071" y="4459463"/>
              <a:ext cx="26143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791">
              <a:extLst>
                <a:ext uri="{FF2B5EF4-FFF2-40B4-BE49-F238E27FC236}">
                  <a16:creationId xmlns:a16="http://schemas.microsoft.com/office/drawing/2014/main" id="{BE500141-BD41-A034-4FE7-74C019DF4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9357" y="4459463"/>
              <a:ext cx="27596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792">
              <a:extLst>
                <a:ext uri="{FF2B5EF4-FFF2-40B4-BE49-F238E27FC236}">
                  <a16:creationId xmlns:a16="http://schemas.microsoft.com/office/drawing/2014/main" id="{911B412A-0D8E-0B13-9CD0-FE2027C36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1642" y="4459463"/>
              <a:ext cx="27596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793">
              <a:extLst>
                <a:ext uri="{FF2B5EF4-FFF2-40B4-BE49-F238E27FC236}">
                  <a16:creationId xmlns:a16="http://schemas.microsoft.com/office/drawing/2014/main" id="{826979AC-1BEF-F6F1-1DA4-94AEFB1C1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380" y="4459463"/>
              <a:ext cx="26143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794">
              <a:extLst>
                <a:ext uri="{FF2B5EF4-FFF2-40B4-BE49-F238E27FC236}">
                  <a16:creationId xmlns:a16="http://schemas.microsoft.com/office/drawing/2014/main" id="{41CACE22-63D9-1C20-41A5-16BBDD84E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7665" y="4459463"/>
              <a:ext cx="27596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795">
              <a:extLst>
                <a:ext uri="{FF2B5EF4-FFF2-40B4-BE49-F238E27FC236}">
                  <a16:creationId xmlns:a16="http://schemas.microsoft.com/office/drawing/2014/main" id="{7709026C-A3B4-4419-BDC2-DEDCF6F8D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9951" y="4459463"/>
              <a:ext cx="27596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796">
              <a:extLst>
                <a:ext uri="{FF2B5EF4-FFF2-40B4-BE49-F238E27FC236}">
                  <a16:creationId xmlns:a16="http://schemas.microsoft.com/office/drawing/2014/main" id="{AB4F7DAA-7A38-9FCB-221A-2B5E2442A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3689" y="4459463"/>
              <a:ext cx="26143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797">
              <a:extLst>
                <a:ext uri="{FF2B5EF4-FFF2-40B4-BE49-F238E27FC236}">
                  <a16:creationId xmlns:a16="http://schemas.microsoft.com/office/drawing/2014/main" id="{90C609CB-86A7-B926-BFA4-7F000331F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5975" y="4459463"/>
              <a:ext cx="27596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798">
              <a:extLst>
                <a:ext uri="{FF2B5EF4-FFF2-40B4-BE49-F238E27FC236}">
                  <a16:creationId xmlns:a16="http://schemas.microsoft.com/office/drawing/2014/main" id="{A6F1D189-77B1-736B-ABCD-2703AEB7B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8260" y="4459463"/>
              <a:ext cx="27596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799">
              <a:extLst>
                <a:ext uri="{FF2B5EF4-FFF2-40B4-BE49-F238E27FC236}">
                  <a16:creationId xmlns:a16="http://schemas.microsoft.com/office/drawing/2014/main" id="{3113AFEE-53C6-1689-20B8-B15421C53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1998" y="4459463"/>
              <a:ext cx="26143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800">
              <a:extLst>
                <a:ext uri="{FF2B5EF4-FFF2-40B4-BE49-F238E27FC236}">
                  <a16:creationId xmlns:a16="http://schemas.microsoft.com/office/drawing/2014/main" id="{82A9E0F0-D207-BC15-C258-F1D09CDF3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619" y="4511748"/>
              <a:ext cx="26143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Rectangle 801">
              <a:extLst>
                <a:ext uri="{FF2B5EF4-FFF2-40B4-BE49-F238E27FC236}">
                  <a16:creationId xmlns:a16="http://schemas.microsoft.com/office/drawing/2014/main" id="{FBCA6CE3-26C8-7D81-FB7A-1D890D73F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4904" y="4511748"/>
              <a:ext cx="26143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802">
              <a:extLst>
                <a:ext uri="{FF2B5EF4-FFF2-40B4-BE49-F238E27FC236}">
                  <a16:creationId xmlns:a16="http://schemas.microsoft.com/office/drawing/2014/main" id="{F6A1BE6C-BF24-14CA-187A-D22C378B9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6951" y="4511748"/>
              <a:ext cx="24691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Rectangle 803">
              <a:extLst>
                <a:ext uri="{FF2B5EF4-FFF2-40B4-BE49-F238E27FC236}">
                  <a16:creationId xmlns:a16="http://schemas.microsoft.com/office/drawing/2014/main" id="{530C1EB0-2270-8211-D66B-51E663AE5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9237" y="4511748"/>
              <a:ext cx="26143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804">
              <a:extLst>
                <a:ext uri="{FF2B5EF4-FFF2-40B4-BE49-F238E27FC236}">
                  <a16:creationId xmlns:a16="http://schemas.microsoft.com/office/drawing/2014/main" id="{F945FE04-97F2-601E-257E-07C7D3D14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1522" y="4511748"/>
              <a:ext cx="26143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805">
              <a:extLst>
                <a:ext uri="{FF2B5EF4-FFF2-40B4-BE49-F238E27FC236}">
                  <a16:creationId xmlns:a16="http://schemas.microsoft.com/office/drawing/2014/main" id="{EE291F3C-F91C-F7B1-DF95-B2247FBD9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5261" y="4511748"/>
              <a:ext cx="24691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806">
              <a:extLst>
                <a:ext uri="{FF2B5EF4-FFF2-40B4-BE49-F238E27FC236}">
                  <a16:creationId xmlns:a16="http://schemas.microsoft.com/office/drawing/2014/main" id="{24AC39D7-5832-B48C-B449-87C37A002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855" y="4511748"/>
              <a:ext cx="26143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807">
              <a:extLst>
                <a:ext uri="{FF2B5EF4-FFF2-40B4-BE49-F238E27FC236}">
                  <a16:creationId xmlns:a16="http://schemas.microsoft.com/office/drawing/2014/main" id="{7C5326AE-BFF5-89A1-D06F-D707C8695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3570" y="4511748"/>
              <a:ext cx="24691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809">
              <a:extLst>
                <a:ext uri="{FF2B5EF4-FFF2-40B4-BE49-F238E27FC236}">
                  <a16:creationId xmlns:a16="http://schemas.microsoft.com/office/drawing/2014/main" id="{8FD96F20-520B-530C-D93D-5B6CFB27B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8141" y="4511748"/>
              <a:ext cx="26143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810">
              <a:extLst>
                <a:ext uri="{FF2B5EF4-FFF2-40B4-BE49-F238E27FC236}">
                  <a16:creationId xmlns:a16="http://schemas.microsoft.com/office/drawing/2014/main" id="{03CCFBD0-7B40-F85F-0836-74A616BFD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1642" y="4564034"/>
              <a:ext cx="133619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9693CCC-536A-C145-E582-73EDAAD3C95C}"/>
              </a:ext>
            </a:extLst>
          </p:cNvPr>
          <p:cNvGrpSpPr/>
          <p:nvPr/>
        </p:nvGrpSpPr>
        <p:grpSpPr>
          <a:xfrm>
            <a:off x="9893872" y="2051959"/>
            <a:ext cx="570108" cy="590242"/>
            <a:chOff x="7064735" y="4186415"/>
            <a:chExt cx="781379" cy="808974"/>
          </a:xfrm>
          <a:solidFill>
            <a:schemeClr val="accent2"/>
          </a:solidFill>
        </p:grpSpPr>
        <p:sp>
          <p:nvSpPr>
            <p:cNvPr id="85" name="Freeform 533">
              <a:extLst>
                <a:ext uri="{FF2B5EF4-FFF2-40B4-BE49-F238E27FC236}">
                  <a16:creationId xmlns:a16="http://schemas.microsoft.com/office/drawing/2014/main" id="{903D7B18-166A-2682-1D0D-17CC73E6F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735" y="4279367"/>
              <a:ext cx="598380" cy="716022"/>
            </a:xfrm>
            <a:custGeom>
              <a:avLst/>
              <a:gdLst>
                <a:gd name="T0" fmla="*/ 412 w 412"/>
                <a:gd name="T1" fmla="*/ 493 h 493"/>
                <a:gd name="T2" fmla="*/ 0 w 412"/>
                <a:gd name="T3" fmla="*/ 493 h 493"/>
                <a:gd name="T4" fmla="*/ 0 w 412"/>
                <a:gd name="T5" fmla="*/ 0 h 493"/>
                <a:gd name="T6" fmla="*/ 412 w 412"/>
                <a:gd name="T7" fmla="*/ 0 h 493"/>
                <a:gd name="T8" fmla="*/ 412 w 412"/>
                <a:gd name="T9" fmla="*/ 19 h 493"/>
                <a:gd name="T10" fmla="*/ 19 w 412"/>
                <a:gd name="T11" fmla="*/ 19 h 493"/>
                <a:gd name="T12" fmla="*/ 19 w 412"/>
                <a:gd name="T13" fmla="*/ 475 h 493"/>
                <a:gd name="T14" fmla="*/ 412 w 412"/>
                <a:gd name="T15" fmla="*/ 475 h 493"/>
                <a:gd name="T16" fmla="*/ 412 w 412"/>
                <a:gd name="T17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2" h="493">
                  <a:moveTo>
                    <a:pt x="412" y="493"/>
                  </a:moveTo>
                  <a:lnTo>
                    <a:pt x="0" y="493"/>
                  </a:lnTo>
                  <a:lnTo>
                    <a:pt x="0" y="0"/>
                  </a:lnTo>
                  <a:lnTo>
                    <a:pt x="412" y="0"/>
                  </a:lnTo>
                  <a:lnTo>
                    <a:pt x="412" y="19"/>
                  </a:lnTo>
                  <a:lnTo>
                    <a:pt x="19" y="19"/>
                  </a:lnTo>
                  <a:lnTo>
                    <a:pt x="19" y="475"/>
                  </a:lnTo>
                  <a:lnTo>
                    <a:pt x="412" y="475"/>
                  </a:lnTo>
                  <a:lnTo>
                    <a:pt x="412" y="49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34">
              <a:extLst>
                <a:ext uri="{FF2B5EF4-FFF2-40B4-BE49-F238E27FC236}">
                  <a16:creationId xmlns:a16="http://schemas.microsoft.com/office/drawing/2014/main" id="{E56D65DE-8B6E-0184-D4D2-C03CBEF5B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735" y="4186415"/>
              <a:ext cx="598380" cy="120548"/>
            </a:xfrm>
            <a:custGeom>
              <a:avLst/>
              <a:gdLst>
                <a:gd name="T0" fmla="*/ 412 w 412"/>
                <a:gd name="T1" fmla="*/ 83 h 83"/>
                <a:gd name="T2" fmla="*/ 0 w 412"/>
                <a:gd name="T3" fmla="*/ 83 h 83"/>
                <a:gd name="T4" fmla="*/ 0 w 412"/>
                <a:gd name="T5" fmla="*/ 0 h 83"/>
                <a:gd name="T6" fmla="*/ 412 w 412"/>
                <a:gd name="T7" fmla="*/ 0 h 83"/>
                <a:gd name="T8" fmla="*/ 412 w 412"/>
                <a:gd name="T9" fmla="*/ 19 h 83"/>
                <a:gd name="T10" fmla="*/ 19 w 412"/>
                <a:gd name="T11" fmla="*/ 19 h 83"/>
                <a:gd name="T12" fmla="*/ 19 w 412"/>
                <a:gd name="T13" fmla="*/ 64 h 83"/>
                <a:gd name="T14" fmla="*/ 412 w 412"/>
                <a:gd name="T15" fmla="*/ 64 h 83"/>
                <a:gd name="T16" fmla="*/ 412 w 412"/>
                <a:gd name="T1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2" h="83">
                  <a:moveTo>
                    <a:pt x="412" y="83"/>
                  </a:moveTo>
                  <a:lnTo>
                    <a:pt x="0" y="83"/>
                  </a:lnTo>
                  <a:lnTo>
                    <a:pt x="0" y="0"/>
                  </a:lnTo>
                  <a:lnTo>
                    <a:pt x="412" y="0"/>
                  </a:lnTo>
                  <a:lnTo>
                    <a:pt x="412" y="19"/>
                  </a:lnTo>
                  <a:lnTo>
                    <a:pt x="19" y="19"/>
                  </a:lnTo>
                  <a:lnTo>
                    <a:pt x="19" y="64"/>
                  </a:lnTo>
                  <a:lnTo>
                    <a:pt x="412" y="64"/>
                  </a:lnTo>
                  <a:lnTo>
                    <a:pt x="412" y="8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535">
              <a:extLst>
                <a:ext uri="{FF2B5EF4-FFF2-40B4-BE49-F238E27FC236}">
                  <a16:creationId xmlns:a16="http://schemas.microsoft.com/office/drawing/2014/main" id="{D7363189-4DCF-A25B-7B92-4300B31AA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8854" y="4232891"/>
              <a:ext cx="27596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536">
              <a:extLst>
                <a:ext uri="{FF2B5EF4-FFF2-40B4-BE49-F238E27FC236}">
                  <a16:creationId xmlns:a16="http://schemas.microsoft.com/office/drawing/2014/main" id="{59AF449C-FB54-5A3D-6E95-81BE4442B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5116" y="4232891"/>
              <a:ext cx="26143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537">
              <a:extLst>
                <a:ext uri="{FF2B5EF4-FFF2-40B4-BE49-F238E27FC236}">
                  <a16:creationId xmlns:a16="http://schemas.microsoft.com/office/drawing/2014/main" id="{FFFB8E6F-4985-826A-98E8-92BDE5E72F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9925" y="4232891"/>
              <a:ext cx="27596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38">
              <a:extLst>
                <a:ext uri="{FF2B5EF4-FFF2-40B4-BE49-F238E27FC236}">
                  <a16:creationId xmlns:a16="http://schemas.microsoft.com/office/drawing/2014/main" id="{3E94716F-DDE5-945E-84A4-2060587D0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9925" y="4336009"/>
              <a:ext cx="543189" cy="602737"/>
            </a:xfrm>
            <a:custGeom>
              <a:avLst/>
              <a:gdLst>
                <a:gd name="T0" fmla="*/ 374 w 374"/>
                <a:gd name="T1" fmla="*/ 415 h 415"/>
                <a:gd name="T2" fmla="*/ 0 w 374"/>
                <a:gd name="T3" fmla="*/ 415 h 415"/>
                <a:gd name="T4" fmla="*/ 0 w 374"/>
                <a:gd name="T5" fmla="*/ 0 h 415"/>
                <a:gd name="T6" fmla="*/ 374 w 374"/>
                <a:gd name="T7" fmla="*/ 0 h 415"/>
                <a:gd name="T8" fmla="*/ 374 w 374"/>
                <a:gd name="T9" fmla="*/ 18 h 415"/>
                <a:gd name="T10" fmla="*/ 19 w 374"/>
                <a:gd name="T11" fmla="*/ 18 h 415"/>
                <a:gd name="T12" fmla="*/ 19 w 374"/>
                <a:gd name="T13" fmla="*/ 396 h 415"/>
                <a:gd name="T14" fmla="*/ 374 w 374"/>
                <a:gd name="T15" fmla="*/ 396 h 415"/>
                <a:gd name="T16" fmla="*/ 374 w 374"/>
                <a:gd name="T17" fmla="*/ 415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4" h="415">
                  <a:moveTo>
                    <a:pt x="374" y="415"/>
                  </a:moveTo>
                  <a:lnTo>
                    <a:pt x="0" y="415"/>
                  </a:lnTo>
                  <a:lnTo>
                    <a:pt x="0" y="0"/>
                  </a:lnTo>
                  <a:lnTo>
                    <a:pt x="374" y="0"/>
                  </a:lnTo>
                  <a:lnTo>
                    <a:pt x="374" y="18"/>
                  </a:lnTo>
                  <a:lnTo>
                    <a:pt x="19" y="18"/>
                  </a:lnTo>
                  <a:lnTo>
                    <a:pt x="19" y="396"/>
                  </a:lnTo>
                  <a:lnTo>
                    <a:pt x="374" y="396"/>
                  </a:lnTo>
                  <a:lnTo>
                    <a:pt x="374" y="4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539">
              <a:extLst>
                <a:ext uri="{FF2B5EF4-FFF2-40B4-BE49-F238E27FC236}">
                  <a16:creationId xmlns:a16="http://schemas.microsoft.com/office/drawing/2014/main" id="{0C55C657-B06F-6145-8E2B-931500521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7449" y="4414438"/>
              <a:ext cx="277405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540">
              <a:extLst>
                <a:ext uri="{FF2B5EF4-FFF2-40B4-BE49-F238E27FC236}">
                  <a16:creationId xmlns:a16="http://schemas.microsoft.com/office/drawing/2014/main" id="{399F9338-F11D-23CC-F202-917BB4940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7449" y="4473986"/>
              <a:ext cx="139428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41">
              <a:extLst>
                <a:ext uri="{FF2B5EF4-FFF2-40B4-BE49-F238E27FC236}">
                  <a16:creationId xmlns:a16="http://schemas.microsoft.com/office/drawing/2014/main" id="{9C224832-C0BD-D37D-9CE5-CEF88C947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735" y="4420247"/>
              <a:ext cx="110381" cy="84238"/>
            </a:xfrm>
            <a:custGeom>
              <a:avLst/>
              <a:gdLst>
                <a:gd name="T0" fmla="*/ 31 w 76"/>
                <a:gd name="T1" fmla="*/ 58 h 58"/>
                <a:gd name="T2" fmla="*/ 0 w 76"/>
                <a:gd name="T3" fmla="*/ 27 h 58"/>
                <a:gd name="T4" fmla="*/ 13 w 76"/>
                <a:gd name="T5" fmla="*/ 13 h 58"/>
                <a:gd name="T6" fmla="*/ 31 w 76"/>
                <a:gd name="T7" fmla="*/ 31 h 58"/>
                <a:gd name="T8" fmla="*/ 62 w 76"/>
                <a:gd name="T9" fmla="*/ 0 h 58"/>
                <a:gd name="T10" fmla="*/ 76 w 76"/>
                <a:gd name="T11" fmla="*/ 13 h 58"/>
                <a:gd name="T12" fmla="*/ 31 w 76"/>
                <a:gd name="T1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58">
                  <a:moveTo>
                    <a:pt x="31" y="58"/>
                  </a:moveTo>
                  <a:lnTo>
                    <a:pt x="0" y="27"/>
                  </a:lnTo>
                  <a:lnTo>
                    <a:pt x="13" y="13"/>
                  </a:lnTo>
                  <a:lnTo>
                    <a:pt x="31" y="31"/>
                  </a:lnTo>
                  <a:lnTo>
                    <a:pt x="62" y="0"/>
                  </a:lnTo>
                  <a:lnTo>
                    <a:pt x="76" y="13"/>
                  </a:lnTo>
                  <a:lnTo>
                    <a:pt x="31" y="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542">
              <a:extLst>
                <a:ext uri="{FF2B5EF4-FFF2-40B4-BE49-F238E27FC236}">
                  <a16:creationId xmlns:a16="http://schemas.microsoft.com/office/drawing/2014/main" id="{EA2B4E64-6260-CF74-9791-996792996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7449" y="4533533"/>
              <a:ext cx="277405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543">
              <a:extLst>
                <a:ext uri="{FF2B5EF4-FFF2-40B4-BE49-F238E27FC236}">
                  <a16:creationId xmlns:a16="http://schemas.microsoft.com/office/drawing/2014/main" id="{563916F1-824F-D6C9-451F-074A450D7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7449" y="4594533"/>
              <a:ext cx="139428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544">
              <a:extLst>
                <a:ext uri="{FF2B5EF4-FFF2-40B4-BE49-F238E27FC236}">
                  <a16:creationId xmlns:a16="http://schemas.microsoft.com/office/drawing/2014/main" id="{653C4766-4177-90AA-BB6A-967FDBD08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735" y="4540795"/>
              <a:ext cx="110381" cy="82786"/>
            </a:xfrm>
            <a:custGeom>
              <a:avLst/>
              <a:gdLst>
                <a:gd name="T0" fmla="*/ 31 w 76"/>
                <a:gd name="T1" fmla="*/ 57 h 57"/>
                <a:gd name="T2" fmla="*/ 0 w 76"/>
                <a:gd name="T3" fmla="*/ 26 h 57"/>
                <a:gd name="T4" fmla="*/ 13 w 76"/>
                <a:gd name="T5" fmla="*/ 13 h 57"/>
                <a:gd name="T6" fmla="*/ 31 w 76"/>
                <a:gd name="T7" fmla="*/ 31 h 57"/>
                <a:gd name="T8" fmla="*/ 62 w 76"/>
                <a:gd name="T9" fmla="*/ 0 h 57"/>
                <a:gd name="T10" fmla="*/ 76 w 76"/>
                <a:gd name="T11" fmla="*/ 13 h 57"/>
                <a:gd name="T12" fmla="*/ 31 w 76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57">
                  <a:moveTo>
                    <a:pt x="31" y="57"/>
                  </a:moveTo>
                  <a:lnTo>
                    <a:pt x="0" y="26"/>
                  </a:lnTo>
                  <a:lnTo>
                    <a:pt x="13" y="13"/>
                  </a:lnTo>
                  <a:lnTo>
                    <a:pt x="31" y="31"/>
                  </a:lnTo>
                  <a:lnTo>
                    <a:pt x="62" y="0"/>
                  </a:lnTo>
                  <a:lnTo>
                    <a:pt x="76" y="13"/>
                  </a:lnTo>
                  <a:lnTo>
                    <a:pt x="31" y="5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545">
              <a:extLst>
                <a:ext uri="{FF2B5EF4-FFF2-40B4-BE49-F238E27FC236}">
                  <a16:creationId xmlns:a16="http://schemas.microsoft.com/office/drawing/2014/main" id="{E1105367-8DBB-1208-5D2B-192B6565A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7449" y="4654080"/>
              <a:ext cx="277405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546">
              <a:extLst>
                <a:ext uri="{FF2B5EF4-FFF2-40B4-BE49-F238E27FC236}">
                  <a16:creationId xmlns:a16="http://schemas.microsoft.com/office/drawing/2014/main" id="{7066AB27-FDE0-3A05-F311-C520FD598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7449" y="4715080"/>
              <a:ext cx="139428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547">
              <a:extLst>
                <a:ext uri="{FF2B5EF4-FFF2-40B4-BE49-F238E27FC236}">
                  <a16:creationId xmlns:a16="http://schemas.microsoft.com/office/drawing/2014/main" id="{34CE3179-6CD2-7F0E-61A0-599ECA114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98354" y="4654080"/>
              <a:ext cx="88595" cy="87143"/>
            </a:xfrm>
            <a:custGeom>
              <a:avLst/>
              <a:gdLst>
                <a:gd name="T0" fmla="*/ 61 w 61"/>
                <a:gd name="T1" fmla="*/ 60 h 60"/>
                <a:gd name="T2" fmla="*/ 0 w 61"/>
                <a:gd name="T3" fmla="*/ 60 h 60"/>
                <a:gd name="T4" fmla="*/ 0 w 61"/>
                <a:gd name="T5" fmla="*/ 0 h 60"/>
                <a:gd name="T6" fmla="*/ 61 w 61"/>
                <a:gd name="T7" fmla="*/ 0 h 60"/>
                <a:gd name="T8" fmla="*/ 61 w 61"/>
                <a:gd name="T9" fmla="*/ 60 h 60"/>
                <a:gd name="T10" fmla="*/ 19 w 61"/>
                <a:gd name="T11" fmla="*/ 42 h 60"/>
                <a:gd name="T12" fmla="*/ 42 w 61"/>
                <a:gd name="T13" fmla="*/ 42 h 60"/>
                <a:gd name="T14" fmla="*/ 42 w 61"/>
                <a:gd name="T15" fmla="*/ 19 h 60"/>
                <a:gd name="T16" fmla="*/ 19 w 61"/>
                <a:gd name="T17" fmla="*/ 19 h 60"/>
                <a:gd name="T18" fmla="*/ 19 w 61"/>
                <a:gd name="T19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61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61" y="0"/>
                  </a:lnTo>
                  <a:lnTo>
                    <a:pt x="61" y="60"/>
                  </a:lnTo>
                  <a:close/>
                  <a:moveTo>
                    <a:pt x="19" y="42"/>
                  </a:moveTo>
                  <a:lnTo>
                    <a:pt x="42" y="42"/>
                  </a:lnTo>
                  <a:lnTo>
                    <a:pt x="42" y="19"/>
                  </a:lnTo>
                  <a:lnTo>
                    <a:pt x="19" y="19"/>
                  </a:lnTo>
                  <a:lnTo>
                    <a:pt x="19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548">
              <a:extLst>
                <a:ext uri="{FF2B5EF4-FFF2-40B4-BE49-F238E27FC236}">
                  <a16:creationId xmlns:a16="http://schemas.microsoft.com/office/drawing/2014/main" id="{49E68AFD-F65A-17F5-0DC5-6F4F5F484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7449" y="4774627"/>
              <a:ext cx="277405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549">
              <a:extLst>
                <a:ext uri="{FF2B5EF4-FFF2-40B4-BE49-F238E27FC236}">
                  <a16:creationId xmlns:a16="http://schemas.microsoft.com/office/drawing/2014/main" id="{C181E2B4-251E-888C-DCB2-A8BDE9214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7449" y="4834175"/>
              <a:ext cx="139428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550">
              <a:extLst>
                <a:ext uri="{FF2B5EF4-FFF2-40B4-BE49-F238E27FC236}">
                  <a16:creationId xmlns:a16="http://schemas.microsoft.com/office/drawing/2014/main" id="{5D598EA0-F980-3AAA-1048-0874F4F76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98354" y="4774627"/>
              <a:ext cx="88595" cy="87143"/>
            </a:xfrm>
            <a:custGeom>
              <a:avLst/>
              <a:gdLst>
                <a:gd name="T0" fmla="*/ 61 w 61"/>
                <a:gd name="T1" fmla="*/ 60 h 60"/>
                <a:gd name="T2" fmla="*/ 0 w 61"/>
                <a:gd name="T3" fmla="*/ 60 h 60"/>
                <a:gd name="T4" fmla="*/ 0 w 61"/>
                <a:gd name="T5" fmla="*/ 0 h 60"/>
                <a:gd name="T6" fmla="*/ 61 w 61"/>
                <a:gd name="T7" fmla="*/ 0 h 60"/>
                <a:gd name="T8" fmla="*/ 61 w 61"/>
                <a:gd name="T9" fmla="*/ 60 h 60"/>
                <a:gd name="T10" fmla="*/ 19 w 61"/>
                <a:gd name="T11" fmla="*/ 41 h 60"/>
                <a:gd name="T12" fmla="*/ 42 w 61"/>
                <a:gd name="T13" fmla="*/ 41 h 60"/>
                <a:gd name="T14" fmla="*/ 42 w 61"/>
                <a:gd name="T15" fmla="*/ 19 h 60"/>
                <a:gd name="T16" fmla="*/ 19 w 61"/>
                <a:gd name="T17" fmla="*/ 19 h 60"/>
                <a:gd name="T18" fmla="*/ 19 w 61"/>
                <a:gd name="T19" fmla="*/ 4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61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61" y="0"/>
                  </a:lnTo>
                  <a:lnTo>
                    <a:pt x="61" y="60"/>
                  </a:lnTo>
                  <a:close/>
                  <a:moveTo>
                    <a:pt x="19" y="41"/>
                  </a:moveTo>
                  <a:lnTo>
                    <a:pt x="42" y="41"/>
                  </a:lnTo>
                  <a:lnTo>
                    <a:pt x="42" y="19"/>
                  </a:lnTo>
                  <a:lnTo>
                    <a:pt x="19" y="19"/>
                  </a:lnTo>
                  <a:lnTo>
                    <a:pt x="19" y="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551">
              <a:extLst>
                <a:ext uri="{FF2B5EF4-FFF2-40B4-BE49-F238E27FC236}">
                  <a16:creationId xmlns:a16="http://schemas.microsoft.com/office/drawing/2014/main" id="{1AB0C3C0-6F06-4EF7-BA0C-0F270855D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4781" y="4293891"/>
              <a:ext cx="26143" cy="52285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552">
              <a:extLst>
                <a:ext uri="{FF2B5EF4-FFF2-40B4-BE49-F238E27FC236}">
                  <a16:creationId xmlns:a16="http://schemas.microsoft.com/office/drawing/2014/main" id="{9FD1A8FF-96C0-4104-0F37-E92F94A21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9591" y="4293891"/>
              <a:ext cx="136523" cy="700046"/>
            </a:xfrm>
            <a:custGeom>
              <a:avLst/>
              <a:gdLst>
                <a:gd name="T0" fmla="*/ 47 w 94"/>
                <a:gd name="T1" fmla="*/ 482 h 482"/>
                <a:gd name="T2" fmla="*/ 0 w 94"/>
                <a:gd name="T3" fmla="*/ 400 h 482"/>
                <a:gd name="T4" fmla="*/ 0 w 94"/>
                <a:gd name="T5" fmla="*/ 0 h 482"/>
                <a:gd name="T6" fmla="*/ 19 w 94"/>
                <a:gd name="T7" fmla="*/ 0 h 482"/>
                <a:gd name="T8" fmla="*/ 19 w 94"/>
                <a:gd name="T9" fmla="*/ 395 h 482"/>
                <a:gd name="T10" fmla="*/ 47 w 94"/>
                <a:gd name="T11" fmla="*/ 444 h 482"/>
                <a:gd name="T12" fmla="*/ 75 w 94"/>
                <a:gd name="T13" fmla="*/ 395 h 482"/>
                <a:gd name="T14" fmla="*/ 75 w 94"/>
                <a:gd name="T15" fmla="*/ 0 h 482"/>
                <a:gd name="T16" fmla="*/ 94 w 94"/>
                <a:gd name="T17" fmla="*/ 0 h 482"/>
                <a:gd name="T18" fmla="*/ 94 w 94"/>
                <a:gd name="T19" fmla="*/ 400 h 482"/>
                <a:gd name="T20" fmla="*/ 47 w 94"/>
                <a:gd name="T2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4" h="482">
                  <a:moveTo>
                    <a:pt x="47" y="482"/>
                  </a:moveTo>
                  <a:lnTo>
                    <a:pt x="0" y="400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395"/>
                  </a:lnTo>
                  <a:lnTo>
                    <a:pt x="47" y="444"/>
                  </a:lnTo>
                  <a:lnTo>
                    <a:pt x="75" y="395"/>
                  </a:lnTo>
                  <a:lnTo>
                    <a:pt x="75" y="0"/>
                  </a:lnTo>
                  <a:lnTo>
                    <a:pt x="94" y="0"/>
                  </a:lnTo>
                  <a:lnTo>
                    <a:pt x="94" y="400"/>
                  </a:lnTo>
                  <a:lnTo>
                    <a:pt x="47" y="4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53">
              <a:extLst>
                <a:ext uri="{FF2B5EF4-FFF2-40B4-BE49-F238E27FC236}">
                  <a16:creationId xmlns:a16="http://schemas.microsoft.com/office/drawing/2014/main" id="{EB1362FA-7A84-53A8-08DC-E82C131EC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948" y="4799318"/>
              <a:ext cx="127809" cy="81333"/>
            </a:xfrm>
            <a:custGeom>
              <a:avLst/>
              <a:gdLst>
                <a:gd name="T0" fmla="*/ 75 w 88"/>
                <a:gd name="T1" fmla="*/ 56 h 56"/>
                <a:gd name="T2" fmla="*/ 44 w 88"/>
                <a:gd name="T3" fmla="*/ 25 h 56"/>
                <a:gd name="T4" fmla="*/ 13 w 88"/>
                <a:gd name="T5" fmla="*/ 56 h 56"/>
                <a:gd name="T6" fmla="*/ 0 w 88"/>
                <a:gd name="T7" fmla="*/ 43 h 56"/>
                <a:gd name="T8" fmla="*/ 44 w 88"/>
                <a:gd name="T9" fmla="*/ 0 h 56"/>
                <a:gd name="T10" fmla="*/ 88 w 88"/>
                <a:gd name="T11" fmla="*/ 43 h 56"/>
                <a:gd name="T12" fmla="*/ 75 w 88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56">
                  <a:moveTo>
                    <a:pt x="75" y="56"/>
                  </a:moveTo>
                  <a:lnTo>
                    <a:pt x="44" y="25"/>
                  </a:lnTo>
                  <a:lnTo>
                    <a:pt x="13" y="56"/>
                  </a:lnTo>
                  <a:lnTo>
                    <a:pt x="0" y="43"/>
                  </a:lnTo>
                  <a:lnTo>
                    <a:pt x="44" y="0"/>
                  </a:lnTo>
                  <a:lnTo>
                    <a:pt x="88" y="43"/>
                  </a:lnTo>
                  <a:lnTo>
                    <a:pt x="75" y="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554">
              <a:extLst>
                <a:ext uri="{FF2B5EF4-FFF2-40B4-BE49-F238E27FC236}">
                  <a16:creationId xmlns:a16="http://schemas.microsoft.com/office/drawing/2014/main" id="{A6DF7683-F7B7-EB00-FDB0-8C35BBB247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09591" y="4186415"/>
              <a:ext cx="136523" cy="120548"/>
            </a:xfrm>
            <a:custGeom>
              <a:avLst/>
              <a:gdLst>
                <a:gd name="T0" fmla="*/ 90 w 90"/>
                <a:gd name="T1" fmla="*/ 80 h 80"/>
                <a:gd name="T2" fmla="*/ 0 w 90"/>
                <a:gd name="T3" fmla="*/ 80 h 80"/>
                <a:gd name="T4" fmla="*/ 0 w 90"/>
                <a:gd name="T5" fmla="*/ 27 h 80"/>
                <a:gd name="T6" fmla="*/ 8 w 90"/>
                <a:gd name="T7" fmla="*/ 7 h 80"/>
                <a:gd name="T8" fmla="*/ 27 w 90"/>
                <a:gd name="T9" fmla="*/ 0 h 80"/>
                <a:gd name="T10" fmla="*/ 63 w 90"/>
                <a:gd name="T11" fmla="*/ 0 h 80"/>
                <a:gd name="T12" fmla="*/ 82 w 90"/>
                <a:gd name="T13" fmla="*/ 7 h 80"/>
                <a:gd name="T14" fmla="*/ 90 w 90"/>
                <a:gd name="T15" fmla="*/ 27 h 80"/>
                <a:gd name="T16" fmla="*/ 90 w 90"/>
                <a:gd name="T17" fmla="*/ 80 h 80"/>
                <a:gd name="T18" fmla="*/ 18 w 90"/>
                <a:gd name="T19" fmla="*/ 62 h 80"/>
                <a:gd name="T20" fmla="*/ 72 w 90"/>
                <a:gd name="T21" fmla="*/ 62 h 80"/>
                <a:gd name="T22" fmla="*/ 72 w 90"/>
                <a:gd name="T23" fmla="*/ 27 h 80"/>
                <a:gd name="T24" fmla="*/ 69 w 90"/>
                <a:gd name="T25" fmla="*/ 20 h 80"/>
                <a:gd name="T26" fmla="*/ 63 w 90"/>
                <a:gd name="T27" fmla="*/ 18 h 80"/>
                <a:gd name="T28" fmla="*/ 27 w 90"/>
                <a:gd name="T29" fmla="*/ 18 h 80"/>
                <a:gd name="T30" fmla="*/ 21 w 90"/>
                <a:gd name="T31" fmla="*/ 20 h 80"/>
                <a:gd name="T32" fmla="*/ 18 w 90"/>
                <a:gd name="T33" fmla="*/ 27 h 80"/>
                <a:gd name="T34" fmla="*/ 18 w 90"/>
                <a:gd name="T35" fmla="*/ 6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80">
                  <a:moveTo>
                    <a:pt x="90" y="80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9"/>
                    <a:pt x="3" y="13"/>
                    <a:pt x="8" y="7"/>
                  </a:cubicBezTo>
                  <a:cubicBezTo>
                    <a:pt x="13" y="2"/>
                    <a:pt x="20" y="0"/>
                    <a:pt x="2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0" y="0"/>
                    <a:pt x="77" y="2"/>
                    <a:pt x="82" y="7"/>
                  </a:cubicBezTo>
                  <a:cubicBezTo>
                    <a:pt x="87" y="13"/>
                    <a:pt x="90" y="19"/>
                    <a:pt x="90" y="27"/>
                  </a:cubicBezTo>
                  <a:lnTo>
                    <a:pt x="90" y="80"/>
                  </a:lnTo>
                  <a:close/>
                  <a:moveTo>
                    <a:pt x="18" y="62"/>
                  </a:moveTo>
                  <a:cubicBezTo>
                    <a:pt x="72" y="62"/>
                    <a:pt x="72" y="62"/>
                    <a:pt x="72" y="62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72" y="24"/>
                    <a:pt x="71" y="22"/>
                    <a:pt x="69" y="20"/>
                  </a:cubicBezTo>
                  <a:cubicBezTo>
                    <a:pt x="68" y="18"/>
                    <a:pt x="65" y="18"/>
                    <a:pt x="63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5" y="18"/>
                    <a:pt x="22" y="19"/>
                    <a:pt x="21" y="20"/>
                  </a:cubicBezTo>
                  <a:cubicBezTo>
                    <a:pt x="19" y="22"/>
                    <a:pt x="18" y="24"/>
                    <a:pt x="18" y="27"/>
                  </a:cubicBezTo>
                  <a:lnTo>
                    <a:pt x="18" y="6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49A046C-A0AA-132A-5E04-7E5BB0A2C4A0}"/>
              </a:ext>
            </a:extLst>
          </p:cNvPr>
          <p:cNvGrpSpPr/>
          <p:nvPr/>
        </p:nvGrpSpPr>
        <p:grpSpPr>
          <a:xfrm>
            <a:off x="5774433" y="2071882"/>
            <a:ext cx="643134" cy="550396"/>
            <a:chOff x="7067640" y="5551650"/>
            <a:chExt cx="775570" cy="663737"/>
          </a:xfrm>
          <a:solidFill>
            <a:schemeClr val="accent2"/>
          </a:solidFill>
        </p:grpSpPr>
        <p:sp>
          <p:nvSpPr>
            <p:cNvPr id="108" name="Freeform 679">
              <a:extLst>
                <a:ext uri="{FF2B5EF4-FFF2-40B4-BE49-F238E27FC236}">
                  <a16:creationId xmlns:a16="http://schemas.microsoft.com/office/drawing/2014/main" id="{041F932E-6D9C-68C3-5AB2-06180ED9CE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67640" y="5646055"/>
              <a:ext cx="775570" cy="569332"/>
            </a:xfrm>
            <a:custGeom>
              <a:avLst/>
              <a:gdLst>
                <a:gd name="T0" fmla="*/ 534 w 534"/>
                <a:gd name="T1" fmla="*/ 392 h 392"/>
                <a:gd name="T2" fmla="*/ 0 w 534"/>
                <a:gd name="T3" fmla="*/ 392 h 392"/>
                <a:gd name="T4" fmla="*/ 0 w 534"/>
                <a:gd name="T5" fmla="*/ 0 h 392"/>
                <a:gd name="T6" fmla="*/ 534 w 534"/>
                <a:gd name="T7" fmla="*/ 0 h 392"/>
                <a:gd name="T8" fmla="*/ 534 w 534"/>
                <a:gd name="T9" fmla="*/ 392 h 392"/>
                <a:gd name="T10" fmla="*/ 19 w 534"/>
                <a:gd name="T11" fmla="*/ 373 h 392"/>
                <a:gd name="T12" fmla="*/ 515 w 534"/>
                <a:gd name="T13" fmla="*/ 373 h 392"/>
                <a:gd name="T14" fmla="*/ 515 w 534"/>
                <a:gd name="T15" fmla="*/ 19 h 392"/>
                <a:gd name="T16" fmla="*/ 19 w 534"/>
                <a:gd name="T17" fmla="*/ 19 h 392"/>
                <a:gd name="T18" fmla="*/ 19 w 534"/>
                <a:gd name="T19" fmla="*/ 37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4" h="392">
                  <a:moveTo>
                    <a:pt x="534" y="392"/>
                  </a:moveTo>
                  <a:lnTo>
                    <a:pt x="0" y="392"/>
                  </a:lnTo>
                  <a:lnTo>
                    <a:pt x="0" y="0"/>
                  </a:lnTo>
                  <a:lnTo>
                    <a:pt x="534" y="0"/>
                  </a:lnTo>
                  <a:lnTo>
                    <a:pt x="534" y="392"/>
                  </a:lnTo>
                  <a:close/>
                  <a:moveTo>
                    <a:pt x="19" y="373"/>
                  </a:moveTo>
                  <a:lnTo>
                    <a:pt x="515" y="373"/>
                  </a:lnTo>
                  <a:lnTo>
                    <a:pt x="515" y="19"/>
                  </a:lnTo>
                  <a:lnTo>
                    <a:pt x="19" y="19"/>
                  </a:lnTo>
                  <a:lnTo>
                    <a:pt x="19" y="3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680">
              <a:extLst>
                <a:ext uri="{FF2B5EF4-FFF2-40B4-BE49-F238E27FC236}">
                  <a16:creationId xmlns:a16="http://schemas.microsoft.com/office/drawing/2014/main" id="{01B5BCB0-C63C-2D98-1335-2FF45366AE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67640" y="5551650"/>
              <a:ext cx="775570" cy="122000"/>
            </a:xfrm>
            <a:custGeom>
              <a:avLst/>
              <a:gdLst>
                <a:gd name="T0" fmla="*/ 534 w 534"/>
                <a:gd name="T1" fmla="*/ 84 h 84"/>
                <a:gd name="T2" fmla="*/ 0 w 534"/>
                <a:gd name="T3" fmla="*/ 84 h 84"/>
                <a:gd name="T4" fmla="*/ 0 w 534"/>
                <a:gd name="T5" fmla="*/ 0 h 84"/>
                <a:gd name="T6" fmla="*/ 534 w 534"/>
                <a:gd name="T7" fmla="*/ 0 h 84"/>
                <a:gd name="T8" fmla="*/ 534 w 534"/>
                <a:gd name="T9" fmla="*/ 84 h 84"/>
                <a:gd name="T10" fmla="*/ 19 w 534"/>
                <a:gd name="T11" fmla="*/ 65 h 84"/>
                <a:gd name="T12" fmla="*/ 515 w 534"/>
                <a:gd name="T13" fmla="*/ 65 h 84"/>
                <a:gd name="T14" fmla="*/ 515 w 534"/>
                <a:gd name="T15" fmla="*/ 19 h 84"/>
                <a:gd name="T16" fmla="*/ 19 w 534"/>
                <a:gd name="T17" fmla="*/ 19 h 84"/>
                <a:gd name="T18" fmla="*/ 19 w 534"/>
                <a:gd name="T19" fmla="*/ 6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4" h="84">
                  <a:moveTo>
                    <a:pt x="534" y="84"/>
                  </a:moveTo>
                  <a:lnTo>
                    <a:pt x="0" y="84"/>
                  </a:lnTo>
                  <a:lnTo>
                    <a:pt x="0" y="0"/>
                  </a:lnTo>
                  <a:lnTo>
                    <a:pt x="534" y="0"/>
                  </a:lnTo>
                  <a:lnTo>
                    <a:pt x="534" y="84"/>
                  </a:lnTo>
                  <a:close/>
                  <a:moveTo>
                    <a:pt x="19" y="65"/>
                  </a:moveTo>
                  <a:lnTo>
                    <a:pt x="515" y="65"/>
                  </a:lnTo>
                  <a:lnTo>
                    <a:pt x="515" y="19"/>
                  </a:lnTo>
                  <a:lnTo>
                    <a:pt x="19" y="19"/>
                  </a:lnTo>
                  <a:lnTo>
                    <a:pt x="19" y="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681">
              <a:extLst>
                <a:ext uri="{FF2B5EF4-FFF2-40B4-BE49-F238E27FC236}">
                  <a16:creationId xmlns:a16="http://schemas.microsoft.com/office/drawing/2014/main" id="{BF41DD2A-4A1B-0C66-0FC1-466B483D6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8735" y="5660579"/>
              <a:ext cx="27596" cy="54028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Rectangle 682">
              <a:extLst>
                <a:ext uri="{FF2B5EF4-FFF2-40B4-BE49-F238E27FC236}">
                  <a16:creationId xmlns:a16="http://schemas.microsoft.com/office/drawing/2014/main" id="{FC928550-135C-C03C-FDD6-AF0667243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7735" y="5599579"/>
              <a:ext cx="29048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683">
              <a:extLst>
                <a:ext uri="{FF2B5EF4-FFF2-40B4-BE49-F238E27FC236}">
                  <a16:creationId xmlns:a16="http://schemas.microsoft.com/office/drawing/2014/main" id="{FADB47A4-70F6-8A84-F779-0DAA942E4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6735" y="5599579"/>
              <a:ext cx="3050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Rectangle 684">
              <a:extLst>
                <a:ext uri="{FF2B5EF4-FFF2-40B4-BE49-F238E27FC236}">
                  <a16:creationId xmlns:a16="http://schemas.microsoft.com/office/drawing/2014/main" id="{7E0AA27C-812A-939F-4A66-96002025A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5735" y="5599579"/>
              <a:ext cx="3050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685">
              <a:extLst>
                <a:ext uri="{FF2B5EF4-FFF2-40B4-BE49-F238E27FC236}">
                  <a16:creationId xmlns:a16="http://schemas.microsoft.com/office/drawing/2014/main" id="{EE15CB1E-3F23-457C-DF32-8FC11950E7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3973" y="5707055"/>
              <a:ext cx="87143" cy="87143"/>
            </a:xfrm>
            <a:custGeom>
              <a:avLst/>
              <a:gdLst>
                <a:gd name="T0" fmla="*/ 60 w 60"/>
                <a:gd name="T1" fmla="*/ 60 h 60"/>
                <a:gd name="T2" fmla="*/ 0 w 60"/>
                <a:gd name="T3" fmla="*/ 60 h 60"/>
                <a:gd name="T4" fmla="*/ 0 w 60"/>
                <a:gd name="T5" fmla="*/ 0 h 60"/>
                <a:gd name="T6" fmla="*/ 60 w 60"/>
                <a:gd name="T7" fmla="*/ 0 h 60"/>
                <a:gd name="T8" fmla="*/ 60 w 60"/>
                <a:gd name="T9" fmla="*/ 60 h 60"/>
                <a:gd name="T10" fmla="*/ 18 w 60"/>
                <a:gd name="T11" fmla="*/ 41 h 60"/>
                <a:gd name="T12" fmla="*/ 41 w 60"/>
                <a:gd name="T13" fmla="*/ 41 h 60"/>
                <a:gd name="T14" fmla="*/ 41 w 60"/>
                <a:gd name="T15" fmla="*/ 18 h 60"/>
                <a:gd name="T16" fmla="*/ 18 w 60"/>
                <a:gd name="T17" fmla="*/ 18 h 60"/>
                <a:gd name="T18" fmla="*/ 18 w 60"/>
                <a:gd name="T19" fmla="*/ 4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60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60"/>
                  </a:lnTo>
                  <a:close/>
                  <a:moveTo>
                    <a:pt x="18" y="41"/>
                  </a:moveTo>
                  <a:lnTo>
                    <a:pt x="41" y="41"/>
                  </a:lnTo>
                  <a:lnTo>
                    <a:pt x="41" y="18"/>
                  </a:lnTo>
                  <a:lnTo>
                    <a:pt x="18" y="18"/>
                  </a:lnTo>
                  <a:lnTo>
                    <a:pt x="18" y="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686">
              <a:extLst>
                <a:ext uri="{FF2B5EF4-FFF2-40B4-BE49-F238E27FC236}">
                  <a16:creationId xmlns:a16="http://schemas.microsoft.com/office/drawing/2014/main" id="{FE7CB27C-D339-9F54-0E67-04F355F0A4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4520" y="5707055"/>
              <a:ext cx="87143" cy="87143"/>
            </a:xfrm>
            <a:custGeom>
              <a:avLst/>
              <a:gdLst>
                <a:gd name="T0" fmla="*/ 60 w 60"/>
                <a:gd name="T1" fmla="*/ 60 h 60"/>
                <a:gd name="T2" fmla="*/ 0 w 60"/>
                <a:gd name="T3" fmla="*/ 60 h 60"/>
                <a:gd name="T4" fmla="*/ 0 w 60"/>
                <a:gd name="T5" fmla="*/ 0 h 60"/>
                <a:gd name="T6" fmla="*/ 60 w 60"/>
                <a:gd name="T7" fmla="*/ 0 h 60"/>
                <a:gd name="T8" fmla="*/ 60 w 60"/>
                <a:gd name="T9" fmla="*/ 60 h 60"/>
                <a:gd name="T10" fmla="*/ 18 w 60"/>
                <a:gd name="T11" fmla="*/ 41 h 60"/>
                <a:gd name="T12" fmla="*/ 41 w 60"/>
                <a:gd name="T13" fmla="*/ 41 h 60"/>
                <a:gd name="T14" fmla="*/ 41 w 60"/>
                <a:gd name="T15" fmla="*/ 18 h 60"/>
                <a:gd name="T16" fmla="*/ 18 w 60"/>
                <a:gd name="T17" fmla="*/ 18 h 60"/>
                <a:gd name="T18" fmla="*/ 18 w 60"/>
                <a:gd name="T19" fmla="*/ 4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60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60"/>
                  </a:lnTo>
                  <a:close/>
                  <a:moveTo>
                    <a:pt x="18" y="41"/>
                  </a:moveTo>
                  <a:lnTo>
                    <a:pt x="41" y="41"/>
                  </a:lnTo>
                  <a:lnTo>
                    <a:pt x="41" y="18"/>
                  </a:lnTo>
                  <a:lnTo>
                    <a:pt x="18" y="18"/>
                  </a:lnTo>
                  <a:lnTo>
                    <a:pt x="18" y="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687">
              <a:extLst>
                <a:ext uri="{FF2B5EF4-FFF2-40B4-BE49-F238E27FC236}">
                  <a16:creationId xmlns:a16="http://schemas.microsoft.com/office/drawing/2014/main" id="{16EAFF22-2018-FE73-3826-495D5ADC1F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5067" y="5707055"/>
              <a:ext cx="87143" cy="87143"/>
            </a:xfrm>
            <a:custGeom>
              <a:avLst/>
              <a:gdLst>
                <a:gd name="T0" fmla="*/ 60 w 60"/>
                <a:gd name="T1" fmla="*/ 60 h 60"/>
                <a:gd name="T2" fmla="*/ 0 w 60"/>
                <a:gd name="T3" fmla="*/ 60 h 60"/>
                <a:gd name="T4" fmla="*/ 0 w 60"/>
                <a:gd name="T5" fmla="*/ 0 h 60"/>
                <a:gd name="T6" fmla="*/ 60 w 60"/>
                <a:gd name="T7" fmla="*/ 0 h 60"/>
                <a:gd name="T8" fmla="*/ 60 w 60"/>
                <a:gd name="T9" fmla="*/ 60 h 60"/>
                <a:gd name="T10" fmla="*/ 18 w 60"/>
                <a:gd name="T11" fmla="*/ 41 h 60"/>
                <a:gd name="T12" fmla="*/ 41 w 60"/>
                <a:gd name="T13" fmla="*/ 41 h 60"/>
                <a:gd name="T14" fmla="*/ 41 w 60"/>
                <a:gd name="T15" fmla="*/ 18 h 60"/>
                <a:gd name="T16" fmla="*/ 18 w 60"/>
                <a:gd name="T17" fmla="*/ 18 h 60"/>
                <a:gd name="T18" fmla="*/ 18 w 60"/>
                <a:gd name="T19" fmla="*/ 4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60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60"/>
                  </a:lnTo>
                  <a:close/>
                  <a:moveTo>
                    <a:pt x="18" y="41"/>
                  </a:moveTo>
                  <a:lnTo>
                    <a:pt x="41" y="41"/>
                  </a:lnTo>
                  <a:lnTo>
                    <a:pt x="41" y="18"/>
                  </a:lnTo>
                  <a:lnTo>
                    <a:pt x="18" y="18"/>
                  </a:lnTo>
                  <a:lnTo>
                    <a:pt x="18" y="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688">
              <a:extLst>
                <a:ext uri="{FF2B5EF4-FFF2-40B4-BE49-F238E27FC236}">
                  <a16:creationId xmlns:a16="http://schemas.microsoft.com/office/drawing/2014/main" id="{C8800640-A18E-5803-F9D0-51F54E7819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3973" y="5827602"/>
              <a:ext cx="328237" cy="87143"/>
            </a:xfrm>
            <a:custGeom>
              <a:avLst/>
              <a:gdLst>
                <a:gd name="T0" fmla="*/ 226 w 226"/>
                <a:gd name="T1" fmla="*/ 60 h 60"/>
                <a:gd name="T2" fmla="*/ 0 w 226"/>
                <a:gd name="T3" fmla="*/ 60 h 60"/>
                <a:gd name="T4" fmla="*/ 0 w 226"/>
                <a:gd name="T5" fmla="*/ 0 h 60"/>
                <a:gd name="T6" fmla="*/ 226 w 226"/>
                <a:gd name="T7" fmla="*/ 0 h 60"/>
                <a:gd name="T8" fmla="*/ 226 w 226"/>
                <a:gd name="T9" fmla="*/ 60 h 60"/>
                <a:gd name="T10" fmla="*/ 18 w 226"/>
                <a:gd name="T11" fmla="*/ 41 h 60"/>
                <a:gd name="T12" fmla="*/ 207 w 226"/>
                <a:gd name="T13" fmla="*/ 41 h 60"/>
                <a:gd name="T14" fmla="*/ 207 w 226"/>
                <a:gd name="T15" fmla="*/ 18 h 60"/>
                <a:gd name="T16" fmla="*/ 18 w 226"/>
                <a:gd name="T17" fmla="*/ 18 h 60"/>
                <a:gd name="T18" fmla="*/ 18 w 226"/>
                <a:gd name="T19" fmla="*/ 4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6" h="60">
                  <a:moveTo>
                    <a:pt x="226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226" y="0"/>
                  </a:lnTo>
                  <a:lnTo>
                    <a:pt x="226" y="60"/>
                  </a:lnTo>
                  <a:close/>
                  <a:moveTo>
                    <a:pt x="18" y="41"/>
                  </a:moveTo>
                  <a:lnTo>
                    <a:pt x="207" y="41"/>
                  </a:lnTo>
                  <a:lnTo>
                    <a:pt x="207" y="18"/>
                  </a:lnTo>
                  <a:lnTo>
                    <a:pt x="18" y="18"/>
                  </a:lnTo>
                  <a:lnTo>
                    <a:pt x="18" y="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89">
              <a:extLst>
                <a:ext uri="{FF2B5EF4-FFF2-40B4-BE49-F238E27FC236}">
                  <a16:creationId xmlns:a16="http://schemas.microsoft.com/office/drawing/2014/main" id="{8D85D7F1-CA2A-285A-CA71-00E6A6CC94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3973" y="5946697"/>
              <a:ext cx="328237" cy="88596"/>
            </a:xfrm>
            <a:custGeom>
              <a:avLst/>
              <a:gdLst>
                <a:gd name="T0" fmla="*/ 226 w 226"/>
                <a:gd name="T1" fmla="*/ 61 h 61"/>
                <a:gd name="T2" fmla="*/ 0 w 226"/>
                <a:gd name="T3" fmla="*/ 61 h 61"/>
                <a:gd name="T4" fmla="*/ 0 w 226"/>
                <a:gd name="T5" fmla="*/ 0 h 61"/>
                <a:gd name="T6" fmla="*/ 226 w 226"/>
                <a:gd name="T7" fmla="*/ 0 h 61"/>
                <a:gd name="T8" fmla="*/ 226 w 226"/>
                <a:gd name="T9" fmla="*/ 61 h 61"/>
                <a:gd name="T10" fmla="*/ 18 w 226"/>
                <a:gd name="T11" fmla="*/ 42 h 61"/>
                <a:gd name="T12" fmla="*/ 207 w 226"/>
                <a:gd name="T13" fmla="*/ 42 h 61"/>
                <a:gd name="T14" fmla="*/ 207 w 226"/>
                <a:gd name="T15" fmla="*/ 19 h 61"/>
                <a:gd name="T16" fmla="*/ 18 w 226"/>
                <a:gd name="T17" fmla="*/ 19 h 61"/>
                <a:gd name="T18" fmla="*/ 18 w 226"/>
                <a:gd name="T19" fmla="*/ 4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6" h="61">
                  <a:moveTo>
                    <a:pt x="226" y="61"/>
                  </a:moveTo>
                  <a:lnTo>
                    <a:pt x="0" y="61"/>
                  </a:lnTo>
                  <a:lnTo>
                    <a:pt x="0" y="0"/>
                  </a:lnTo>
                  <a:lnTo>
                    <a:pt x="226" y="0"/>
                  </a:lnTo>
                  <a:lnTo>
                    <a:pt x="226" y="61"/>
                  </a:lnTo>
                  <a:close/>
                  <a:moveTo>
                    <a:pt x="18" y="42"/>
                  </a:moveTo>
                  <a:lnTo>
                    <a:pt x="207" y="42"/>
                  </a:lnTo>
                  <a:lnTo>
                    <a:pt x="207" y="19"/>
                  </a:lnTo>
                  <a:lnTo>
                    <a:pt x="18" y="19"/>
                  </a:lnTo>
                  <a:lnTo>
                    <a:pt x="18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90">
              <a:extLst>
                <a:ext uri="{FF2B5EF4-FFF2-40B4-BE49-F238E27FC236}">
                  <a16:creationId xmlns:a16="http://schemas.microsoft.com/office/drawing/2014/main" id="{7E58CE17-04B6-75FB-ABED-3334177517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3973" y="6067245"/>
              <a:ext cx="146691" cy="87143"/>
            </a:xfrm>
            <a:custGeom>
              <a:avLst/>
              <a:gdLst>
                <a:gd name="T0" fmla="*/ 101 w 101"/>
                <a:gd name="T1" fmla="*/ 60 h 60"/>
                <a:gd name="T2" fmla="*/ 0 w 101"/>
                <a:gd name="T3" fmla="*/ 60 h 60"/>
                <a:gd name="T4" fmla="*/ 0 w 101"/>
                <a:gd name="T5" fmla="*/ 0 h 60"/>
                <a:gd name="T6" fmla="*/ 101 w 101"/>
                <a:gd name="T7" fmla="*/ 0 h 60"/>
                <a:gd name="T8" fmla="*/ 101 w 101"/>
                <a:gd name="T9" fmla="*/ 60 h 60"/>
                <a:gd name="T10" fmla="*/ 18 w 101"/>
                <a:gd name="T11" fmla="*/ 42 h 60"/>
                <a:gd name="T12" fmla="*/ 83 w 101"/>
                <a:gd name="T13" fmla="*/ 42 h 60"/>
                <a:gd name="T14" fmla="*/ 83 w 101"/>
                <a:gd name="T15" fmla="*/ 19 h 60"/>
                <a:gd name="T16" fmla="*/ 18 w 101"/>
                <a:gd name="T17" fmla="*/ 19 h 60"/>
                <a:gd name="T18" fmla="*/ 18 w 101"/>
                <a:gd name="T19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60">
                  <a:moveTo>
                    <a:pt x="101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101" y="60"/>
                  </a:lnTo>
                  <a:close/>
                  <a:moveTo>
                    <a:pt x="18" y="42"/>
                  </a:moveTo>
                  <a:lnTo>
                    <a:pt x="83" y="42"/>
                  </a:lnTo>
                  <a:lnTo>
                    <a:pt x="83" y="19"/>
                  </a:lnTo>
                  <a:lnTo>
                    <a:pt x="18" y="19"/>
                  </a:lnTo>
                  <a:lnTo>
                    <a:pt x="18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91">
              <a:extLst>
                <a:ext uri="{FF2B5EF4-FFF2-40B4-BE49-F238E27FC236}">
                  <a16:creationId xmlns:a16="http://schemas.microsoft.com/office/drawing/2014/main" id="{554C03A8-2630-040A-C3C3-D341EA518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735" y="5737554"/>
              <a:ext cx="55190" cy="387786"/>
            </a:xfrm>
            <a:custGeom>
              <a:avLst/>
              <a:gdLst>
                <a:gd name="T0" fmla="*/ 38 w 38"/>
                <a:gd name="T1" fmla="*/ 267 h 267"/>
                <a:gd name="T2" fmla="*/ 0 w 38"/>
                <a:gd name="T3" fmla="*/ 267 h 267"/>
                <a:gd name="T4" fmla="*/ 0 w 38"/>
                <a:gd name="T5" fmla="*/ 0 h 267"/>
                <a:gd name="T6" fmla="*/ 38 w 38"/>
                <a:gd name="T7" fmla="*/ 0 h 267"/>
                <a:gd name="T8" fmla="*/ 38 w 38"/>
                <a:gd name="T9" fmla="*/ 18 h 267"/>
                <a:gd name="T10" fmla="*/ 18 w 38"/>
                <a:gd name="T11" fmla="*/ 18 h 267"/>
                <a:gd name="T12" fmla="*/ 18 w 38"/>
                <a:gd name="T13" fmla="*/ 248 h 267"/>
                <a:gd name="T14" fmla="*/ 38 w 38"/>
                <a:gd name="T15" fmla="*/ 248 h 267"/>
                <a:gd name="T16" fmla="*/ 38 w 38"/>
                <a:gd name="T1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267">
                  <a:moveTo>
                    <a:pt x="38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8"/>
                  </a:lnTo>
                  <a:lnTo>
                    <a:pt x="18" y="18"/>
                  </a:lnTo>
                  <a:lnTo>
                    <a:pt x="18" y="248"/>
                  </a:lnTo>
                  <a:lnTo>
                    <a:pt x="38" y="248"/>
                  </a:lnTo>
                  <a:lnTo>
                    <a:pt x="38" y="26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692">
              <a:extLst>
                <a:ext uri="{FF2B5EF4-FFF2-40B4-BE49-F238E27FC236}">
                  <a16:creationId xmlns:a16="http://schemas.microsoft.com/office/drawing/2014/main" id="{61311940-D902-4454-E75B-197B32117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2806" y="5856649"/>
              <a:ext cx="42119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Rectangle 693">
              <a:extLst>
                <a:ext uri="{FF2B5EF4-FFF2-40B4-BE49-F238E27FC236}">
                  <a16:creationId xmlns:a16="http://schemas.microsoft.com/office/drawing/2014/main" id="{C4C8179D-F208-56E6-5302-6E9B95C58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2806" y="5977197"/>
              <a:ext cx="42119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Rectangle 694">
              <a:extLst>
                <a:ext uri="{FF2B5EF4-FFF2-40B4-BE49-F238E27FC236}">
                  <a16:creationId xmlns:a16="http://schemas.microsoft.com/office/drawing/2014/main" id="{42FB619B-7886-5F0B-48AE-B940DF7AE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3163" y="6097744"/>
              <a:ext cx="3050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695">
              <a:extLst>
                <a:ext uri="{FF2B5EF4-FFF2-40B4-BE49-F238E27FC236}">
                  <a16:creationId xmlns:a16="http://schemas.microsoft.com/office/drawing/2014/main" id="{0448EC53-9469-EEE5-1D21-F312665FC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3615" y="6097744"/>
              <a:ext cx="3050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Rectangle 696">
              <a:extLst>
                <a:ext uri="{FF2B5EF4-FFF2-40B4-BE49-F238E27FC236}">
                  <a16:creationId xmlns:a16="http://schemas.microsoft.com/office/drawing/2014/main" id="{AFC82BD1-3924-6AFB-F64B-72366A97D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2615" y="6097744"/>
              <a:ext cx="30500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Rectangle 697">
              <a:extLst>
                <a:ext uri="{FF2B5EF4-FFF2-40B4-BE49-F238E27FC236}">
                  <a16:creationId xmlns:a16="http://schemas.microsoft.com/office/drawing/2014/main" id="{87E3AEC3-7590-FC52-FAA7-F3F569A42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5735" y="5887150"/>
              <a:ext cx="151047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Rectangle 698">
              <a:extLst>
                <a:ext uri="{FF2B5EF4-FFF2-40B4-BE49-F238E27FC236}">
                  <a16:creationId xmlns:a16="http://schemas.microsoft.com/office/drawing/2014/main" id="{29F866DE-02EA-2203-9D84-5E56BBB64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5735" y="5946697"/>
              <a:ext cx="151047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699">
              <a:extLst>
                <a:ext uri="{FF2B5EF4-FFF2-40B4-BE49-F238E27FC236}">
                  <a16:creationId xmlns:a16="http://schemas.microsoft.com/office/drawing/2014/main" id="{84647821-12EC-1E98-BF55-B8A2B0BBB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5735" y="6007697"/>
              <a:ext cx="151047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Rectangle 700">
              <a:extLst>
                <a:ext uri="{FF2B5EF4-FFF2-40B4-BE49-F238E27FC236}">
                  <a16:creationId xmlns:a16="http://schemas.microsoft.com/office/drawing/2014/main" id="{7BA46968-8B1F-9953-6C71-870FFE5F7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5735" y="6067245"/>
              <a:ext cx="151047" cy="275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701">
              <a:extLst>
                <a:ext uri="{FF2B5EF4-FFF2-40B4-BE49-F238E27FC236}">
                  <a16:creationId xmlns:a16="http://schemas.microsoft.com/office/drawing/2014/main" id="{A35EC37F-39DC-D58E-DD40-2F7FFFF68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5735" y="6128245"/>
              <a:ext cx="151047" cy="26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02">
              <a:extLst>
                <a:ext uri="{FF2B5EF4-FFF2-40B4-BE49-F238E27FC236}">
                  <a16:creationId xmlns:a16="http://schemas.microsoft.com/office/drawing/2014/main" id="{FCC885A3-1C63-2C88-2FF9-E53DA0A7D1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8640" y="5707055"/>
              <a:ext cx="146691" cy="146691"/>
            </a:xfrm>
            <a:custGeom>
              <a:avLst/>
              <a:gdLst>
                <a:gd name="T0" fmla="*/ 101 w 101"/>
                <a:gd name="T1" fmla="*/ 101 h 101"/>
                <a:gd name="T2" fmla="*/ 0 w 101"/>
                <a:gd name="T3" fmla="*/ 101 h 101"/>
                <a:gd name="T4" fmla="*/ 0 w 101"/>
                <a:gd name="T5" fmla="*/ 0 h 101"/>
                <a:gd name="T6" fmla="*/ 101 w 101"/>
                <a:gd name="T7" fmla="*/ 0 h 101"/>
                <a:gd name="T8" fmla="*/ 101 w 101"/>
                <a:gd name="T9" fmla="*/ 101 h 101"/>
                <a:gd name="T10" fmla="*/ 18 w 101"/>
                <a:gd name="T11" fmla="*/ 83 h 101"/>
                <a:gd name="T12" fmla="*/ 83 w 101"/>
                <a:gd name="T13" fmla="*/ 83 h 101"/>
                <a:gd name="T14" fmla="*/ 83 w 101"/>
                <a:gd name="T15" fmla="*/ 18 h 101"/>
                <a:gd name="T16" fmla="*/ 18 w 101"/>
                <a:gd name="T17" fmla="*/ 18 h 101"/>
                <a:gd name="T18" fmla="*/ 18 w 101"/>
                <a:gd name="T19" fmla="*/ 8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101">
                  <a:moveTo>
                    <a:pt x="101" y="101"/>
                  </a:moveTo>
                  <a:lnTo>
                    <a:pt x="0" y="101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101" y="101"/>
                  </a:lnTo>
                  <a:close/>
                  <a:moveTo>
                    <a:pt x="18" y="83"/>
                  </a:moveTo>
                  <a:lnTo>
                    <a:pt x="83" y="83"/>
                  </a:lnTo>
                  <a:lnTo>
                    <a:pt x="83" y="18"/>
                  </a:lnTo>
                  <a:lnTo>
                    <a:pt x="18" y="18"/>
                  </a:lnTo>
                  <a:lnTo>
                    <a:pt x="18" y="8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2" name="Graphic 3">
            <a:extLst>
              <a:ext uri="{FF2B5EF4-FFF2-40B4-BE49-F238E27FC236}">
                <a16:creationId xmlns:a16="http://schemas.microsoft.com/office/drawing/2014/main" id="{1F615994-46B6-6825-AF1A-071495282A3A}"/>
              </a:ext>
            </a:extLst>
          </p:cNvPr>
          <p:cNvGrpSpPr/>
          <p:nvPr/>
        </p:nvGrpSpPr>
        <p:grpSpPr>
          <a:xfrm>
            <a:off x="7892372" y="2008279"/>
            <a:ext cx="490182" cy="677602"/>
            <a:chOff x="2585925" y="3756210"/>
            <a:chExt cx="674251" cy="932053"/>
          </a:xfrm>
          <a:noFill/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82F845DD-CDF2-E2A2-3973-3D64E4B61E07}"/>
                </a:ext>
              </a:extLst>
            </p:cNvPr>
            <p:cNvSpPr/>
            <p:nvPr/>
          </p:nvSpPr>
          <p:spPr>
            <a:xfrm>
              <a:off x="2764403" y="3756210"/>
              <a:ext cx="317294" cy="198309"/>
            </a:xfrm>
            <a:custGeom>
              <a:avLst/>
              <a:gdLst>
                <a:gd name="connsiteX0" fmla="*/ 277633 w 317294"/>
                <a:gd name="connsiteY0" fmla="*/ 79324 h 198309"/>
                <a:gd name="connsiteX1" fmla="*/ 237971 w 317294"/>
                <a:gd name="connsiteY1" fmla="*/ 79324 h 198309"/>
                <a:gd name="connsiteX2" fmla="*/ 158647 w 317294"/>
                <a:gd name="connsiteY2" fmla="*/ 0 h 198309"/>
                <a:gd name="connsiteX3" fmla="*/ 79324 w 317294"/>
                <a:gd name="connsiteY3" fmla="*/ 79324 h 198309"/>
                <a:gd name="connsiteX4" fmla="*/ 39662 w 317294"/>
                <a:gd name="connsiteY4" fmla="*/ 79324 h 198309"/>
                <a:gd name="connsiteX5" fmla="*/ 0 w 317294"/>
                <a:gd name="connsiteY5" fmla="*/ 118986 h 198309"/>
                <a:gd name="connsiteX6" fmla="*/ 0 w 317294"/>
                <a:gd name="connsiteY6" fmla="*/ 178478 h 198309"/>
                <a:gd name="connsiteX7" fmla="*/ 19831 w 317294"/>
                <a:gd name="connsiteY7" fmla="*/ 198309 h 198309"/>
                <a:gd name="connsiteX8" fmla="*/ 297464 w 317294"/>
                <a:gd name="connsiteY8" fmla="*/ 198309 h 198309"/>
                <a:gd name="connsiteX9" fmla="*/ 317295 w 317294"/>
                <a:gd name="connsiteY9" fmla="*/ 178478 h 198309"/>
                <a:gd name="connsiteX10" fmla="*/ 317295 w 317294"/>
                <a:gd name="connsiteY10" fmla="*/ 118986 h 198309"/>
                <a:gd name="connsiteX11" fmla="*/ 277633 w 317294"/>
                <a:gd name="connsiteY11" fmla="*/ 79324 h 198309"/>
                <a:gd name="connsiteX12" fmla="*/ 158647 w 317294"/>
                <a:gd name="connsiteY12" fmla="*/ 118986 h 198309"/>
                <a:gd name="connsiteX13" fmla="*/ 118986 w 317294"/>
                <a:gd name="connsiteY13" fmla="*/ 79324 h 198309"/>
                <a:gd name="connsiteX14" fmla="*/ 158647 w 317294"/>
                <a:gd name="connsiteY14" fmla="*/ 39662 h 198309"/>
                <a:gd name="connsiteX15" fmla="*/ 198309 w 317294"/>
                <a:gd name="connsiteY15" fmla="*/ 79324 h 198309"/>
                <a:gd name="connsiteX16" fmla="*/ 158647 w 317294"/>
                <a:gd name="connsiteY16" fmla="*/ 118986 h 19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294" h="198309">
                  <a:moveTo>
                    <a:pt x="277633" y="79324"/>
                  </a:moveTo>
                  <a:lnTo>
                    <a:pt x="237971" y="79324"/>
                  </a:lnTo>
                  <a:cubicBezTo>
                    <a:pt x="237971" y="35497"/>
                    <a:pt x="202474" y="0"/>
                    <a:pt x="158647" y="0"/>
                  </a:cubicBezTo>
                  <a:cubicBezTo>
                    <a:pt x="114821" y="0"/>
                    <a:pt x="79324" y="35497"/>
                    <a:pt x="79324" y="79324"/>
                  </a:cubicBezTo>
                  <a:lnTo>
                    <a:pt x="39662" y="79324"/>
                  </a:lnTo>
                  <a:cubicBezTo>
                    <a:pt x="17848" y="79324"/>
                    <a:pt x="0" y="97171"/>
                    <a:pt x="0" y="118986"/>
                  </a:cubicBezTo>
                  <a:lnTo>
                    <a:pt x="0" y="178478"/>
                  </a:lnTo>
                  <a:cubicBezTo>
                    <a:pt x="0" y="189385"/>
                    <a:pt x="8924" y="198309"/>
                    <a:pt x="19831" y="198309"/>
                  </a:cubicBezTo>
                  <a:lnTo>
                    <a:pt x="297464" y="198309"/>
                  </a:lnTo>
                  <a:cubicBezTo>
                    <a:pt x="308371" y="198309"/>
                    <a:pt x="317295" y="189385"/>
                    <a:pt x="317295" y="178478"/>
                  </a:cubicBezTo>
                  <a:lnTo>
                    <a:pt x="317295" y="118986"/>
                  </a:lnTo>
                  <a:cubicBezTo>
                    <a:pt x="317295" y="97171"/>
                    <a:pt x="299447" y="79324"/>
                    <a:pt x="277633" y="79324"/>
                  </a:cubicBezTo>
                  <a:close/>
                  <a:moveTo>
                    <a:pt x="158647" y="118986"/>
                  </a:moveTo>
                  <a:cubicBezTo>
                    <a:pt x="136833" y="118986"/>
                    <a:pt x="118986" y="101138"/>
                    <a:pt x="118986" y="79324"/>
                  </a:cubicBezTo>
                  <a:cubicBezTo>
                    <a:pt x="118986" y="57510"/>
                    <a:pt x="136833" y="39662"/>
                    <a:pt x="158647" y="39662"/>
                  </a:cubicBezTo>
                  <a:cubicBezTo>
                    <a:pt x="180461" y="39662"/>
                    <a:pt x="198309" y="57510"/>
                    <a:pt x="198309" y="79324"/>
                  </a:cubicBezTo>
                  <a:cubicBezTo>
                    <a:pt x="198309" y="101138"/>
                    <a:pt x="180461" y="118986"/>
                    <a:pt x="158647" y="118986"/>
                  </a:cubicBezTo>
                  <a:close/>
                </a:path>
              </a:pathLst>
            </a:custGeom>
            <a:grpFill/>
            <a:ln w="2857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8C040AAD-9E5B-C22E-C794-D6A6248F9BC7}"/>
                </a:ext>
              </a:extLst>
            </p:cNvPr>
            <p:cNvSpPr/>
            <p:nvPr/>
          </p:nvSpPr>
          <p:spPr>
            <a:xfrm>
              <a:off x="2585925" y="3895026"/>
              <a:ext cx="674251" cy="793237"/>
            </a:xfrm>
            <a:custGeom>
              <a:avLst/>
              <a:gdLst>
                <a:gd name="connsiteX0" fmla="*/ 555266 w 674251"/>
                <a:gd name="connsiteY0" fmla="*/ 0 h 793237"/>
                <a:gd name="connsiteX1" fmla="*/ 634590 w 674251"/>
                <a:gd name="connsiteY1" fmla="*/ 0 h 793237"/>
                <a:gd name="connsiteX2" fmla="*/ 674252 w 674251"/>
                <a:gd name="connsiteY2" fmla="*/ 39662 h 793237"/>
                <a:gd name="connsiteX3" fmla="*/ 674252 w 674251"/>
                <a:gd name="connsiteY3" fmla="*/ 753575 h 793237"/>
                <a:gd name="connsiteX4" fmla="*/ 634590 w 674251"/>
                <a:gd name="connsiteY4" fmla="*/ 793237 h 793237"/>
                <a:gd name="connsiteX5" fmla="*/ 39662 w 674251"/>
                <a:gd name="connsiteY5" fmla="*/ 793237 h 793237"/>
                <a:gd name="connsiteX6" fmla="*/ 0 w 674251"/>
                <a:gd name="connsiteY6" fmla="*/ 753575 h 793237"/>
                <a:gd name="connsiteX7" fmla="*/ 0 w 674251"/>
                <a:gd name="connsiteY7" fmla="*/ 39662 h 793237"/>
                <a:gd name="connsiteX8" fmla="*/ 39662 w 674251"/>
                <a:gd name="connsiteY8" fmla="*/ 0 h 793237"/>
                <a:gd name="connsiteX9" fmla="*/ 118986 w 674251"/>
                <a:gd name="connsiteY9" fmla="*/ 0 h 79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4251" h="793237">
                  <a:moveTo>
                    <a:pt x="555266" y="0"/>
                  </a:moveTo>
                  <a:lnTo>
                    <a:pt x="634590" y="0"/>
                  </a:lnTo>
                  <a:cubicBezTo>
                    <a:pt x="656404" y="0"/>
                    <a:pt x="674252" y="17848"/>
                    <a:pt x="674252" y="39662"/>
                  </a:cubicBezTo>
                  <a:lnTo>
                    <a:pt x="674252" y="753575"/>
                  </a:lnTo>
                  <a:cubicBezTo>
                    <a:pt x="674252" y="775390"/>
                    <a:pt x="656404" y="793237"/>
                    <a:pt x="634590" y="793237"/>
                  </a:cubicBezTo>
                  <a:lnTo>
                    <a:pt x="39662" y="793237"/>
                  </a:lnTo>
                  <a:cubicBezTo>
                    <a:pt x="17848" y="793237"/>
                    <a:pt x="0" y="775390"/>
                    <a:pt x="0" y="753575"/>
                  </a:cubicBezTo>
                  <a:lnTo>
                    <a:pt x="0" y="39662"/>
                  </a:lnTo>
                  <a:cubicBezTo>
                    <a:pt x="0" y="17848"/>
                    <a:pt x="17848" y="0"/>
                    <a:pt x="39662" y="0"/>
                  </a:cubicBezTo>
                  <a:lnTo>
                    <a:pt x="118986" y="0"/>
                  </a:lnTo>
                </a:path>
              </a:pathLst>
            </a:custGeom>
            <a:grpFill/>
            <a:ln w="28575" cap="rnd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960BECA-AA03-7655-89E6-8BEC664B8ED3}"/>
                </a:ext>
              </a:extLst>
            </p:cNvPr>
            <p:cNvSpPr/>
            <p:nvPr/>
          </p:nvSpPr>
          <p:spPr>
            <a:xfrm>
              <a:off x="2883389" y="4321391"/>
              <a:ext cx="257802" cy="19830"/>
            </a:xfrm>
            <a:custGeom>
              <a:avLst/>
              <a:gdLst>
                <a:gd name="connsiteX0" fmla="*/ 0 w 257802"/>
                <a:gd name="connsiteY0" fmla="*/ 0 h 19830"/>
                <a:gd name="connsiteX1" fmla="*/ 257802 w 257802"/>
                <a:gd name="connsiteY1" fmla="*/ 0 h 1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7802" h="19830">
                  <a:moveTo>
                    <a:pt x="0" y="0"/>
                  </a:moveTo>
                  <a:lnTo>
                    <a:pt x="257802" y="0"/>
                  </a:lnTo>
                </a:path>
              </a:pathLst>
            </a:custGeom>
            <a:grpFill/>
            <a:ln w="28575" cap="rnd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29D9F0C-F30C-47F5-754B-D86E94A74B9C}"/>
                </a:ext>
              </a:extLst>
            </p:cNvPr>
            <p:cNvSpPr/>
            <p:nvPr/>
          </p:nvSpPr>
          <p:spPr>
            <a:xfrm>
              <a:off x="2704911" y="4291645"/>
              <a:ext cx="79323" cy="59492"/>
            </a:xfrm>
            <a:custGeom>
              <a:avLst/>
              <a:gdLst>
                <a:gd name="connsiteX0" fmla="*/ 0 w 79323"/>
                <a:gd name="connsiteY0" fmla="*/ 29746 h 59492"/>
                <a:gd name="connsiteX1" fmla="*/ 15865 w 79323"/>
                <a:gd name="connsiteY1" fmla="*/ 59493 h 59492"/>
                <a:gd name="connsiteX2" fmla="*/ 79324 w 79323"/>
                <a:gd name="connsiteY2" fmla="*/ 0 h 5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323" h="59492">
                  <a:moveTo>
                    <a:pt x="0" y="29746"/>
                  </a:moveTo>
                  <a:lnTo>
                    <a:pt x="15865" y="59493"/>
                  </a:lnTo>
                  <a:lnTo>
                    <a:pt x="79324" y="0"/>
                  </a:lnTo>
                </a:path>
              </a:pathLst>
            </a:custGeom>
            <a:grp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0A639A00-FCA8-65AD-F16A-9834C12D3780}"/>
                </a:ext>
              </a:extLst>
            </p:cNvPr>
            <p:cNvSpPr/>
            <p:nvPr/>
          </p:nvSpPr>
          <p:spPr>
            <a:xfrm>
              <a:off x="2883389" y="4539532"/>
              <a:ext cx="257802" cy="19830"/>
            </a:xfrm>
            <a:custGeom>
              <a:avLst/>
              <a:gdLst>
                <a:gd name="connsiteX0" fmla="*/ 0 w 257802"/>
                <a:gd name="connsiteY0" fmla="*/ 0 h 19830"/>
                <a:gd name="connsiteX1" fmla="*/ 257802 w 257802"/>
                <a:gd name="connsiteY1" fmla="*/ 0 h 1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7802" h="19830">
                  <a:moveTo>
                    <a:pt x="0" y="0"/>
                  </a:moveTo>
                  <a:lnTo>
                    <a:pt x="257802" y="0"/>
                  </a:lnTo>
                </a:path>
              </a:pathLst>
            </a:custGeom>
            <a:grpFill/>
            <a:ln w="28575" cap="rnd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9363B99-6A49-3DBA-E23F-56E5D6A433E9}"/>
                </a:ext>
              </a:extLst>
            </p:cNvPr>
            <p:cNvSpPr/>
            <p:nvPr/>
          </p:nvSpPr>
          <p:spPr>
            <a:xfrm>
              <a:off x="2704911" y="4509785"/>
              <a:ext cx="79323" cy="59492"/>
            </a:xfrm>
            <a:custGeom>
              <a:avLst/>
              <a:gdLst>
                <a:gd name="connsiteX0" fmla="*/ 0 w 79323"/>
                <a:gd name="connsiteY0" fmla="*/ 29746 h 59492"/>
                <a:gd name="connsiteX1" fmla="*/ 15865 w 79323"/>
                <a:gd name="connsiteY1" fmla="*/ 59493 h 59492"/>
                <a:gd name="connsiteX2" fmla="*/ 79324 w 79323"/>
                <a:gd name="connsiteY2" fmla="*/ 0 h 5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323" h="59492">
                  <a:moveTo>
                    <a:pt x="0" y="29746"/>
                  </a:moveTo>
                  <a:lnTo>
                    <a:pt x="15865" y="59493"/>
                  </a:lnTo>
                  <a:lnTo>
                    <a:pt x="79324" y="0"/>
                  </a:lnTo>
                </a:path>
              </a:pathLst>
            </a:custGeom>
            <a:grp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564B819-B01C-7465-7EC5-6D90C67541C2}"/>
                </a:ext>
              </a:extLst>
            </p:cNvPr>
            <p:cNvSpPr/>
            <p:nvPr/>
          </p:nvSpPr>
          <p:spPr>
            <a:xfrm>
              <a:off x="2883389" y="4103251"/>
              <a:ext cx="257802" cy="19830"/>
            </a:xfrm>
            <a:custGeom>
              <a:avLst/>
              <a:gdLst>
                <a:gd name="connsiteX0" fmla="*/ 0 w 257802"/>
                <a:gd name="connsiteY0" fmla="*/ 0 h 19830"/>
                <a:gd name="connsiteX1" fmla="*/ 257802 w 257802"/>
                <a:gd name="connsiteY1" fmla="*/ 0 h 1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7802" h="19830">
                  <a:moveTo>
                    <a:pt x="0" y="0"/>
                  </a:moveTo>
                  <a:lnTo>
                    <a:pt x="257802" y="0"/>
                  </a:lnTo>
                </a:path>
              </a:pathLst>
            </a:custGeom>
            <a:grpFill/>
            <a:ln w="28575" cap="rnd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FED334A0-355F-B69B-87C3-25AC43BB4557}"/>
                </a:ext>
              </a:extLst>
            </p:cNvPr>
            <p:cNvSpPr/>
            <p:nvPr/>
          </p:nvSpPr>
          <p:spPr>
            <a:xfrm>
              <a:off x="2704911" y="4073505"/>
              <a:ext cx="79323" cy="59492"/>
            </a:xfrm>
            <a:custGeom>
              <a:avLst/>
              <a:gdLst>
                <a:gd name="connsiteX0" fmla="*/ 0 w 79323"/>
                <a:gd name="connsiteY0" fmla="*/ 29746 h 59492"/>
                <a:gd name="connsiteX1" fmla="*/ 15865 w 79323"/>
                <a:gd name="connsiteY1" fmla="*/ 59493 h 59492"/>
                <a:gd name="connsiteX2" fmla="*/ 79324 w 79323"/>
                <a:gd name="connsiteY2" fmla="*/ 0 h 5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323" h="59492">
                  <a:moveTo>
                    <a:pt x="0" y="29746"/>
                  </a:moveTo>
                  <a:lnTo>
                    <a:pt x="15865" y="59493"/>
                  </a:lnTo>
                  <a:lnTo>
                    <a:pt x="79324" y="0"/>
                  </a:lnTo>
                </a:path>
              </a:pathLst>
            </a:custGeom>
            <a:grp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141" name="Freeform 25">
            <a:extLst>
              <a:ext uri="{FF2B5EF4-FFF2-40B4-BE49-F238E27FC236}">
                <a16:creationId xmlns:a16="http://schemas.microsoft.com/office/drawing/2014/main" id="{2911609E-B92F-CC8D-66C2-DB43A2D3E122}"/>
              </a:ext>
            </a:extLst>
          </p:cNvPr>
          <p:cNvSpPr>
            <a:spLocks noEditPoints="1"/>
          </p:cNvSpPr>
          <p:nvPr/>
        </p:nvSpPr>
        <p:spPr bwMode="auto">
          <a:xfrm>
            <a:off x="3635822" y="2120985"/>
            <a:ext cx="837430" cy="452190"/>
          </a:xfrm>
          <a:custGeom>
            <a:avLst/>
            <a:gdLst>
              <a:gd name="T0" fmla="*/ 2139 w 2437"/>
              <a:gd name="T1" fmla="*/ 41 h 1317"/>
              <a:gd name="T2" fmla="*/ 2072 w 2437"/>
              <a:gd name="T3" fmla="*/ 183 h 1317"/>
              <a:gd name="T4" fmla="*/ 2121 w 2437"/>
              <a:gd name="T5" fmla="*/ 305 h 1317"/>
              <a:gd name="T6" fmla="*/ 1601 w 2437"/>
              <a:gd name="T7" fmla="*/ 882 h 1317"/>
              <a:gd name="T8" fmla="*/ 1455 w 2437"/>
              <a:gd name="T9" fmla="*/ 938 h 1317"/>
              <a:gd name="T10" fmla="*/ 889 w 2437"/>
              <a:gd name="T11" fmla="*/ 569 h 1317"/>
              <a:gd name="T12" fmla="*/ 810 w 2437"/>
              <a:gd name="T13" fmla="*/ 437 h 1317"/>
              <a:gd name="T14" fmla="*/ 671 w 2437"/>
              <a:gd name="T15" fmla="*/ 410 h 1317"/>
              <a:gd name="T16" fmla="*/ 548 w 2437"/>
              <a:gd name="T17" fmla="*/ 501 h 1317"/>
              <a:gd name="T18" fmla="*/ 532 w 2437"/>
              <a:gd name="T19" fmla="*/ 632 h 1317"/>
              <a:gd name="T20" fmla="*/ 261 w 2437"/>
              <a:gd name="T21" fmla="*/ 972 h 1317"/>
              <a:gd name="T22" fmla="*/ 144 w 2437"/>
              <a:gd name="T23" fmla="*/ 957 h 1317"/>
              <a:gd name="T24" fmla="*/ 21 w 2437"/>
              <a:gd name="T25" fmla="*/ 1049 h 1317"/>
              <a:gd name="T26" fmla="*/ 8 w 2437"/>
              <a:gd name="T27" fmla="*/ 1189 h 1317"/>
              <a:gd name="T28" fmla="*/ 110 w 2437"/>
              <a:gd name="T29" fmla="*/ 1303 h 1317"/>
              <a:gd name="T30" fmla="*/ 251 w 2437"/>
              <a:gd name="T31" fmla="*/ 1303 h 1317"/>
              <a:gd name="T32" fmla="*/ 355 w 2437"/>
              <a:gd name="T33" fmla="*/ 1189 h 1317"/>
              <a:gd name="T34" fmla="*/ 348 w 2437"/>
              <a:gd name="T35" fmla="*/ 1064 h 1317"/>
              <a:gd name="T36" fmla="*/ 727 w 2437"/>
              <a:gd name="T37" fmla="*/ 769 h 1317"/>
              <a:gd name="T38" fmla="*/ 1410 w 2437"/>
              <a:gd name="T39" fmla="*/ 1025 h 1317"/>
              <a:gd name="T40" fmla="*/ 1438 w 2437"/>
              <a:gd name="T41" fmla="*/ 1166 h 1317"/>
              <a:gd name="T42" fmla="*/ 1570 w 2437"/>
              <a:gd name="T43" fmla="*/ 1245 h 1317"/>
              <a:gd name="T44" fmla="*/ 1703 w 2437"/>
              <a:gd name="T45" fmla="*/ 1204 h 1317"/>
              <a:gd name="T46" fmla="*/ 1770 w 2437"/>
              <a:gd name="T47" fmla="*/ 1064 h 1317"/>
              <a:gd name="T48" fmla="*/ 1741 w 2437"/>
              <a:gd name="T49" fmla="*/ 965 h 1317"/>
              <a:gd name="T50" fmla="*/ 2291 w 2437"/>
              <a:gd name="T51" fmla="*/ 360 h 1317"/>
              <a:gd name="T52" fmla="*/ 2414 w 2437"/>
              <a:gd name="T53" fmla="*/ 268 h 1317"/>
              <a:gd name="T54" fmla="*/ 2429 w 2437"/>
              <a:gd name="T55" fmla="*/ 128 h 1317"/>
              <a:gd name="T56" fmla="*/ 2325 w 2437"/>
              <a:gd name="T57" fmla="*/ 14 h 1317"/>
              <a:gd name="T58" fmla="*/ 160 w 2437"/>
              <a:gd name="T59" fmla="*/ 1236 h 1317"/>
              <a:gd name="T60" fmla="*/ 89 w 2437"/>
              <a:gd name="T61" fmla="*/ 1185 h 1317"/>
              <a:gd name="T62" fmla="*/ 83 w 2437"/>
              <a:gd name="T63" fmla="*/ 1104 h 1317"/>
              <a:gd name="T64" fmla="*/ 141 w 2437"/>
              <a:gd name="T65" fmla="*/ 1040 h 1317"/>
              <a:gd name="T66" fmla="*/ 222 w 2437"/>
              <a:gd name="T67" fmla="*/ 1040 h 1317"/>
              <a:gd name="T68" fmla="*/ 280 w 2437"/>
              <a:gd name="T69" fmla="*/ 1104 h 1317"/>
              <a:gd name="T70" fmla="*/ 272 w 2437"/>
              <a:gd name="T71" fmla="*/ 1185 h 1317"/>
              <a:gd name="T72" fmla="*/ 202 w 2437"/>
              <a:gd name="T73" fmla="*/ 1236 h 1317"/>
              <a:gd name="T74" fmla="*/ 668 w 2437"/>
              <a:gd name="T75" fmla="*/ 684 h 1317"/>
              <a:gd name="T76" fmla="*/ 608 w 2437"/>
              <a:gd name="T77" fmla="*/ 620 h 1317"/>
              <a:gd name="T78" fmla="*/ 616 w 2437"/>
              <a:gd name="T79" fmla="*/ 539 h 1317"/>
              <a:gd name="T80" fmla="*/ 687 w 2437"/>
              <a:gd name="T81" fmla="*/ 486 h 1317"/>
              <a:gd name="T82" fmla="*/ 766 w 2437"/>
              <a:gd name="T83" fmla="*/ 503 h 1317"/>
              <a:gd name="T84" fmla="*/ 811 w 2437"/>
              <a:gd name="T85" fmla="*/ 577 h 1317"/>
              <a:gd name="T86" fmla="*/ 788 w 2437"/>
              <a:gd name="T87" fmla="*/ 654 h 1317"/>
              <a:gd name="T88" fmla="*/ 708 w 2437"/>
              <a:gd name="T89" fmla="*/ 692 h 1317"/>
              <a:gd name="T90" fmla="*/ 1530 w 2437"/>
              <a:gd name="T91" fmla="*/ 1149 h 1317"/>
              <a:gd name="T92" fmla="*/ 1485 w 2437"/>
              <a:gd name="T93" fmla="*/ 1074 h 1317"/>
              <a:gd name="T94" fmla="*/ 1508 w 2437"/>
              <a:gd name="T95" fmla="*/ 998 h 1317"/>
              <a:gd name="T96" fmla="*/ 1587 w 2437"/>
              <a:gd name="T97" fmla="*/ 960 h 1317"/>
              <a:gd name="T98" fmla="*/ 1661 w 2437"/>
              <a:gd name="T99" fmla="*/ 990 h 1317"/>
              <a:gd name="T100" fmla="*/ 1692 w 2437"/>
              <a:gd name="T101" fmla="*/ 1064 h 1317"/>
              <a:gd name="T102" fmla="*/ 1654 w 2437"/>
              <a:gd name="T103" fmla="*/ 1144 h 1317"/>
              <a:gd name="T104" fmla="*/ 2255 w 2437"/>
              <a:gd name="T105" fmla="*/ 286 h 1317"/>
              <a:gd name="T106" fmla="*/ 2181 w 2437"/>
              <a:gd name="T107" fmla="*/ 255 h 1317"/>
              <a:gd name="T108" fmla="*/ 2151 w 2437"/>
              <a:gd name="T109" fmla="*/ 183 h 1317"/>
              <a:gd name="T110" fmla="*/ 2189 w 2437"/>
              <a:gd name="T111" fmla="*/ 102 h 1317"/>
              <a:gd name="T112" fmla="*/ 2265 w 2437"/>
              <a:gd name="T113" fmla="*/ 79 h 1317"/>
              <a:gd name="T114" fmla="*/ 2340 w 2437"/>
              <a:gd name="T115" fmla="*/ 124 h 1317"/>
              <a:gd name="T116" fmla="*/ 2357 w 2437"/>
              <a:gd name="T117" fmla="*/ 203 h 1317"/>
              <a:gd name="T118" fmla="*/ 2304 w 2437"/>
              <a:gd name="T119" fmla="*/ 274 h 1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437" h="1317">
                <a:moveTo>
                  <a:pt x="2255" y="0"/>
                </a:moveTo>
                <a:lnTo>
                  <a:pt x="2255" y="0"/>
                </a:lnTo>
                <a:lnTo>
                  <a:pt x="2235" y="1"/>
                </a:lnTo>
                <a:lnTo>
                  <a:pt x="2218" y="4"/>
                </a:lnTo>
                <a:lnTo>
                  <a:pt x="2200" y="8"/>
                </a:lnTo>
                <a:lnTo>
                  <a:pt x="2184" y="14"/>
                </a:lnTo>
                <a:lnTo>
                  <a:pt x="2167" y="22"/>
                </a:lnTo>
                <a:lnTo>
                  <a:pt x="2152" y="31"/>
                </a:lnTo>
                <a:lnTo>
                  <a:pt x="2139" y="41"/>
                </a:lnTo>
                <a:lnTo>
                  <a:pt x="2127" y="53"/>
                </a:lnTo>
                <a:lnTo>
                  <a:pt x="2114" y="67"/>
                </a:lnTo>
                <a:lnTo>
                  <a:pt x="2103" y="80"/>
                </a:lnTo>
                <a:lnTo>
                  <a:pt x="2095" y="95"/>
                </a:lnTo>
                <a:lnTo>
                  <a:pt x="2087" y="112"/>
                </a:lnTo>
                <a:lnTo>
                  <a:pt x="2082" y="128"/>
                </a:lnTo>
                <a:lnTo>
                  <a:pt x="2076" y="146"/>
                </a:lnTo>
                <a:lnTo>
                  <a:pt x="2073" y="163"/>
                </a:lnTo>
                <a:lnTo>
                  <a:pt x="2072" y="183"/>
                </a:lnTo>
                <a:lnTo>
                  <a:pt x="2072" y="183"/>
                </a:lnTo>
                <a:lnTo>
                  <a:pt x="2073" y="199"/>
                </a:lnTo>
                <a:lnTo>
                  <a:pt x="2076" y="217"/>
                </a:lnTo>
                <a:lnTo>
                  <a:pt x="2080" y="233"/>
                </a:lnTo>
                <a:lnTo>
                  <a:pt x="2086" y="249"/>
                </a:lnTo>
                <a:lnTo>
                  <a:pt x="2092" y="264"/>
                </a:lnTo>
                <a:lnTo>
                  <a:pt x="2101" y="278"/>
                </a:lnTo>
                <a:lnTo>
                  <a:pt x="2110" y="291"/>
                </a:lnTo>
                <a:lnTo>
                  <a:pt x="2121" y="305"/>
                </a:lnTo>
                <a:lnTo>
                  <a:pt x="1684" y="910"/>
                </a:lnTo>
                <a:lnTo>
                  <a:pt x="1684" y="910"/>
                </a:lnTo>
                <a:lnTo>
                  <a:pt x="1673" y="904"/>
                </a:lnTo>
                <a:lnTo>
                  <a:pt x="1662" y="899"/>
                </a:lnTo>
                <a:lnTo>
                  <a:pt x="1651" y="893"/>
                </a:lnTo>
                <a:lnTo>
                  <a:pt x="1639" y="889"/>
                </a:lnTo>
                <a:lnTo>
                  <a:pt x="1627" y="887"/>
                </a:lnTo>
                <a:lnTo>
                  <a:pt x="1615" y="884"/>
                </a:lnTo>
                <a:lnTo>
                  <a:pt x="1601" y="882"/>
                </a:lnTo>
                <a:lnTo>
                  <a:pt x="1587" y="882"/>
                </a:lnTo>
                <a:lnTo>
                  <a:pt x="1587" y="882"/>
                </a:lnTo>
                <a:lnTo>
                  <a:pt x="1566" y="884"/>
                </a:lnTo>
                <a:lnTo>
                  <a:pt x="1545" y="887"/>
                </a:lnTo>
                <a:lnTo>
                  <a:pt x="1525" y="893"/>
                </a:lnTo>
                <a:lnTo>
                  <a:pt x="1506" y="901"/>
                </a:lnTo>
                <a:lnTo>
                  <a:pt x="1488" y="912"/>
                </a:lnTo>
                <a:lnTo>
                  <a:pt x="1470" y="925"/>
                </a:lnTo>
                <a:lnTo>
                  <a:pt x="1455" y="938"/>
                </a:lnTo>
                <a:lnTo>
                  <a:pt x="1443" y="955"/>
                </a:lnTo>
                <a:lnTo>
                  <a:pt x="881" y="645"/>
                </a:lnTo>
                <a:lnTo>
                  <a:pt x="881" y="645"/>
                </a:lnTo>
                <a:lnTo>
                  <a:pt x="885" y="632"/>
                </a:lnTo>
                <a:lnTo>
                  <a:pt x="887" y="618"/>
                </a:lnTo>
                <a:lnTo>
                  <a:pt x="889" y="603"/>
                </a:lnTo>
                <a:lnTo>
                  <a:pt x="890" y="588"/>
                </a:lnTo>
                <a:lnTo>
                  <a:pt x="890" y="588"/>
                </a:lnTo>
                <a:lnTo>
                  <a:pt x="889" y="569"/>
                </a:lnTo>
                <a:lnTo>
                  <a:pt x="886" y="552"/>
                </a:lnTo>
                <a:lnTo>
                  <a:pt x="882" y="534"/>
                </a:lnTo>
                <a:lnTo>
                  <a:pt x="875" y="518"/>
                </a:lnTo>
                <a:lnTo>
                  <a:pt x="868" y="501"/>
                </a:lnTo>
                <a:lnTo>
                  <a:pt x="859" y="486"/>
                </a:lnTo>
                <a:lnTo>
                  <a:pt x="848" y="473"/>
                </a:lnTo>
                <a:lnTo>
                  <a:pt x="837" y="460"/>
                </a:lnTo>
                <a:lnTo>
                  <a:pt x="823" y="448"/>
                </a:lnTo>
                <a:lnTo>
                  <a:pt x="810" y="437"/>
                </a:lnTo>
                <a:lnTo>
                  <a:pt x="795" y="429"/>
                </a:lnTo>
                <a:lnTo>
                  <a:pt x="778" y="421"/>
                </a:lnTo>
                <a:lnTo>
                  <a:pt x="762" y="414"/>
                </a:lnTo>
                <a:lnTo>
                  <a:pt x="744" y="410"/>
                </a:lnTo>
                <a:lnTo>
                  <a:pt x="727" y="407"/>
                </a:lnTo>
                <a:lnTo>
                  <a:pt x="708" y="406"/>
                </a:lnTo>
                <a:lnTo>
                  <a:pt x="708" y="406"/>
                </a:lnTo>
                <a:lnTo>
                  <a:pt x="690" y="407"/>
                </a:lnTo>
                <a:lnTo>
                  <a:pt x="671" y="410"/>
                </a:lnTo>
                <a:lnTo>
                  <a:pt x="653" y="414"/>
                </a:lnTo>
                <a:lnTo>
                  <a:pt x="637" y="421"/>
                </a:lnTo>
                <a:lnTo>
                  <a:pt x="622" y="429"/>
                </a:lnTo>
                <a:lnTo>
                  <a:pt x="607" y="437"/>
                </a:lnTo>
                <a:lnTo>
                  <a:pt x="592" y="448"/>
                </a:lnTo>
                <a:lnTo>
                  <a:pt x="580" y="460"/>
                </a:lnTo>
                <a:lnTo>
                  <a:pt x="567" y="473"/>
                </a:lnTo>
                <a:lnTo>
                  <a:pt x="556" y="486"/>
                </a:lnTo>
                <a:lnTo>
                  <a:pt x="548" y="501"/>
                </a:lnTo>
                <a:lnTo>
                  <a:pt x="540" y="518"/>
                </a:lnTo>
                <a:lnTo>
                  <a:pt x="535" y="534"/>
                </a:lnTo>
                <a:lnTo>
                  <a:pt x="529" y="552"/>
                </a:lnTo>
                <a:lnTo>
                  <a:pt x="527" y="569"/>
                </a:lnTo>
                <a:lnTo>
                  <a:pt x="527" y="588"/>
                </a:lnTo>
                <a:lnTo>
                  <a:pt x="527" y="588"/>
                </a:lnTo>
                <a:lnTo>
                  <a:pt x="527" y="603"/>
                </a:lnTo>
                <a:lnTo>
                  <a:pt x="528" y="618"/>
                </a:lnTo>
                <a:lnTo>
                  <a:pt x="532" y="632"/>
                </a:lnTo>
                <a:lnTo>
                  <a:pt x="535" y="645"/>
                </a:lnTo>
                <a:lnTo>
                  <a:pt x="540" y="659"/>
                </a:lnTo>
                <a:lnTo>
                  <a:pt x="547" y="671"/>
                </a:lnTo>
                <a:lnTo>
                  <a:pt x="554" y="684"/>
                </a:lnTo>
                <a:lnTo>
                  <a:pt x="561" y="696"/>
                </a:lnTo>
                <a:lnTo>
                  <a:pt x="284" y="986"/>
                </a:lnTo>
                <a:lnTo>
                  <a:pt x="284" y="986"/>
                </a:lnTo>
                <a:lnTo>
                  <a:pt x="273" y="978"/>
                </a:lnTo>
                <a:lnTo>
                  <a:pt x="261" y="972"/>
                </a:lnTo>
                <a:lnTo>
                  <a:pt x="249" y="967"/>
                </a:lnTo>
                <a:lnTo>
                  <a:pt x="236" y="961"/>
                </a:lnTo>
                <a:lnTo>
                  <a:pt x="223" y="959"/>
                </a:lnTo>
                <a:lnTo>
                  <a:pt x="209" y="956"/>
                </a:lnTo>
                <a:lnTo>
                  <a:pt x="196" y="955"/>
                </a:lnTo>
                <a:lnTo>
                  <a:pt x="181" y="953"/>
                </a:lnTo>
                <a:lnTo>
                  <a:pt x="181" y="953"/>
                </a:lnTo>
                <a:lnTo>
                  <a:pt x="163" y="955"/>
                </a:lnTo>
                <a:lnTo>
                  <a:pt x="144" y="957"/>
                </a:lnTo>
                <a:lnTo>
                  <a:pt x="128" y="961"/>
                </a:lnTo>
                <a:lnTo>
                  <a:pt x="110" y="968"/>
                </a:lnTo>
                <a:lnTo>
                  <a:pt x="95" y="975"/>
                </a:lnTo>
                <a:lnTo>
                  <a:pt x="80" y="985"/>
                </a:lnTo>
                <a:lnTo>
                  <a:pt x="65" y="995"/>
                </a:lnTo>
                <a:lnTo>
                  <a:pt x="53" y="1006"/>
                </a:lnTo>
                <a:lnTo>
                  <a:pt x="40" y="1020"/>
                </a:lnTo>
                <a:lnTo>
                  <a:pt x="31" y="1034"/>
                </a:lnTo>
                <a:lnTo>
                  <a:pt x="21" y="1049"/>
                </a:lnTo>
                <a:lnTo>
                  <a:pt x="13" y="1065"/>
                </a:lnTo>
                <a:lnTo>
                  <a:pt x="8" y="1081"/>
                </a:lnTo>
                <a:lnTo>
                  <a:pt x="2" y="1099"/>
                </a:lnTo>
                <a:lnTo>
                  <a:pt x="0" y="1117"/>
                </a:lnTo>
                <a:lnTo>
                  <a:pt x="0" y="1136"/>
                </a:lnTo>
                <a:lnTo>
                  <a:pt x="0" y="1136"/>
                </a:lnTo>
                <a:lnTo>
                  <a:pt x="0" y="1153"/>
                </a:lnTo>
                <a:lnTo>
                  <a:pt x="2" y="1172"/>
                </a:lnTo>
                <a:lnTo>
                  <a:pt x="8" y="1189"/>
                </a:lnTo>
                <a:lnTo>
                  <a:pt x="13" y="1206"/>
                </a:lnTo>
                <a:lnTo>
                  <a:pt x="21" y="1221"/>
                </a:lnTo>
                <a:lnTo>
                  <a:pt x="31" y="1236"/>
                </a:lnTo>
                <a:lnTo>
                  <a:pt x="40" y="1251"/>
                </a:lnTo>
                <a:lnTo>
                  <a:pt x="53" y="1264"/>
                </a:lnTo>
                <a:lnTo>
                  <a:pt x="65" y="1276"/>
                </a:lnTo>
                <a:lnTo>
                  <a:pt x="80" y="1285"/>
                </a:lnTo>
                <a:lnTo>
                  <a:pt x="95" y="1295"/>
                </a:lnTo>
                <a:lnTo>
                  <a:pt x="110" y="1303"/>
                </a:lnTo>
                <a:lnTo>
                  <a:pt x="128" y="1309"/>
                </a:lnTo>
                <a:lnTo>
                  <a:pt x="144" y="1314"/>
                </a:lnTo>
                <a:lnTo>
                  <a:pt x="163" y="1317"/>
                </a:lnTo>
                <a:lnTo>
                  <a:pt x="181" y="1317"/>
                </a:lnTo>
                <a:lnTo>
                  <a:pt x="181" y="1317"/>
                </a:lnTo>
                <a:lnTo>
                  <a:pt x="200" y="1317"/>
                </a:lnTo>
                <a:lnTo>
                  <a:pt x="217" y="1314"/>
                </a:lnTo>
                <a:lnTo>
                  <a:pt x="235" y="1309"/>
                </a:lnTo>
                <a:lnTo>
                  <a:pt x="251" y="1303"/>
                </a:lnTo>
                <a:lnTo>
                  <a:pt x="268" y="1295"/>
                </a:lnTo>
                <a:lnTo>
                  <a:pt x="283" y="1285"/>
                </a:lnTo>
                <a:lnTo>
                  <a:pt x="296" y="1276"/>
                </a:lnTo>
                <a:lnTo>
                  <a:pt x="310" y="1264"/>
                </a:lnTo>
                <a:lnTo>
                  <a:pt x="321" y="1251"/>
                </a:lnTo>
                <a:lnTo>
                  <a:pt x="332" y="1236"/>
                </a:lnTo>
                <a:lnTo>
                  <a:pt x="341" y="1221"/>
                </a:lnTo>
                <a:lnTo>
                  <a:pt x="348" y="1206"/>
                </a:lnTo>
                <a:lnTo>
                  <a:pt x="355" y="1189"/>
                </a:lnTo>
                <a:lnTo>
                  <a:pt x="359" y="1172"/>
                </a:lnTo>
                <a:lnTo>
                  <a:pt x="362" y="1153"/>
                </a:lnTo>
                <a:lnTo>
                  <a:pt x="363" y="1136"/>
                </a:lnTo>
                <a:lnTo>
                  <a:pt x="363" y="1136"/>
                </a:lnTo>
                <a:lnTo>
                  <a:pt x="363" y="1122"/>
                </a:lnTo>
                <a:lnTo>
                  <a:pt x="362" y="1110"/>
                </a:lnTo>
                <a:lnTo>
                  <a:pt x="359" y="1099"/>
                </a:lnTo>
                <a:lnTo>
                  <a:pt x="356" y="1087"/>
                </a:lnTo>
                <a:lnTo>
                  <a:pt x="348" y="1064"/>
                </a:lnTo>
                <a:lnTo>
                  <a:pt x="337" y="1043"/>
                </a:lnTo>
                <a:lnTo>
                  <a:pt x="619" y="748"/>
                </a:lnTo>
                <a:lnTo>
                  <a:pt x="619" y="748"/>
                </a:lnTo>
                <a:lnTo>
                  <a:pt x="640" y="757"/>
                </a:lnTo>
                <a:lnTo>
                  <a:pt x="661" y="764"/>
                </a:lnTo>
                <a:lnTo>
                  <a:pt x="684" y="768"/>
                </a:lnTo>
                <a:lnTo>
                  <a:pt x="708" y="771"/>
                </a:lnTo>
                <a:lnTo>
                  <a:pt x="708" y="771"/>
                </a:lnTo>
                <a:lnTo>
                  <a:pt x="727" y="769"/>
                </a:lnTo>
                <a:lnTo>
                  <a:pt x="746" y="767"/>
                </a:lnTo>
                <a:lnTo>
                  <a:pt x="763" y="761"/>
                </a:lnTo>
                <a:lnTo>
                  <a:pt x="781" y="754"/>
                </a:lnTo>
                <a:lnTo>
                  <a:pt x="798" y="746"/>
                </a:lnTo>
                <a:lnTo>
                  <a:pt x="812" y="737"/>
                </a:lnTo>
                <a:lnTo>
                  <a:pt x="827" y="726"/>
                </a:lnTo>
                <a:lnTo>
                  <a:pt x="840" y="714"/>
                </a:lnTo>
                <a:lnTo>
                  <a:pt x="1410" y="1025"/>
                </a:lnTo>
                <a:lnTo>
                  <a:pt x="1410" y="1025"/>
                </a:lnTo>
                <a:lnTo>
                  <a:pt x="1408" y="1044"/>
                </a:lnTo>
                <a:lnTo>
                  <a:pt x="1406" y="1064"/>
                </a:lnTo>
                <a:lnTo>
                  <a:pt x="1406" y="1064"/>
                </a:lnTo>
                <a:lnTo>
                  <a:pt x="1406" y="1083"/>
                </a:lnTo>
                <a:lnTo>
                  <a:pt x="1409" y="1100"/>
                </a:lnTo>
                <a:lnTo>
                  <a:pt x="1414" y="1118"/>
                </a:lnTo>
                <a:lnTo>
                  <a:pt x="1420" y="1134"/>
                </a:lnTo>
                <a:lnTo>
                  <a:pt x="1428" y="1151"/>
                </a:lnTo>
                <a:lnTo>
                  <a:pt x="1438" y="1166"/>
                </a:lnTo>
                <a:lnTo>
                  <a:pt x="1447" y="1179"/>
                </a:lnTo>
                <a:lnTo>
                  <a:pt x="1459" y="1193"/>
                </a:lnTo>
                <a:lnTo>
                  <a:pt x="1472" y="1204"/>
                </a:lnTo>
                <a:lnTo>
                  <a:pt x="1487" y="1215"/>
                </a:lnTo>
                <a:lnTo>
                  <a:pt x="1502" y="1224"/>
                </a:lnTo>
                <a:lnTo>
                  <a:pt x="1516" y="1231"/>
                </a:lnTo>
                <a:lnTo>
                  <a:pt x="1534" y="1238"/>
                </a:lnTo>
                <a:lnTo>
                  <a:pt x="1551" y="1242"/>
                </a:lnTo>
                <a:lnTo>
                  <a:pt x="1570" y="1245"/>
                </a:lnTo>
                <a:lnTo>
                  <a:pt x="1587" y="1246"/>
                </a:lnTo>
                <a:lnTo>
                  <a:pt x="1587" y="1246"/>
                </a:lnTo>
                <a:lnTo>
                  <a:pt x="1606" y="1245"/>
                </a:lnTo>
                <a:lnTo>
                  <a:pt x="1624" y="1242"/>
                </a:lnTo>
                <a:lnTo>
                  <a:pt x="1642" y="1238"/>
                </a:lnTo>
                <a:lnTo>
                  <a:pt x="1658" y="1231"/>
                </a:lnTo>
                <a:lnTo>
                  <a:pt x="1674" y="1224"/>
                </a:lnTo>
                <a:lnTo>
                  <a:pt x="1689" y="1215"/>
                </a:lnTo>
                <a:lnTo>
                  <a:pt x="1703" y="1204"/>
                </a:lnTo>
                <a:lnTo>
                  <a:pt x="1717" y="1193"/>
                </a:lnTo>
                <a:lnTo>
                  <a:pt x="1728" y="1179"/>
                </a:lnTo>
                <a:lnTo>
                  <a:pt x="1738" y="1166"/>
                </a:lnTo>
                <a:lnTo>
                  <a:pt x="1748" y="1151"/>
                </a:lnTo>
                <a:lnTo>
                  <a:pt x="1755" y="1134"/>
                </a:lnTo>
                <a:lnTo>
                  <a:pt x="1762" y="1118"/>
                </a:lnTo>
                <a:lnTo>
                  <a:pt x="1766" y="1100"/>
                </a:lnTo>
                <a:lnTo>
                  <a:pt x="1768" y="1083"/>
                </a:lnTo>
                <a:lnTo>
                  <a:pt x="1770" y="1064"/>
                </a:lnTo>
                <a:lnTo>
                  <a:pt x="1770" y="1064"/>
                </a:lnTo>
                <a:lnTo>
                  <a:pt x="1770" y="1050"/>
                </a:lnTo>
                <a:lnTo>
                  <a:pt x="1767" y="1038"/>
                </a:lnTo>
                <a:lnTo>
                  <a:pt x="1766" y="1024"/>
                </a:lnTo>
                <a:lnTo>
                  <a:pt x="1762" y="1012"/>
                </a:lnTo>
                <a:lnTo>
                  <a:pt x="1758" y="1000"/>
                </a:lnTo>
                <a:lnTo>
                  <a:pt x="1753" y="987"/>
                </a:lnTo>
                <a:lnTo>
                  <a:pt x="1747" y="976"/>
                </a:lnTo>
                <a:lnTo>
                  <a:pt x="1741" y="965"/>
                </a:lnTo>
                <a:lnTo>
                  <a:pt x="2185" y="350"/>
                </a:lnTo>
                <a:lnTo>
                  <a:pt x="2185" y="350"/>
                </a:lnTo>
                <a:lnTo>
                  <a:pt x="2201" y="355"/>
                </a:lnTo>
                <a:lnTo>
                  <a:pt x="2218" y="360"/>
                </a:lnTo>
                <a:lnTo>
                  <a:pt x="2237" y="362"/>
                </a:lnTo>
                <a:lnTo>
                  <a:pt x="2255" y="364"/>
                </a:lnTo>
                <a:lnTo>
                  <a:pt x="2255" y="364"/>
                </a:lnTo>
                <a:lnTo>
                  <a:pt x="2274" y="362"/>
                </a:lnTo>
                <a:lnTo>
                  <a:pt x="2291" y="360"/>
                </a:lnTo>
                <a:lnTo>
                  <a:pt x="2309" y="355"/>
                </a:lnTo>
                <a:lnTo>
                  <a:pt x="2325" y="350"/>
                </a:lnTo>
                <a:lnTo>
                  <a:pt x="2342" y="342"/>
                </a:lnTo>
                <a:lnTo>
                  <a:pt x="2357" y="332"/>
                </a:lnTo>
                <a:lnTo>
                  <a:pt x="2370" y="323"/>
                </a:lnTo>
                <a:lnTo>
                  <a:pt x="2383" y="311"/>
                </a:lnTo>
                <a:lnTo>
                  <a:pt x="2395" y="297"/>
                </a:lnTo>
                <a:lnTo>
                  <a:pt x="2406" y="283"/>
                </a:lnTo>
                <a:lnTo>
                  <a:pt x="2414" y="268"/>
                </a:lnTo>
                <a:lnTo>
                  <a:pt x="2422" y="252"/>
                </a:lnTo>
                <a:lnTo>
                  <a:pt x="2429" y="236"/>
                </a:lnTo>
                <a:lnTo>
                  <a:pt x="2433" y="218"/>
                </a:lnTo>
                <a:lnTo>
                  <a:pt x="2436" y="200"/>
                </a:lnTo>
                <a:lnTo>
                  <a:pt x="2437" y="183"/>
                </a:lnTo>
                <a:lnTo>
                  <a:pt x="2437" y="183"/>
                </a:lnTo>
                <a:lnTo>
                  <a:pt x="2436" y="163"/>
                </a:lnTo>
                <a:lnTo>
                  <a:pt x="2433" y="146"/>
                </a:lnTo>
                <a:lnTo>
                  <a:pt x="2429" y="128"/>
                </a:lnTo>
                <a:lnTo>
                  <a:pt x="2422" y="112"/>
                </a:lnTo>
                <a:lnTo>
                  <a:pt x="2414" y="95"/>
                </a:lnTo>
                <a:lnTo>
                  <a:pt x="2406" y="80"/>
                </a:lnTo>
                <a:lnTo>
                  <a:pt x="2395" y="67"/>
                </a:lnTo>
                <a:lnTo>
                  <a:pt x="2383" y="53"/>
                </a:lnTo>
                <a:lnTo>
                  <a:pt x="2370" y="41"/>
                </a:lnTo>
                <a:lnTo>
                  <a:pt x="2357" y="31"/>
                </a:lnTo>
                <a:lnTo>
                  <a:pt x="2342" y="22"/>
                </a:lnTo>
                <a:lnTo>
                  <a:pt x="2325" y="14"/>
                </a:lnTo>
                <a:lnTo>
                  <a:pt x="2309" y="8"/>
                </a:lnTo>
                <a:lnTo>
                  <a:pt x="2291" y="4"/>
                </a:lnTo>
                <a:lnTo>
                  <a:pt x="2274" y="1"/>
                </a:lnTo>
                <a:lnTo>
                  <a:pt x="2255" y="0"/>
                </a:lnTo>
                <a:lnTo>
                  <a:pt x="2255" y="0"/>
                </a:lnTo>
                <a:close/>
                <a:moveTo>
                  <a:pt x="181" y="1239"/>
                </a:moveTo>
                <a:lnTo>
                  <a:pt x="181" y="1239"/>
                </a:lnTo>
                <a:lnTo>
                  <a:pt x="171" y="1239"/>
                </a:lnTo>
                <a:lnTo>
                  <a:pt x="160" y="1236"/>
                </a:lnTo>
                <a:lnTo>
                  <a:pt x="151" y="1235"/>
                </a:lnTo>
                <a:lnTo>
                  <a:pt x="141" y="1231"/>
                </a:lnTo>
                <a:lnTo>
                  <a:pt x="132" y="1227"/>
                </a:lnTo>
                <a:lnTo>
                  <a:pt x="123" y="1221"/>
                </a:lnTo>
                <a:lnTo>
                  <a:pt x="115" y="1216"/>
                </a:lnTo>
                <a:lnTo>
                  <a:pt x="107" y="1209"/>
                </a:lnTo>
                <a:lnTo>
                  <a:pt x="102" y="1201"/>
                </a:lnTo>
                <a:lnTo>
                  <a:pt x="95" y="1193"/>
                </a:lnTo>
                <a:lnTo>
                  <a:pt x="89" y="1185"/>
                </a:lnTo>
                <a:lnTo>
                  <a:pt x="85" y="1175"/>
                </a:lnTo>
                <a:lnTo>
                  <a:pt x="83" y="1166"/>
                </a:lnTo>
                <a:lnTo>
                  <a:pt x="80" y="1156"/>
                </a:lnTo>
                <a:lnTo>
                  <a:pt x="77" y="1145"/>
                </a:lnTo>
                <a:lnTo>
                  <a:pt x="77" y="1136"/>
                </a:lnTo>
                <a:lnTo>
                  <a:pt x="77" y="1136"/>
                </a:lnTo>
                <a:lnTo>
                  <a:pt x="77" y="1125"/>
                </a:lnTo>
                <a:lnTo>
                  <a:pt x="80" y="1114"/>
                </a:lnTo>
                <a:lnTo>
                  <a:pt x="83" y="1104"/>
                </a:lnTo>
                <a:lnTo>
                  <a:pt x="85" y="1095"/>
                </a:lnTo>
                <a:lnTo>
                  <a:pt x="89" y="1085"/>
                </a:lnTo>
                <a:lnTo>
                  <a:pt x="95" y="1077"/>
                </a:lnTo>
                <a:lnTo>
                  <a:pt x="102" y="1069"/>
                </a:lnTo>
                <a:lnTo>
                  <a:pt x="107" y="1062"/>
                </a:lnTo>
                <a:lnTo>
                  <a:pt x="115" y="1055"/>
                </a:lnTo>
                <a:lnTo>
                  <a:pt x="123" y="1050"/>
                </a:lnTo>
                <a:lnTo>
                  <a:pt x="132" y="1044"/>
                </a:lnTo>
                <a:lnTo>
                  <a:pt x="141" y="1040"/>
                </a:lnTo>
                <a:lnTo>
                  <a:pt x="151" y="1036"/>
                </a:lnTo>
                <a:lnTo>
                  <a:pt x="160" y="1034"/>
                </a:lnTo>
                <a:lnTo>
                  <a:pt x="171" y="1032"/>
                </a:lnTo>
                <a:lnTo>
                  <a:pt x="181" y="1032"/>
                </a:lnTo>
                <a:lnTo>
                  <a:pt x="181" y="1032"/>
                </a:lnTo>
                <a:lnTo>
                  <a:pt x="192" y="1032"/>
                </a:lnTo>
                <a:lnTo>
                  <a:pt x="202" y="1034"/>
                </a:lnTo>
                <a:lnTo>
                  <a:pt x="212" y="1036"/>
                </a:lnTo>
                <a:lnTo>
                  <a:pt x="222" y="1040"/>
                </a:lnTo>
                <a:lnTo>
                  <a:pt x="231" y="1044"/>
                </a:lnTo>
                <a:lnTo>
                  <a:pt x="239" y="1050"/>
                </a:lnTo>
                <a:lnTo>
                  <a:pt x="247" y="1055"/>
                </a:lnTo>
                <a:lnTo>
                  <a:pt x="254" y="1062"/>
                </a:lnTo>
                <a:lnTo>
                  <a:pt x="261" y="1069"/>
                </a:lnTo>
                <a:lnTo>
                  <a:pt x="266" y="1077"/>
                </a:lnTo>
                <a:lnTo>
                  <a:pt x="272" y="1085"/>
                </a:lnTo>
                <a:lnTo>
                  <a:pt x="277" y="1095"/>
                </a:lnTo>
                <a:lnTo>
                  <a:pt x="280" y="1104"/>
                </a:lnTo>
                <a:lnTo>
                  <a:pt x="283" y="1114"/>
                </a:lnTo>
                <a:lnTo>
                  <a:pt x="284" y="1125"/>
                </a:lnTo>
                <a:lnTo>
                  <a:pt x="286" y="1136"/>
                </a:lnTo>
                <a:lnTo>
                  <a:pt x="286" y="1136"/>
                </a:lnTo>
                <a:lnTo>
                  <a:pt x="284" y="1145"/>
                </a:lnTo>
                <a:lnTo>
                  <a:pt x="283" y="1156"/>
                </a:lnTo>
                <a:lnTo>
                  <a:pt x="280" y="1166"/>
                </a:lnTo>
                <a:lnTo>
                  <a:pt x="277" y="1175"/>
                </a:lnTo>
                <a:lnTo>
                  <a:pt x="272" y="1185"/>
                </a:lnTo>
                <a:lnTo>
                  <a:pt x="266" y="1193"/>
                </a:lnTo>
                <a:lnTo>
                  <a:pt x="261" y="1201"/>
                </a:lnTo>
                <a:lnTo>
                  <a:pt x="254" y="1209"/>
                </a:lnTo>
                <a:lnTo>
                  <a:pt x="247" y="1216"/>
                </a:lnTo>
                <a:lnTo>
                  <a:pt x="239" y="1221"/>
                </a:lnTo>
                <a:lnTo>
                  <a:pt x="231" y="1227"/>
                </a:lnTo>
                <a:lnTo>
                  <a:pt x="222" y="1231"/>
                </a:lnTo>
                <a:lnTo>
                  <a:pt x="212" y="1235"/>
                </a:lnTo>
                <a:lnTo>
                  <a:pt x="202" y="1236"/>
                </a:lnTo>
                <a:lnTo>
                  <a:pt x="192" y="1239"/>
                </a:lnTo>
                <a:lnTo>
                  <a:pt x="181" y="1239"/>
                </a:lnTo>
                <a:lnTo>
                  <a:pt x="181" y="1239"/>
                </a:lnTo>
                <a:close/>
                <a:moveTo>
                  <a:pt x="708" y="692"/>
                </a:moveTo>
                <a:lnTo>
                  <a:pt x="708" y="692"/>
                </a:lnTo>
                <a:lnTo>
                  <a:pt x="697" y="692"/>
                </a:lnTo>
                <a:lnTo>
                  <a:pt x="687" y="690"/>
                </a:lnTo>
                <a:lnTo>
                  <a:pt x="678" y="688"/>
                </a:lnTo>
                <a:lnTo>
                  <a:pt x="668" y="684"/>
                </a:lnTo>
                <a:lnTo>
                  <a:pt x="659" y="680"/>
                </a:lnTo>
                <a:lnTo>
                  <a:pt x="650" y="674"/>
                </a:lnTo>
                <a:lnTo>
                  <a:pt x="642" y="669"/>
                </a:lnTo>
                <a:lnTo>
                  <a:pt x="634" y="662"/>
                </a:lnTo>
                <a:lnTo>
                  <a:pt x="627" y="654"/>
                </a:lnTo>
                <a:lnTo>
                  <a:pt x="622" y="647"/>
                </a:lnTo>
                <a:lnTo>
                  <a:pt x="616" y="637"/>
                </a:lnTo>
                <a:lnTo>
                  <a:pt x="612" y="629"/>
                </a:lnTo>
                <a:lnTo>
                  <a:pt x="608" y="620"/>
                </a:lnTo>
                <a:lnTo>
                  <a:pt x="607" y="609"/>
                </a:lnTo>
                <a:lnTo>
                  <a:pt x="604" y="599"/>
                </a:lnTo>
                <a:lnTo>
                  <a:pt x="604" y="588"/>
                </a:lnTo>
                <a:lnTo>
                  <a:pt x="604" y="588"/>
                </a:lnTo>
                <a:lnTo>
                  <a:pt x="604" y="577"/>
                </a:lnTo>
                <a:lnTo>
                  <a:pt x="607" y="568"/>
                </a:lnTo>
                <a:lnTo>
                  <a:pt x="608" y="557"/>
                </a:lnTo>
                <a:lnTo>
                  <a:pt x="612" y="547"/>
                </a:lnTo>
                <a:lnTo>
                  <a:pt x="616" y="539"/>
                </a:lnTo>
                <a:lnTo>
                  <a:pt x="622" y="530"/>
                </a:lnTo>
                <a:lnTo>
                  <a:pt x="627" y="523"/>
                </a:lnTo>
                <a:lnTo>
                  <a:pt x="634" y="515"/>
                </a:lnTo>
                <a:lnTo>
                  <a:pt x="642" y="508"/>
                </a:lnTo>
                <a:lnTo>
                  <a:pt x="650" y="503"/>
                </a:lnTo>
                <a:lnTo>
                  <a:pt x="659" y="497"/>
                </a:lnTo>
                <a:lnTo>
                  <a:pt x="668" y="493"/>
                </a:lnTo>
                <a:lnTo>
                  <a:pt x="678" y="489"/>
                </a:lnTo>
                <a:lnTo>
                  <a:pt x="687" y="486"/>
                </a:lnTo>
                <a:lnTo>
                  <a:pt x="697" y="485"/>
                </a:lnTo>
                <a:lnTo>
                  <a:pt x="708" y="485"/>
                </a:lnTo>
                <a:lnTo>
                  <a:pt x="708" y="485"/>
                </a:lnTo>
                <a:lnTo>
                  <a:pt x="719" y="485"/>
                </a:lnTo>
                <a:lnTo>
                  <a:pt x="729" y="486"/>
                </a:lnTo>
                <a:lnTo>
                  <a:pt x="739" y="489"/>
                </a:lnTo>
                <a:lnTo>
                  <a:pt x="748" y="493"/>
                </a:lnTo>
                <a:lnTo>
                  <a:pt x="757" y="497"/>
                </a:lnTo>
                <a:lnTo>
                  <a:pt x="766" y="503"/>
                </a:lnTo>
                <a:lnTo>
                  <a:pt x="774" y="508"/>
                </a:lnTo>
                <a:lnTo>
                  <a:pt x="781" y="515"/>
                </a:lnTo>
                <a:lnTo>
                  <a:pt x="788" y="523"/>
                </a:lnTo>
                <a:lnTo>
                  <a:pt x="793" y="530"/>
                </a:lnTo>
                <a:lnTo>
                  <a:pt x="799" y="539"/>
                </a:lnTo>
                <a:lnTo>
                  <a:pt x="803" y="547"/>
                </a:lnTo>
                <a:lnTo>
                  <a:pt x="807" y="557"/>
                </a:lnTo>
                <a:lnTo>
                  <a:pt x="810" y="568"/>
                </a:lnTo>
                <a:lnTo>
                  <a:pt x="811" y="577"/>
                </a:lnTo>
                <a:lnTo>
                  <a:pt x="811" y="588"/>
                </a:lnTo>
                <a:lnTo>
                  <a:pt x="811" y="588"/>
                </a:lnTo>
                <a:lnTo>
                  <a:pt x="811" y="599"/>
                </a:lnTo>
                <a:lnTo>
                  <a:pt x="810" y="609"/>
                </a:lnTo>
                <a:lnTo>
                  <a:pt x="807" y="620"/>
                </a:lnTo>
                <a:lnTo>
                  <a:pt x="803" y="629"/>
                </a:lnTo>
                <a:lnTo>
                  <a:pt x="799" y="637"/>
                </a:lnTo>
                <a:lnTo>
                  <a:pt x="793" y="647"/>
                </a:lnTo>
                <a:lnTo>
                  <a:pt x="788" y="654"/>
                </a:lnTo>
                <a:lnTo>
                  <a:pt x="781" y="662"/>
                </a:lnTo>
                <a:lnTo>
                  <a:pt x="774" y="669"/>
                </a:lnTo>
                <a:lnTo>
                  <a:pt x="766" y="674"/>
                </a:lnTo>
                <a:lnTo>
                  <a:pt x="757" y="680"/>
                </a:lnTo>
                <a:lnTo>
                  <a:pt x="748" y="684"/>
                </a:lnTo>
                <a:lnTo>
                  <a:pt x="739" y="688"/>
                </a:lnTo>
                <a:lnTo>
                  <a:pt x="729" y="690"/>
                </a:lnTo>
                <a:lnTo>
                  <a:pt x="719" y="692"/>
                </a:lnTo>
                <a:lnTo>
                  <a:pt x="708" y="692"/>
                </a:lnTo>
                <a:lnTo>
                  <a:pt x="708" y="692"/>
                </a:lnTo>
                <a:close/>
                <a:moveTo>
                  <a:pt x="1587" y="1168"/>
                </a:moveTo>
                <a:lnTo>
                  <a:pt x="1587" y="1168"/>
                </a:lnTo>
                <a:lnTo>
                  <a:pt x="1578" y="1167"/>
                </a:lnTo>
                <a:lnTo>
                  <a:pt x="1567" y="1166"/>
                </a:lnTo>
                <a:lnTo>
                  <a:pt x="1557" y="1163"/>
                </a:lnTo>
                <a:lnTo>
                  <a:pt x="1548" y="1160"/>
                </a:lnTo>
                <a:lnTo>
                  <a:pt x="1538" y="1155"/>
                </a:lnTo>
                <a:lnTo>
                  <a:pt x="1530" y="1149"/>
                </a:lnTo>
                <a:lnTo>
                  <a:pt x="1522" y="1144"/>
                </a:lnTo>
                <a:lnTo>
                  <a:pt x="1514" y="1137"/>
                </a:lnTo>
                <a:lnTo>
                  <a:pt x="1508" y="1130"/>
                </a:lnTo>
                <a:lnTo>
                  <a:pt x="1502" y="1122"/>
                </a:lnTo>
                <a:lnTo>
                  <a:pt x="1496" y="1114"/>
                </a:lnTo>
                <a:lnTo>
                  <a:pt x="1492" y="1104"/>
                </a:lnTo>
                <a:lnTo>
                  <a:pt x="1489" y="1095"/>
                </a:lnTo>
                <a:lnTo>
                  <a:pt x="1487" y="1085"/>
                </a:lnTo>
                <a:lnTo>
                  <a:pt x="1485" y="1074"/>
                </a:lnTo>
                <a:lnTo>
                  <a:pt x="1484" y="1064"/>
                </a:lnTo>
                <a:lnTo>
                  <a:pt x="1484" y="1064"/>
                </a:lnTo>
                <a:lnTo>
                  <a:pt x="1485" y="1053"/>
                </a:lnTo>
                <a:lnTo>
                  <a:pt x="1487" y="1043"/>
                </a:lnTo>
                <a:lnTo>
                  <a:pt x="1489" y="1034"/>
                </a:lnTo>
                <a:lnTo>
                  <a:pt x="1492" y="1024"/>
                </a:lnTo>
                <a:lnTo>
                  <a:pt x="1496" y="1014"/>
                </a:lnTo>
                <a:lnTo>
                  <a:pt x="1502" y="1006"/>
                </a:lnTo>
                <a:lnTo>
                  <a:pt x="1508" y="998"/>
                </a:lnTo>
                <a:lnTo>
                  <a:pt x="1514" y="990"/>
                </a:lnTo>
                <a:lnTo>
                  <a:pt x="1522" y="983"/>
                </a:lnTo>
                <a:lnTo>
                  <a:pt x="1530" y="978"/>
                </a:lnTo>
                <a:lnTo>
                  <a:pt x="1538" y="972"/>
                </a:lnTo>
                <a:lnTo>
                  <a:pt x="1548" y="968"/>
                </a:lnTo>
                <a:lnTo>
                  <a:pt x="1557" y="965"/>
                </a:lnTo>
                <a:lnTo>
                  <a:pt x="1567" y="963"/>
                </a:lnTo>
                <a:lnTo>
                  <a:pt x="1578" y="960"/>
                </a:lnTo>
                <a:lnTo>
                  <a:pt x="1587" y="960"/>
                </a:lnTo>
                <a:lnTo>
                  <a:pt x="1587" y="960"/>
                </a:lnTo>
                <a:lnTo>
                  <a:pt x="1598" y="960"/>
                </a:lnTo>
                <a:lnTo>
                  <a:pt x="1609" y="963"/>
                </a:lnTo>
                <a:lnTo>
                  <a:pt x="1619" y="965"/>
                </a:lnTo>
                <a:lnTo>
                  <a:pt x="1628" y="968"/>
                </a:lnTo>
                <a:lnTo>
                  <a:pt x="1638" y="972"/>
                </a:lnTo>
                <a:lnTo>
                  <a:pt x="1646" y="978"/>
                </a:lnTo>
                <a:lnTo>
                  <a:pt x="1654" y="983"/>
                </a:lnTo>
                <a:lnTo>
                  <a:pt x="1661" y="990"/>
                </a:lnTo>
                <a:lnTo>
                  <a:pt x="1668" y="998"/>
                </a:lnTo>
                <a:lnTo>
                  <a:pt x="1674" y="1006"/>
                </a:lnTo>
                <a:lnTo>
                  <a:pt x="1679" y="1014"/>
                </a:lnTo>
                <a:lnTo>
                  <a:pt x="1684" y="1024"/>
                </a:lnTo>
                <a:lnTo>
                  <a:pt x="1687" y="1034"/>
                </a:lnTo>
                <a:lnTo>
                  <a:pt x="1689" y="1043"/>
                </a:lnTo>
                <a:lnTo>
                  <a:pt x="1691" y="1053"/>
                </a:lnTo>
                <a:lnTo>
                  <a:pt x="1692" y="1064"/>
                </a:lnTo>
                <a:lnTo>
                  <a:pt x="1692" y="1064"/>
                </a:lnTo>
                <a:lnTo>
                  <a:pt x="1691" y="1074"/>
                </a:lnTo>
                <a:lnTo>
                  <a:pt x="1689" y="1085"/>
                </a:lnTo>
                <a:lnTo>
                  <a:pt x="1687" y="1095"/>
                </a:lnTo>
                <a:lnTo>
                  <a:pt x="1684" y="1104"/>
                </a:lnTo>
                <a:lnTo>
                  <a:pt x="1679" y="1114"/>
                </a:lnTo>
                <a:lnTo>
                  <a:pt x="1674" y="1122"/>
                </a:lnTo>
                <a:lnTo>
                  <a:pt x="1668" y="1130"/>
                </a:lnTo>
                <a:lnTo>
                  <a:pt x="1661" y="1137"/>
                </a:lnTo>
                <a:lnTo>
                  <a:pt x="1654" y="1144"/>
                </a:lnTo>
                <a:lnTo>
                  <a:pt x="1646" y="1149"/>
                </a:lnTo>
                <a:lnTo>
                  <a:pt x="1638" y="1155"/>
                </a:lnTo>
                <a:lnTo>
                  <a:pt x="1628" y="1160"/>
                </a:lnTo>
                <a:lnTo>
                  <a:pt x="1619" y="1163"/>
                </a:lnTo>
                <a:lnTo>
                  <a:pt x="1609" y="1166"/>
                </a:lnTo>
                <a:lnTo>
                  <a:pt x="1598" y="1167"/>
                </a:lnTo>
                <a:lnTo>
                  <a:pt x="1587" y="1168"/>
                </a:lnTo>
                <a:lnTo>
                  <a:pt x="1587" y="1168"/>
                </a:lnTo>
                <a:close/>
                <a:moveTo>
                  <a:pt x="2255" y="286"/>
                </a:moveTo>
                <a:lnTo>
                  <a:pt x="2255" y="286"/>
                </a:lnTo>
                <a:lnTo>
                  <a:pt x="2244" y="285"/>
                </a:lnTo>
                <a:lnTo>
                  <a:pt x="2234" y="283"/>
                </a:lnTo>
                <a:lnTo>
                  <a:pt x="2223" y="281"/>
                </a:lnTo>
                <a:lnTo>
                  <a:pt x="2214" y="278"/>
                </a:lnTo>
                <a:lnTo>
                  <a:pt x="2206" y="274"/>
                </a:lnTo>
                <a:lnTo>
                  <a:pt x="2196" y="268"/>
                </a:lnTo>
                <a:lnTo>
                  <a:pt x="2189" y="262"/>
                </a:lnTo>
                <a:lnTo>
                  <a:pt x="2181" y="255"/>
                </a:lnTo>
                <a:lnTo>
                  <a:pt x="2174" y="248"/>
                </a:lnTo>
                <a:lnTo>
                  <a:pt x="2169" y="240"/>
                </a:lnTo>
                <a:lnTo>
                  <a:pt x="2163" y="232"/>
                </a:lnTo>
                <a:lnTo>
                  <a:pt x="2159" y="222"/>
                </a:lnTo>
                <a:lnTo>
                  <a:pt x="2155" y="212"/>
                </a:lnTo>
                <a:lnTo>
                  <a:pt x="2152" y="203"/>
                </a:lnTo>
                <a:lnTo>
                  <a:pt x="2151" y="192"/>
                </a:lnTo>
                <a:lnTo>
                  <a:pt x="2151" y="183"/>
                </a:lnTo>
                <a:lnTo>
                  <a:pt x="2151" y="183"/>
                </a:lnTo>
                <a:lnTo>
                  <a:pt x="2151" y="172"/>
                </a:lnTo>
                <a:lnTo>
                  <a:pt x="2152" y="161"/>
                </a:lnTo>
                <a:lnTo>
                  <a:pt x="2155" y="151"/>
                </a:lnTo>
                <a:lnTo>
                  <a:pt x="2159" y="142"/>
                </a:lnTo>
                <a:lnTo>
                  <a:pt x="2163" y="132"/>
                </a:lnTo>
                <a:lnTo>
                  <a:pt x="2169" y="124"/>
                </a:lnTo>
                <a:lnTo>
                  <a:pt x="2174" y="116"/>
                </a:lnTo>
                <a:lnTo>
                  <a:pt x="2181" y="109"/>
                </a:lnTo>
                <a:lnTo>
                  <a:pt x="2189" y="102"/>
                </a:lnTo>
                <a:lnTo>
                  <a:pt x="2196" y="95"/>
                </a:lnTo>
                <a:lnTo>
                  <a:pt x="2206" y="91"/>
                </a:lnTo>
                <a:lnTo>
                  <a:pt x="2214" y="86"/>
                </a:lnTo>
                <a:lnTo>
                  <a:pt x="2223" y="83"/>
                </a:lnTo>
                <a:lnTo>
                  <a:pt x="2234" y="80"/>
                </a:lnTo>
                <a:lnTo>
                  <a:pt x="2244" y="79"/>
                </a:lnTo>
                <a:lnTo>
                  <a:pt x="2255" y="78"/>
                </a:lnTo>
                <a:lnTo>
                  <a:pt x="2255" y="78"/>
                </a:lnTo>
                <a:lnTo>
                  <a:pt x="2265" y="79"/>
                </a:lnTo>
                <a:lnTo>
                  <a:pt x="2275" y="80"/>
                </a:lnTo>
                <a:lnTo>
                  <a:pt x="2286" y="83"/>
                </a:lnTo>
                <a:lnTo>
                  <a:pt x="2295" y="86"/>
                </a:lnTo>
                <a:lnTo>
                  <a:pt x="2304" y="91"/>
                </a:lnTo>
                <a:lnTo>
                  <a:pt x="2313" y="95"/>
                </a:lnTo>
                <a:lnTo>
                  <a:pt x="2321" y="102"/>
                </a:lnTo>
                <a:lnTo>
                  <a:pt x="2328" y="109"/>
                </a:lnTo>
                <a:lnTo>
                  <a:pt x="2335" y="116"/>
                </a:lnTo>
                <a:lnTo>
                  <a:pt x="2340" y="124"/>
                </a:lnTo>
                <a:lnTo>
                  <a:pt x="2346" y="132"/>
                </a:lnTo>
                <a:lnTo>
                  <a:pt x="2350" y="142"/>
                </a:lnTo>
                <a:lnTo>
                  <a:pt x="2354" y="151"/>
                </a:lnTo>
                <a:lnTo>
                  <a:pt x="2357" y="161"/>
                </a:lnTo>
                <a:lnTo>
                  <a:pt x="2358" y="172"/>
                </a:lnTo>
                <a:lnTo>
                  <a:pt x="2358" y="183"/>
                </a:lnTo>
                <a:lnTo>
                  <a:pt x="2358" y="183"/>
                </a:lnTo>
                <a:lnTo>
                  <a:pt x="2358" y="192"/>
                </a:lnTo>
                <a:lnTo>
                  <a:pt x="2357" y="203"/>
                </a:lnTo>
                <a:lnTo>
                  <a:pt x="2354" y="212"/>
                </a:lnTo>
                <a:lnTo>
                  <a:pt x="2350" y="222"/>
                </a:lnTo>
                <a:lnTo>
                  <a:pt x="2346" y="232"/>
                </a:lnTo>
                <a:lnTo>
                  <a:pt x="2340" y="240"/>
                </a:lnTo>
                <a:lnTo>
                  <a:pt x="2335" y="248"/>
                </a:lnTo>
                <a:lnTo>
                  <a:pt x="2328" y="255"/>
                </a:lnTo>
                <a:lnTo>
                  <a:pt x="2321" y="262"/>
                </a:lnTo>
                <a:lnTo>
                  <a:pt x="2313" y="268"/>
                </a:lnTo>
                <a:lnTo>
                  <a:pt x="2304" y="274"/>
                </a:lnTo>
                <a:lnTo>
                  <a:pt x="2295" y="278"/>
                </a:lnTo>
                <a:lnTo>
                  <a:pt x="2286" y="281"/>
                </a:lnTo>
                <a:lnTo>
                  <a:pt x="2275" y="283"/>
                </a:lnTo>
                <a:lnTo>
                  <a:pt x="2265" y="285"/>
                </a:lnTo>
                <a:lnTo>
                  <a:pt x="2255" y="286"/>
                </a:lnTo>
                <a:lnTo>
                  <a:pt x="2255" y="2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35F96C70-52A7-2F93-5686-8E241E56E0E1}"/>
              </a:ext>
            </a:extLst>
          </p:cNvPr>
          <p:cNvSpPr/>
          <p:nvPr/>
        </p:nvSpPr>
        <p:spPr bwMode="auto">
          <a:xfrm>
            <a:off x="658813" y="5657850"/>
            <a:ext cx="10874375" cy="438150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F2672A"/>
              </a:gs>
              <a:gs pos="0">
                <a:srgbClr val="BF2026"/>
              </a:gs>
              <a:gs pos="100000">
                <a:srgbClr val="F68721">
                  <a:alpha val="87843"/>
                </a:srgb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bg1"/>
                </a:solidFill>
                <a:latin typeface="Barlow" panose="00000500000000000000" pitchFamily="2" charset="0"/>
                <a:cs typeface="Segoe UI" pitchFamily="34" charset="0"/>
              </a:rPr>
              <a:t>The goal is not attendance. The goal is a plan the member’s team can start executing immediately.</a:t>
            </a:r>
          </a:p>
        </p:txBody>
      </p:sp>
    </p:spTree>
    <p:extLst>
      <p:ext uri="{BB962C8B-B14F-4D97-AF65-F5344CB8AC3E}">
        <p14:creationId xmlns:p14="http://schemas.microsoft.com/office/powerpoint/2010/main" val="578752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D9AF5-7EE4-32C4-6BA5-4748D1B46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7097C91E-B907-4E96-53AE-56C9B5C1AE92}"/>
              </a:ext>
            </a:extLst>
          </p:cNvPr>
          <p:cNvSpPr txBox="1">
            <a:spLocks/>
          </p:cNvSpPr>
          <p:nvPr/>
        </p:nvSpPr>
        <p:spPr>
          <a:xfrm>
            <a:off x="590957" y="488580"/>
            <a:ext cx="97436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 dirty="0">
                <a:solidFill>
                  <a:srgbClr val="F58720"/>
                </a:solidFill>
                <a:cs typeface="Arial" panose="020B0604020202020204" pitchFamily="34" charset="0"/>
              </a:rPr>
              <a:t>EACH MEMBER BUSINESS GETS MATCHED SUPPORT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Different growth moves need different experts, tools, and decisions.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8680B0-E2AC-29C4-F5F3-2A561AE5F81B}"/>
              </a:ext>
            </a:extLst>
          </p:cNvPr>
          <p:cNvSpPr/>
          <p:nvPr/>
        </p:nvSpPr>
        <p:spPr bwMode="auto">
          <a:xfrm>
            <a:off x="658813" y="1819275"/>
            <a:ext cx="2650058" cy="428625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600" b="1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Growth move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3ECE215-C60B-0D6D-0D1F-83AB6E162F6A}"/>
              </a:ext>
            </a:extLst>
          </p:cNvPr>
          <p:cNvSpPr/>
          <p:nvPr/>
        </p:nvSpPr>
        <p:spPr bwMode="auto">
          <a:xfrm>
            <a:off x="3456200" y="1819275"/>
            <a:ext cx="3064071" cy="428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600" b="1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Likely bottlenecks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4922A9-6CEA-37E6-79E1-2563B166D491}"/>
              </a:ext>
            </a:extLst>
          </p:cNvPr>
          <p:cNvSpPr/>
          <p:nvPr/>
        </p:nvSpPr>
        <p:spPr bwMode="auto">
          <a:xfrm>
            <a:off x="6667600" y="1819275"/>
            <a:ext cx="4865588" cy="42862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91440" rIns="720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IN" sz="1600" b="1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Expert connects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1E6859-07A4-1210-579E-C3D2BC6B7A26}"/>
              </a:ext>
            </a:extLst>
          </p:cNvPr>
          <p:cNvSpPr txBox="1"/>
          <p:nvPr/>
        </p:nvSpPr>
        <p:spPr>
          <a:xfrm>
            <a:off x="658813" y="2386363"/>
            <a:ext cx="2650058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IN" sz="1400" b="1" dirty="0">
                <a:solidFill>
                  <a:schemeClr val="accent1"/>
                </a:solidFill>
                <a:latin typeface="Barlow" panose="00000500000000000000" pitchFamily="2" charset="0"/>
              </a:rPr>
              <a:t>New 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5AF027-FC08-1498-7004-4DAC7D652254}"/>
              </a:ext>
            </a:extLst>
          </p:cNvPr>
          <p:cNvSpPr txBox="1"/>
          <p:nvPr/>
        </p:nvSpPr>
        <p:spPr>
          <a:xfrm>
            <a:off x="3456200" y="2386363"/>
            <a:ext cx="3064070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IN" sz="1400" dirty="0">
                <a:latin typeface="Barlow" panose="00000500000000000000" pitchFamily="2" charset="0"/>
              </a:rPr>
              <a:t>GTM, finance, team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0504BE-2796-32E2-AA65-AB3984C4C20F}"/>
              </a:ext>
            </a:extLst>
          </p:cNvPr>
          <p:cNvSpPr txBox="1"/>
          <p:nvPr/>
        </p:nvSpPr>
        <p:spPr>
          <a:xfrm>
            <a:off x="6667599" y="2386363"/>
            <a:ext cx="4865587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Distributor or city expansion founder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A8BA86-D1CF-08BB-BDF3-0658AFECC1EE}"/>
              </a:ext>
            </a:extLst>
          </p:cNvPr>
          <p:cNvCxnSpPr/>
          <p:nvPr/>
        </p:nvCxnSpPr>
        <p:spPr>
          <a:xfrm>
            <a:off x="658813" y="2898762"/>
            <a:ext cx="265005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2673E4-88FC-77B3-98C0-6CDC9DB83E5B}"/>
              </a:ext>
            </a:extLst>
          </p:cNvPr>
          <p:cNvCxnSpPr>
            <a:cxnSpLocks/>
          </p:cNvCxnSpPr>
          <p:nvPr/>
        </p:nvCxnSpPr>
        <p:spPr>
          <a:xfrm>
            <a:off x="3456200" y="2898762"/>
            <a:ext cx="2997866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1780C6-C378-AF5B-0E61-3B2482F2B5EA}"/>
              </a:ext>
            </a:extLst>
          </p:cNvPr>
          <p:cNvCxnSpPr>
            <a:cxnSpLocks/>
          </p:cNvCxnSpPr>
          <p:nvPr/>
        </p:nvCxnSpPr>
        <p:spPr>
          <a:xfrm>
            <a:off x="6667600" y="2898762"/>
            <a:ext cx="486558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17B9BCE-3439-2470-DD9E-A43BA1B1B725}"/>
              </a:ext>
            </a:extLst>
          </p:cNvPr>
          <p:cNvSpPr txBox="1"/>
          <p:nvPr/>
        </p:nvSpPr>
        <p:spPr>
          <a:xfrm>
            <a:off x="658813" y="3103384"/>
            <a:ext cx="2650058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IN" sz="1400" b="1" dirty="0">
                <a:solidFill>
                  <a:schemeClr val="accent1"/>
                </a:solidFill>
                <a:latin typeface="Barlow" panose="00000500000000000000" pitchFamily="2" charset="0"/>
              </a:rPr>
              <a:t>New channel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430474-0FC3-D081-D421-FDC65FFEB5CA}"/>
              </a:ext>
            </a:extLst>
          </p:cNvPr>
          <p:cNvSpPr txBox="1"/>
          <p:nvPr/>
        </p:nvSpPr>
        <p:spPr>
          <a:xfrm>
            <a:off x="3456200" y="3103384"/>
            <a:ext cx="3064070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IN" sz="1400" dirty="0">
                <a:latin typeface="Barlow" panose="00000500000000000000" pitchFamily="2" charset="0"/>
              </a:rPr>
              <a:t>GTM, finance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985C8F-BC42-8788-22AC-E1E3151B3A88}"/>
              </a:ext>
            </a:extLst>
          </p:cNvPr>
          <p:cNvSpPr txBox="1"/>
          <p:nvPr/>
        </p:nvSpPr>
        <p:spPr>
          <a:xfrm>
            <a:off x="6667599" y="3103384"/>
            <a:ext cx="4865587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Buyer, banker, channel operator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7007513-BF62-CE00-CD0B-E4CDF0F00531}"/>
              </a:ext>
            </a:extLst>
          </p:cNvPr>
          <p:cNvCxnSpPr/>
          <p:nvPr/>
        </p:nvCxnSpPr>
        <p:spPr>
          <a:xfrm>
            <a:off x="658813" y="3615783"/>
            <a:ext cx="265005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FAC0C8-30E1-27D6-DA4D-14D416FB7011}"/>
              </a:ext>
            </a:extLst>
          </p:cNvPr>
          <p:cNvCxnSpPr>
            <a:cxnSpLocks/>
          </p:cNvCxnSpPr>
          <p:nvPr/>
        </p:nvCxnSpPr>
        <p:spPr>
          <a:xfrm>
            <a:off x="3456200" y="3615783"/>
            <a:ext cx="2997866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F83C672-A667-D786-BA38-5F78475738DA}"/>
              </a:ext>
            </a:extLst>
          </p:cNvPr>
          <p:cNvCxnSpPr>
            <a:cxnSpLocks/>
          </p:cNvCxnSpPr>
          <p:nvPr/>
        </p:nvCxnSpPr>
        <p:spPr>
          <a:xfrm>
            <a:off x="6667600" y="3615783"/>
            <a:ext cx="486558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21A3629-252C-1118-99FF-F6C376D61045}"/>
              </a:ext>
            </a:extLst>
          </p:cNvPr>
          <p:cNvSpPr txBox="1"/>
          <p:nvPr/>
        </p:nvSpPr>
        <p:spPr>
          <a:xfrm>
            <a:off x="658813" y="3820405"/>
            <a:ext cx="2650058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IN" sz="1400" b="1" dirty="0">
                <a:solidFill>
                  <a:schemeClr val="accent1"/>
                </a:solidFill>
                <a:latin typeface="Barlow" panose="00000500000000000000" pitchFamily="2" charset="0"/>
              </a:rPr>
              <a:t>New product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3315D7-CF66-BCAA-3669-949797D38EEF}"/>
              </a:ext>
            </a:extLst>
          </p:cNvPr>
          <p:cNvSpPr txBox="1"/>
          <p:nvPr/>
        </p:nvSpPr>
        <p:spPr>
          <a:xfrm>
            <a:off x="3456200" y="3820405"/>
            <a:ext cx="3064070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IN" sz="1400" dirty="0">
                <a:latin typeface="Barlow" panose="00000500000000000000" pitchFamily="2" charset="0"/>
              </a:rPr>
              <a:t>GTM, operations, finance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93062E-0FBB-54C4-F791-73D62AF3AA6B}"/>
              </a:ext>
            </a:extLst>
          </p:cNvPr>
          <p:cNvSpPr txBox="1"/>
          <p:nvPr/>
        </p:nvSpPr>
        <p:spPr>
          <a:xfrm>
            <a:off x="6667599" y="3820405"/>
            <a:ext cx="4865587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400" dirty="0">
                <a:latin typeface="Barlow" panose="00000500000000000000" pitchFamily="2" charset="0"/>
              </a:rPr>
              <a:t>Product launch, supply, capex expert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B83A90-A7D1-30AB-AB36-C1EB0690E1DB}"/>
              </a:ext>
            </a:extLst>
          </p:cNvPr>
          <p:cNvCxnSpPr/>
          <p:nvPr/>
        </p:nvCxnSpPr>
        <p:spPr>
          <a:xfrm>
            <a:off x="658813" y="4332804"/>
            <a:ext cx="265005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F47F264-55E2-5A32-1CA9-387210A097EE}"/>
              </a:ext>
            </a:extLst>
          </p:cNvPr>
          <p:cNvCxnSpPr>
            <a:cxnSpLocks/>
          </p:cNvCxnSpPr>
          <p:nvPr/>
        </p:nvCxnSpPr>
        <p:spPr>
          <a:xfrm>
            <a:off x="3456200" y="4332804"/>
            <a:ext cx="2997866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BCB2ACB-281B-27A3-3248-E3BD2364252A}"/>
              </a:ext>
            </a:extLst>
          </p:cNvPr>
          <p:cNvCxnSpPr>
            <a:cxnSpLocks/>
          </p:cNvCxnSpPr>
          <p:nvPr/>
        </p:nvCxnSpPr>
        <p:spPr>
          <a:xfrm>
            <a:off x="6667600" y="4332804"/>
            <a:ext cx="486558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5CB399D-D02A-A37E-06DE-575B715CD271}"/>
              </a:ext>
            </a:extLst>
          </p:cNvPr>
          <p:cNvSpPr txBox="1"/>
          <p:nvPr/>
        </p:nvSpPr>
        <p:spPr>
          <a:xfrm>
            <a:off x="658813" y="4537426"/>
            <a:ext cx="2650058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IN" sz="1400" b="1" dirty="0">
                <a:solidFill>
                  <a:schemeClr val="accent1"/>
                </a:solidFill>
                <a:latin typeface="Barlow" panose="00000500000000000000" pitchFamily="2" charset="0"/>
              </a:rPr>
              <a:t>First export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6FC80C-87E5-4C4E-B2BE-7F1E67262021}"/>
              </a:ext>
            </a:extLst>
          </p:cNvPr>
          <p:cNvSpPr txBox="1"/>
          <p:nvPr/>
        </p:nvSpPr>
        <p:spPr>
          <a:xfrm>
            <a:off x="3456200" y="4537426"/>
            <a:ext cx="3064070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IN" sz="1400" dirty="0">
                <a:latin typeface="Barlow" panose="00000500000000000000" pitchFamily="2" charset="0"/>
              </a:rPr>
              <a:t>GTM, compliance, finance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0BF90D-4CC9-C925-B8C9-41D2DBA144D6}"/>
              </a:ext>
            </a:extLst>
          </p:cNvPr>
          <p:cNvSpPr txBox="1"/>
          <p:nvPr/>
        </p:nvSpPr>
        <p:spPr>
          <a:xfrm>
            <a:off x="6667599" y="4537426"/>
            <a:ext cx="4865587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IN" sz="1400" dirty="0">
                <a:latin typeface="Barlow" panose="00000500000000000000" pitchFamily="2" charset="0"/>
              </a:rPr>
              <a:t>Exporter, compliance, trade finance expert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73DA401-4242-2970-2A85-CF54C8786C6B}"/>
              </a:ext>
            </a:extLst>
          </p:cNvPr>
          <p:cNvCxnSpPr/>
          <p:nvPr/>
        </p:nvCxnSpPr>
        <p:spPr>
          <a:xfrm>
            <a:off x="658813" y="5049822"/>
            <a:ext cx="265005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1AEB501-CF02-3505-36D6-563F691F9A93}"/>
              </a:ext>
            </a:extLst>
          </p:cNvPr>
          <p:cNvCxnSpPr>
            <a:cxnSpLocks/>
          </p:cNvCxnSpPr>
          <p:nvPr/>
        </p:nvCxnSpPr>
        <p:spPr>
          <a:xfrm>
            <a:off x="3456200" y="5049822"/>
            <a:ext cx="2997866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F03BE9E-179C-A29F-810A-A5848E6F888B}"/>
              </a:ext>
            </a:extLst>
          </p:cNvPr>
          <p:cNvCxnSpPr>
            <a:cxnSpLocks/>
          </p:cNvCxnSpPr>
          <p:nvPr/>
        </p:nvCxnSpPr>
        <p:spPr>
          <a:xfrm>
            <a:off x="6667600" y="5049822"/>
            <a:ext cx="486558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2B07656-BE6B-1A94-F90F-5E8253A95240}"/>
              </a:ext>
            </a:extLst>
          </p:cNvPr>
          <p:cNvSpPr/>
          <p:nvPr/>
        </p:nvSpPr>
        <p:spPr bwMode="auto">
          <a:xfrm>
            <a:off x="658813" y="5657850"/>
            <a:ext cx="10874375" cy="438150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F2672A"/>
              </a:gs>
              <a:gs pos="0">
                <a:srgbClr val="BF2026"/>
              </a:gs>
              <a:gs pos="100000">
                <a:srgbClr val="F68721">
                  <a:alpha val="87843"/>
                </a:srgb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bg1"/>
                </a:solidFill>
                <a:latin typeface="Barlow" panose="00000500000000000000" pitchFamily="2" charset="0"/>
                <a:cs typeface="Segoe UI" pitchFamily="34" charset="0"/>
              </a:rPr>
              <a:t>The match is practical: people who have done what the member wants to do.</a:t>
            </a:r>
          </a:p>
        </p:txBody>
      </p:sp>
    </p:spTree>
    <p:extLst>
      <p:ext uri="{BB962C8B-B14F-4D97-AF65-F5344CB8AC3E}">
        <p14:creationId xmlns:p14="http://schemas.microsoft.com/office/powerpoint/2010/main" val="2773232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CFD74-AAF9-1E60-A752-6CC098DD8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5C30985-FD63-52CC-78A7-67546E6D92BB}"/>
              </a:ext>
            </a:extLst>
          </p:cNvPr>
          <p:cNvSpPr/>
          <p:nvPr/>
        </p:nvSpPr>
        <p:spPr>
          <a:xfrm>
            <a:off x="1717638" y="-4126500"/>
            <a:ext cx="30489562" cy="23846682"/>
          </a:xfrm>
          <a:custGeom>
            <a:avLst/>
            <a:gdLst>
              <a:gd name="connsiteX0" fmla="*/ 633032 w 633031"/>
              <a:gd name="connsiteY0" fmla="*/ 0 h 495109"/>
              <a:gd name="connsiteX1" fmla="*/ 426720 w 633031"/>
              <a:gd name="connsiteY1" fmla="*/ 97727 h 495109"/>
              <a:gd name="connsiteX2" fmla="*/ 388239 w 633031"/>
              <a:gd name="connsiteY2" fmla="*/ 252413 h 495109"/>
              <a:gd name="connsiteX3" fmla="*/ 316516 w 633031"/>
              <a:gd name="connsiteY3" fmla="*/ 111062 h 495109"/>
              <a:gd name="connsiteX4" fmla="*/ 244412 w 633031"/>
              <a:gd name="connsiteY4" fmla="*/ 252413 h 495109"/>
              <a:gd name="connsiteX5" fmla="*/ 206216 w 633031"/>
              <a:gd name="connsiteY5" fmla="*/ 97727 h 495109"/>
              <a:gd name="connsiteX6" fmla="*/ 0 w 633031"/>
              <a:gd name="connsiteY6" fmla="*/ 0 h 495109"/>
              <a:gd name="connsiteX7" fmla="*/ 316516 w 633031"/>
              <a:gd name="connsiteY7" fmla="*/ 495110 h 495109"/>
              <a:gd name="connsiteX8" fmla="*/ 633032 w 633031"/>
              <a:gd name="connsiteY8" fmla="*/ 0 h 49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031" h="495109">
                <a:moveTo>
                  <a:pt x="633032" y="0"/>
                </a:moveTo>
                <a:lnTo>
                  <a:pt x="426720" y="97727"/>
                </a:lnTo>
                <a:lnTo>
                  <a:pt x="388239" y="252413"/>
                </a:lnTo>
                <a:lnTo>
                  <a:pt x="316516" y="111062"/>
                </a:lnTo>
                <a:lnTo>
                  <a:pt x="244412" y="252413"/>
                </a:lnTo>
                <a:lnTo>
                  <a:pt x="206216" y="97727"/>
                </a:lnTo>
                <a:lnTo>
                  <a:pt x="0" y="0"/>
                </a:lnTo>
                <a:lnTo>
                  <a:pt x="316516" y="495110"/>
                </a:lnTo>
                <a:lnTo>
                  <a:pt x="633032" y="0"/>
                </a:lnTo>
                <a:close/>
              </a:path>
            </a:pathLst>
          </a:custGeom>
          <a:solidFill>
            <a:schemeClr val="tx2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9BA20B96-9178-DE31-0986-D8E596F73620}"/>
              </a:ext>
            </a:extLst>
          </p:cNvPr>
          <p:cNvSpPr txBox="1">
            <a:spLocks/>
          </p:cNvSpPr>
          <p:nvPr/>
        </p:nvSpPr>
        <p:spPr>
          <a:xfrm>
            <a:off x="590957" y="488580"/>
            <a:ext cx="79339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 dirty="0">
                <a:solidFill>
                  <a:srgbClr val="F58720"/>
                </a:solidFill>
                <a:cs typeface="Arial" panose="020B0604020202020204" pitchFamily="34" charset="0"/>
              </a:rPr>
              <a:t>BUILT FOR SERIOUS MEMBER BUSINESSES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No theory. No hidden catch. No certificate-first mindset.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03A6A-4BBA-F194-2AA6-0AC048B0A3BC}"/>
              </a:ext>
            </a:extLst>
          </p:cNvPr>
          <p:cNvSpPr txBox="1"/>
          <p:nvPr/>
        </p:nvSpPr>
        <p:spPr>
          <a:xfrm>
            <a:off x="3377407" y="1685501"/>
            <a:ext cx="5437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chemeClr val="accent1"/>
                </a:solidFill>
                <a:latin typeface="Barlow" panose="00000500000000000000" pitchFamily="2" charset="0"/>
              </a:rPr>
              <a:t>What Makes This Different?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287B75-E9E7-4981-2628-4F451F4A3772}"/>
              </a:ext>
            </a:extLst>
          </p:cNvPr>
          <p:cNvGrpSpPr/>
          <p:nvPr/>
        </p:nvGrpSpPr>
        <p:grpSpPr>
          <a:xfrm>
            <a:off x="6330240" y="2556861"/>
            <a:ext cx="5163260" cy="540444"/>
            <a:chOff x="728663" y="2032986"/>
            <a:chExt cx="4410376" cy="4616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B76F008-FF2A-492D-0BB3-BAA8D6811DD7}"/>
                </a:ext>
              </a:extLst>
            </p:cNvPr>
            <p:cNvSpPr/>
            <p:nvPr/>
          </p:nvSpPr>
          <p:spPr bwMode="auto">
            <a:xfrm>
              <a:off x="949911" y="2032986"/>
              <a:ext cx="4189128" cy="461639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0000"/>
              </a:schemeClr>
            </a:solidFill>
            <a:ln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200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Built around a real growth objective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F574A9A-4E0C-235D-1D46-F194D52DD2D2}"/>
                </a:ext>
              </a:extLst>
            </p:cNvPr>
            <p:cNvSpPr/>
            <p:nvPr/>
          </p:nvSpPr>
          <p:spPr bwMode="auto">
            <a:xfrm>
              <a:off x="728663" y="2051874"/>
              <a:ext cx="423862" cy="423862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6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9" name="Graphic 8" descr="Checkmark with solid fill">
              <a:extLst>
                <a:ext uri="{FF2B5EF4-FFF2-40B4-BE49-F238E27FC236}">
                  <a16:creationId xmlns:a16="http://schemas.microsoft.com/office/drawing/2014/main" id="{E2206695-DD89-54C9-AB6B-30AEBD9225A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02481" y="2125692"/>
              <a:ext cx="276225" cy="27622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0D7C25-6216-0E9F-D19A-F0E62AF868ED}"/>
              </a:ext>
            </a:extLst>
          </p:cNvPr>
          <p:cNvGrpSpPr/>
          <p:nvPr/>
        </p:nvGrpSpPr>
        <p:grpSpPr>
          <a:xfrm>
            <a:off x="6330240" y="3302426"/>
            <a:ext cx="5163260" cy="540444"/>
            <a:chOff x="728663" y="2032986"/>
            <a:chExt cx="4410376" cy="46163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16B7F82-516A-0B27-58E4-5923976D965F}"/>
                </a:ext>
              </a:extLst>
            </p:cNvPr>
            <p:cNvSpPr/>
            <p:nvPr/>
          </p:nvSpPr>
          <p:spPr bwMode="auto">
            <a:xfrm>
              <a:off x="949911" y="2032986"/>
              <a:ext cx="4189128" cy="461639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0000"/>
              </a:schemeClr>
            </a:solidFill>
            <a:ln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200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Structured execution support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8FAF016-B8F5-C365-689E-AC21A65204FA}"/>
                </a:ext>
              </a:extLst>
            </p:cNvPr>
            <p:cNvSpPr/>
            <p:nvPr/>
          </p:nvSpPr>
          <p:spPr bwMode="auto">
            <a:xfrm>
              <a:off x="728663" y="2051874"/>
              <a:ext cx="423862" cy="423862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6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4" name="Graphic 13" descr="Checkmark with solid fill">
              <a:extLst>
                <a:ext uri="{FF2B5EF4-FFF2-40B4-BE49-F238E27FC236}">
                  <a16:creationId xmlns:a16="http://schemas.microsoft.com/office/drawing/2014/main" id="{D15CAE12-2A63-F059-FE03-A004FCADABA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02481" y="2125692"/>
              <a:ext cx="276225" cy="27622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1C0646-7F30-6D3F-51D0-A45808FF9EFF}"/>
              </a:ext>
            </a:extLst>
          </p:cNvPr>
          <p:cNvGrpSpPr/>
          <p:nvPr/>
        </p:nvGrpSpPr>
        <p:grpSpPr>
          <a:xfrm>
            <a:off x="6330240" y="4047991"/>
            <a:ext cx="5163260" cy="540444"/>
            <a:chOff x="728663" y="2032986"/>
            <a:chExt cx="4410376" cy="46163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670B161-0174-A715-7C50-1D440828859A}"/>
                </a:ext>
              </a:extLst>
            </p:cNvPr>
            <p:cNvSpPr/>
            <p:nvPr/>
          </p:nvSpPr>
          <p:spPr bwMode="auto">
            <a:xfrm>
              <a:off x="949911" y="2032986"/>
              <a:ext cx="4189128" cy="461639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0000"/>
              </a:schemeClr>
            </a:solidFill>
            <a:ln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200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Advisor-guided implementation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A3B79C6-EFBE-E6CD-EE96-CAC8A1437431}"/>
                </a:ext>
              </a:extLst>
            </p:cNvPr>
            <p:cNvSpPr/>
            <p:nvPr/>
          </p:nvSpPr>
          <p:spPr bwMode="auto">
            <a:xfrm>
              <a:off x="728663" y="2051874"/>
              <a:ext cx="423862" cy="423862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6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8" name="Graphic 17" descr="Checkmark with solid fill">
              <a:extLst>
                <a:ext uri="{FF2B5EF4-FFF2-40B4-BE49-F238E27FC236}">
                  <a16:creationId xmlns:a16="http://schemas.microsoft.com/office/drawing/2014/main" id="{12904BF9-3711-2A74-5F3E-0B07CF4F25C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02481" y="2125692"/>
              <a:ext cx="276225" cy="27622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B44A231-9BD9-CA83-BD53-3E88A11A324B}"/>
              </a:ext>
            </a:extLst>
          </p:cNvPr>
          <p:cNvGrpSpPr/>
          <p:nvPr/>
        </p:nvGrpSpPr>
        <p:grpSpPr>
          <a:xfrm>
            <a:off x="6330240" y="4793556"/>
            <a:ext cx="5163260" cy="540444"/>
            <a:chOff x="728663" y="2032986"/>
            <a:chExt cx="4410376" cy="46163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C2C0067-BE21-1B03-3D55-5F7E88DBF629}"/>
                </a:ext>
              </a:extLst>
            </p:cNvPr>
            <p:cNvSpPr/>
            <p:nvPr/>
          </p:nvSpPr>
          <p:spPr bwMode="auto">
            <a:xfrm>
              <a:off x="949911" y="2032986"/>
              <a:ext cx="4189128" cy="461639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0000"/>
              </a:schemeClr>
            </a:solidFill>
            <a:ln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200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tx1"/>
                  </a:solidFill>
                  <a:latin typeface="Barlow" panose="00000500000000000000" pitchFamily="2" charset="0"/>
                  <a:ea typeface="Segoe UI" pitchFamily="34" charset="0"/>
                  <a:cs typeface="Segoe UI" pitchFamily="34" charset="0"/>
                </a:rPr>
                <a:t>Curated expert access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75CE560-F4D3-D129-EB8F-D120EB9DD749}"/>
                </a:ext>
              </a:extLst>
            </p:cNvPr>
            <p:cNvSpPr/>
            <p:nvPr/>
          </p:nvSpPr>
          <p:spPr bwMode="auto">
            <a:xfrm>
              <a:off x="728663" y="2051874"/>
              <a:ext cx="423862" cy="423862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IN" sz="1600" dirty="0">
                <a:solidFill>
                  <a:schemeClr val="bg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2" name="Graphic 21" descr="Checkmark with solid fill">
              <a:extLst>
                <a:ext uri="{FF2B5EF4-FFF2-40B4-BE49-F238E27FC236}">
                  <a16:creationId xmlns:a16="http://schemas.microsoft.com/office/drawing/2014/main" id="{7C3876EE-4B71-4083-AEF4-AA5335D596E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02481" y="2125692"/>
              <a:ext cx="276225" cy="276225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3E97475-6F39-7FFA-8102-5CA9547C646D}"/>
              </a:ext>
            </a:extLst>
          </p:cNvPr>
          <p:cNvSpPr/>
          <p:nvPr/>
        </p:nvSpPr>
        <p:spPr bwMode="auto">
          <a:xfrm>
            <a:off x="917830" y="2556861"/>
            <a:ext cx="4904243" cy="540444"/>
          </a:xfrm>
          <a:prstGeom prst="roundRect">
            <a:avLst>
              <a:gd name="adj" fmla="val 50000"/>
            </a:avLst>
          </a:prstGeom>
          <a:solidFill>
            <a:srgbClr val="FEF3E8"/>
          </a:solidFill>
          <a:ln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5200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Not a course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F0BB811-B4B0-048B-4871-7A6F6F677DDF}"/>
              </a:ext>
            </a:extLst>
          </p:cNvPr>
          <p:cNvSpPr/>
          <p:nvPr/>
        </p:nvSpPr>
        <p:spPr bwMode="auto">
          <a:xfrm>
            <a:off x="658813" y="2578973"/>
            <a:ext cx="496218" cy="496218"/>
          </a:xfrm>
          <a:prstGeom prst="ellipse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IN" sz="1600" dirty="0">
              <a:solidFill>
                <a:schemeClr val="bg1"/>
              </a:solidFill>
              <a:latin typeface="Barlow" panose="00000500000000000000" pitchFamily="2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97694D4-2C9F-B61A-DBFB-D055543C73B1}"/>
              </a:ext>
            </a:extLst>
          </p:cNvPr>
          <p:cNvSpPr/>
          <p:nvPr/>
        </p:nvSpPr>
        <p:spPr bwMode="auto">
          <a:xfrm>
            <a:off x="917830" y="3302426"/>
            <a:ext cx="4904243" cy="540444"/>
          </a:xfrm>
          <a:prstGeom prst="roundRect">
            <a:avLst>
              <a:gd name="adj" fmla="val 50000"/>
            </a:avLst>
          </a:prstGeom>
          <a:solidFill>
            <a:srgbClr val="FEF3E8"/>
          </a:solidFill>
          <a:ln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5200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Not mentoring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C6F2449-1F81-FC5D-46B6-0A9EA60D5E9E}"/>
              </a:ext>
            </a:extLst>
          </p:cNvPr>
          <p:cNvSpPr/>
          <p:nvPr/>
        </p:nvSpPr>
        <p:spPr bwMode="auto">
          <a:xfrm>
            <a:off x="658813" y="3324538"/>
            <a:ext cx="496218" cy="496218"/>
          </a:xfrm>
          <a:prstGeom prst="ellipse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IN" sz="1600" dirty="0">
              <a:solidFill>
                <a:schemeClr val="bg1"/>
              </a:solidFill>
              <a:latin typeface="Barlow" panose="00000500000000000000" pitchFamily="2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0A6D576-E252-A1D9-F200-7E325FA4FFCB}"/>
              </a:ext>
            </a:extLst>
          </p:cNvPr>
          <p:cNvSpPr/>
          <p:nvPr/>
        </p:nvSpPr>
        <p:spPr bwMode="auto">
          <a:xfrm>
            <a:off x="917830" y="4047991"/>
            <a:ext cx="4904243" cy="540444"/>
          </a:xfrm>
          <a:prstGeom prst="roundRect">
            <a:avLst>
              <a:gd name="adj" fmla="val 50000"/>
            </a:avLst>
          </a:prstGeom>
          <a:solidFill>
            <a:srgbClr val="FEF3E8"/>
          </a:solidFill>
          <a:ln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5200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Not consulting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0468A0C-2300-F272-568C-CDED133FF449}"/>
              </a:ext>
            </a:extLst>
          </p:cNvPr>
          <p:cNvSpPr/>
          <p:nvPr/>
        </p:nvSpPr>
        <p:spPr bwMode="auto">
          <a:xfrm>
            <a:off x="658813" y="4070103"/>
            <a:ext cx="496218" cy="496218"/>
          </a:xfrm>
          <a:prstGeom prst="ellipse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IN" sz="1600" dirty="0">
              <a:solidFill>
                <a:schemeClr val="bg1"/>
              </a:solidFill>
              <a:latin typeface="Barlow" panose="00000500000000000000" pitchFamily="2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2B44649-C805-2099-18EE-C8843FD4F438}"/>
              </a:ext>
            </a:extLst>
          </p:cNvPr>
          <p:cNvSpPr/>
          <p:nvPr/>
        </p:nvSpPr>
        <p:spPr bwMode="auto">
          <a:xfrm>
            <a:off x="917830" y="4793556"/>
            <a:ext cx="4904243" cy="540444"/>
          </a:xfrm>
          <a:prstGeom prst="roundRect">
            <a:avLst>
              <a:gd name="adj" fmla="val 50000"/>
            </a:avLst>
          </a:prstGeom>
          <a:solidFill>
            <a:srgbClr val="FEF3E8"/>
          </a:solidFill>
          <a:ln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5200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1"/>
                </a:solidFill>
                <a:latin typeface="Barlow" panose="00000500000000000000" pitchFamily="2" charset="0"/>
                <a:ea typeface="Segoe UI" pitchFamily="34" charset="0"/>
                <a:cs typeface="Segoe UI" pitchFamily="34" charset="0"/>
              </a:rPr>
              <a:t>Not networking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DFFDCBD-3B7A-FAEC-BED8-AAF7BDF36D9E}"/>
              </a:ext>
            </a:extLst>
          </p:cNvPr>
          <p:cNvSpPr/>
          <p:nvPr/>
        </p:nvSpPr>
        <p:spPr bwMode="auto">
          <a:xfrm>
            <a:off x="658813" y="4815668"/>
            <a:ext cx="496218" cy="496218"/>
          </a:xfrm>
          <a:prstGeom prst="ellipse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IN" sz="1600" dirty="0">
              <a:solidFill>
                <a:schemeClr val="bg1"/>
              </a:solidFill>
              <a:latin typeface="Barlow" panose="00000500000000000000" pitchFamily="2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8" name="Graphic 47" descr="Close with solid fill">
            <a:extLst>
              <a:ext uri="{FF2B5EF4-FFF2-40B4-BE49-F238E27FC236}">
                <a16:creationId xmlns:a16="http://schemas.microsoft.com/office/drawing/2014/main" id="{56C9A8C9-525F-43D8-B5FF-BA096D73EB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9268" y="2659427"/>
            <a:ext cx="335309" cy="335309"/>
          </a:xfrm>
          <a:prstGeom prst="rect">
            <a:avLst/>
          </a:prstGeom>
        </p:spPr>
      </p:pic>
      <p:pic>
        <p:nvPicPr>
          <p:cNvPr id="49" name="Graphic 48" descr="Close with solid fill">
            <a:extLst>
              <a:ext uri="{FF2B5EF4-FFF2-40B4-BE49-F238E27FC236}">
                <a16:creationId xmlns:a16="http://schemas.microsoft.com/office/drawing/2014/main" id="{8BBC1050-B915-B4A7-503C-F8DC8A9620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9268" y="3408306"/>
            <a:ext cx="335309" cy="335309"/>
          </a:xfrm>
          <a:prstGeom prst="rect">
            <a:avLst/>
          </a:prstGeom>
        </p:spPr>
      </p:pic>
      <p:pic>
        <p:nvPicPr>
          <p:cNvPr id="50" name="Graphic 49" descr="Close with solid fill">
            <a:extLst>
              <a:ext uri="{FF2B5EF4-FFF2-40B4-BE49-F238E27FC236}">
                <a16:creationId xmlns:a16="http://schemas.microsoft.com/office/drawing/2014/main" id="{160E3E9C-87DA-FA83-68F8-96823B34B9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9268" y="4144592"/>
            <a:ext cx="335309" cy="335309"/>
          </a:xfrm>
          <a:prstGeom prst="rect">
            <a:avLst/>
          </a:prstGeom>
        </p:spPr>
      </p:pic>
      <p:pic>
        <p:nvPicPr>
          <p:cNvPr id="51" name="Graphic 50" descr="Close with solid fill">
            <a:extLst>
              <a:ext uri="{FF2B5EF4-FFF2-40B4-BE49-F238E27FC236}">
                <a16:creationId xmlns:a16="http://schemas.microsoft.com/office/drawing/2014/main" id="{272C0E5C-6EE1-6503-5B14-DBAFFFC05B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9268" y="4896122"/>
            <a:ext cx="335309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428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WADHWANI THEME" val="0b1YG6ut"/>
  <p:tag name="ARTICULATE_SLIDE_COUNT" val="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adhwani Theme">
  <a:themeElements>
    <a:clrScheme name="Romesh Color Scheme">
      <a:dk1>
        <a:srgbClr val="000000"/>
      </a:dk1>
      <a:lt1>
        <a:sysClr val="window" lastClr="FFFFFF"/>
      </a:lt1>
      <a:dk2>
        <a:srgbClr val="BF2025"/>
      </a:dk2>
      <a:lt2>
        <a:srgbClr val="DDDDDD"/>
      </a:lt2>
      <a:accent1>
        <a:srgbClr val="BF2025"/>
      </a:accent1>
      <a:accent2>
        <a:srgbClr val="DF5327"/>
      </a:accent2>
      <a:accent3>
        <a:srgbClr val="F68720"/>
      </a:accent3>
      <a:accent4>
        <a:srgbClr val="E9B201"/>
      </a:accent4>
      <a:accent5>
        <a:srgbClr val="418AB3"/>
      </a:accent5>
      <a:accent6>
        <a:srgbClr val="A6B727"/>
      </a:accent6>
      <a:hlink>
        <a:srgbClr val="0070C0"/>
      </a:hlink>
      <a:folHlink>
        <a:srgbClr val="703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914099" fontAlgn="base">
          <a:spcBef>
            <a:spcPct val="0"/>
          </a:spcBef>
          <a:spcAft>
            <a:spcPct val="0"/>
          </a:spcAft>
          <a:defRPr sz="1200" dirty="0" smtClean="0">
            <a:solidFill>
              <a:schemeClr val="bg1"/>
            </a:solidFill>
            <a:latin typeface="Barlow" panose="00000500000000000000" pitchFamily="2" charset="0"/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72000" rIns="72000" bIns="72000" rtlCol="0" anchor="ctr">
        <a:spAutoFit/>
      </a:bodyPr>
      <a:lstStyle>
        <a:defPPr algn="l">
          <a:defRPr sz="1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.Wadhwani.Colorful" id="{3FF6ADEF-E3D5-4BD3-B64B-0D0256DE80D3}" vid="{C0059A51-6129-4F61-82FD-F09902B796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15436</TotalTime>
  <Words>1376</Words>
  <Application>Microsoft Office PowerPoint</Application>
  <PresentationFormat>Widescreen</PresentationFormat>
  <Paragraphs>244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Wadhwani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Debdarshan Panda</dc:creator>
  <cp:lastModifiedBy>Ishraq Afaq</cp:lastModifiedBy>
  <cp:revision>194</cp:revision>
  <dcterms:created xsi:type="dcterms:W3CDTF">2024-07-25T13:31:27Z</dcterms:created>
  <dcterms:modified xsi:type="dcterms:W3CDTF">2026-06-17T15:20:41Z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364EA231-BFD6-4479-8DED-6B252429D911</vt:lpwstr>
  </property>
  <property fmtid="{D5CDD505-2E9C-101B-9397-08002B2CF9AE}" pid="3" name="ArticulatePath">
    <vt:lpwstr>https://moreslides-my.sharepoint.com/personal/ishraq_www_moreslides_com/Documents/Work/hitesh/13-08-2024/WF_Skilling_Employers</vt:lpwstr>
  </property>
</Properties>
</file>