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  <p:sldMasterId id="2147483714" r:id="rId3"/>
  </p:sldMasterIdLst>
  <p:notesMasterIdLst>
    <p:notesMasterId r:id="rId22"/>
  </p:notesMasterIdLst>
  <p:sldIdLst>
    <p:sldId id="265" r:id="rId4"/>
    <p:sldId id="359" r:id="rId5"/>
    <p:sldId id="2147480449" r:id="rId6"/>
    <p:sldId id="296" r:id="rId7"/>
    <p:sldId id="354" r:id="rId8"/>
    <p:sldId id="338" r:id="rId9"/>
    <p:sldId id="357" r:id="rId10"/>
    <p:sldId id="371" r:id="rId11"/>
    <p:sldId id="356" r:id="rId12"/>
    <p:sldId id="2147480450" r:id="rId13"/>
    <p:sldId id="310" r:id="rId14"/>
    <p:sldId id="2147480451" r:id="rId15"/>
    <p:sldId id="2147480452" r:id="rId16"/>
    <p:sldId id="2147480453" r:id="rId17"/>
    <p:sldId id="2147480454" r:id="rId18"/>
    <p:sldId id="2147480455" r:id="rId19"/>
    <p:sldId id="2147480456" r:id="rId20"/>
    <p:sldId id="214748044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E7C200-6364-784A-8DB9-CB74523AD3E9}" v="52" dt="2025-12-12T05:55:14.3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14"/>
    <p:restoredTop sz="94695"/>
  </p:normalViewPr>
  <p:slideViewPr>
    <p:cSldViewPr snapToGrid="0">
      <p:cViewPr varScale="1">
        <p:scale>
          <a:sx n="113" d="100"/>
          <a:sy n="113" d="100"/>
        </p:scale>
        <p:origin x="5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eev Warrier" userId="d34d5351-2b52-439e-ac5c-aa64d24df3b6" providerId="ADAL" clId="{1BA44C84-891C-4202-94E6-721D98A12003}"/>
    <pc:docChg chg="delSld modSld sldOrd">
      <pc:chgData name="Rajeev Warrier" userId="d34d5351-2b52-439e-ac5c-aa64d24df3b6" providerId="ADAL" clId="{1BA44C84-891C-4202-94E6-721D98A12003}" dt="2025-12-11T04:41:42.804" v="11" actId="729"/>
      <pc:docMkLst>
        <pc:docMk/>
      </pc:docMkLst>
      <pc:sldChg chg="ord">
        <pc:chgData name="Rajeev Warrier" userId="d34d5351-2b52-439e-ac5c-aa64d24df3b6" providerId="ADAL" clId="{1BA44C84-891C-4202-94E6-721D98A12003}" dt="2025-12-09T04:35:38.356" v="1"/>
        <pc:sldMkLst>
          <pc:docMk/>
          <pc:sldMk cId="1414936506" sldId="265"/>
        </pc:sldMkLst>
      </pc:sldChg>
      <pc:sldChg chg="ord">
        <pc:chgData name="Rajeev Warrier" userId="d34d5351-2b52-439e-ac5c-aa64d24df3b6" providerId="ADAL" clId="{1BA44C84-891C-4202-94E6-721D98A12003}" dt="2025-12-11T04:40:20.795" v="6"/>
        <pc:sldMkLst>
          <pc:docMk/>
          <pc:sldMk cId="1060864780" sldId="359"/>
        </pc:sldMkLst>
      </pc:sldChg>
      <pc:sldChg chg="ord">
        <pc:chgData name="Rajeev Warrier" userId="d34d5351-2b52-439e-ac5c-aa64d24df3b6" providerId="ADAL" clId="{1BA44C84-891C-4202-94E6-721D98A12003}" dt="2025-12-09T08:16:18.116" v="4"/>
        <pc:sldMkLst>
          <pc:docMk/>
          <pc:sldMk cId="697481706" sldId="371"/>
        </pc:sldMkLst>
      </pc:sldChg>
      <pc:sldChg chg="mod ord modShow">
        <pc:chgData name="Rajeev Warrier" userId="d34d5351-2b52-439e-ac5c-aa64d24df3b6" providerId="ADAL" clId="{1BA44C84-891C-4202-94E6-721D98A12003}" dt="2025-12-11T04:41:42.804" v="11" actId="729"/>
        <pc:sldMkLst>
          <pc:docMk/>
          <pc:sldMk cId="255477767" sldId="2147480448"/>
        </pc:sldMkLst>
      </pc:sldChg>
    </pc:docChg>
  </pc:docChgLst>
  <pc:docChgLst>
    <pc:chgData name="Hitesh Kumar" userId="cd811f26-18bf-4936-9c65-8f612ead53e3" providerId="ADAL" clId="{96252892-6E48-5E08-B1CF-AD2B2D9250E0}"/>
    <pc:docChg chg="undo custSel addSld delSld modSld sldOrd delMainMaster">
      <pc:chgData name="Hitesh Kumar" userId="cd811f26-18bf-4936-9c65-8f612ead53e3" providerId="ADAL" clId="{96252892-6E48-5E08-B1CF-AD2B2D9250E0}" dt="2025-12-12T05:55:23.856" v="357" actId="729"/>
      <pc:docMkLst>
        <pc:docMk/>
      </pc:docMkLst>
      <pc:sldChg chg="modSp mod">
        <pc:chgData name="Hitesh Kumar" userId="cd811f26-18bf-4936-9c65-8f612ead53e3" providerId="ADAL" clId="{96252892-6E48-5E08-B1CF-AD2B2D9250E0}" dt="2025-12-11T08:59:40.444" v="272" actId="1076"/>
        <pc:sldMkLst>
          <pc:docMk/>
          <pc:sldMk cId="477207972" sldId="296"/>
        </pc:sldMkLst>
        <pc:spChg chg="mod">
          <ac:chgData name="Hitesh Kumar" userId="cd811f26-18bf-4936-9c65-8f612ead53e3" providerId="ADAL" clId="{96252892-6E48-5E08-B1CF-AD2B2D9250E0}" dt="2025-12-11T08:59:40.444" v="272" actId="1076"/>
          <ac:spMkLst>
            <pc:docMk/>
            <pc:sldMk cId="477207972" sldId="296"/>
            <ac:spMk id="55" creationId="{B64A311E-9F85-D41A-6F3D-149C29B6C3FC}"/>
          </ac:spMkLst>
        </pc:spChg>
      </pc:sldChg>
      <pc:sldChg chg="ord">
        <pc:chgData name="Hitesh Kumar" userId="cd811f26-18bf-4936-9c65-8f612ead53e3" providerId="ADAL" clId="{96252892-6E48-5E08-B1CF-AD2B2D9250E0}" dt="2025-12-11T07:03:09.297" v="265" actId="20578"/>
        <pc:sldMkLst>
          <pc:docMk/>
          <pc:sldMk cId="1068663215" sldId="310"/>
        </pc:sldMkLst>
      </pc:sldChg>
      <pc:sldChg chg="addSp delSp modSp add del mod setBg">
        <pc:chgData name="Hitesh Kumar" userId="cd811f26-18bf-4936-9c65-8f612ead53e3" providerId="ADAL" clId="{96252892-6E48-5E08-B1CF-AD2B2D9250E0}" dt="2025-12-11T09:00:36.148" v="280" actId="167"/>
        <pc:sldMkLst>
          <pc:docMk/>
          <pc:sldMk cId="648573475" sldId="338"/>
        </pc:sldMkLst>
        <pc:spChg chg="add del mod">
          <ac:chgData name="Hitesh Kumar" userId="cd811f26-18bf-4936-9c65-8f612ead53e3" providerId="ADAL" clId="{96252892-6E48-5E08-B1CF-AD2B2D9250E0}" dt="2025-12-11T09:00:02.470" v="275" actId="478"/>
          <ac:spMkLst>
            <pc:docMk/>
            <pc:sldMk cId="648573475" sldId="338"/>
            <ac:spMk id="2" creationId="{10ED323B-B216-C955-A465-893C0E402E27}"/>
          </ac:spMkLst>
        </pc:spChg>
        <pc:spChg chg="add mod">
          <ac:chgData name="Hitesh Kumar" userId="cd811f26-18bf-4936-9c65-8f612ead53e3" providerId="ADAL" clId="{96252892-6E48-5E08-B1CF-AD2B2D9250E0}" dt="2025-12-11T09:00:36.148" v="280" actId="167"/>
          <ac:spMkLst>
            <pc:docMk/>
            <pc:sldMk cId="648573475" sldId="338"/>
            <ac:spMk id="3" creationId="{6C70F407-B891-C2BD-1693-9ABDC286C95D}"/>
          </ac:spMkLst>
        </pc:spChg>
      </pc:sldChg>
      <pc:sldChg chg="addSp modSp">
        <pc:chgData name="Hitesh Kumar" userId="cd811f26-18bf-4936-9c65-8f612ead53e3" providerId="ADAL" clId="{96252892-6E48-5E08-B1CF-AD2B2D9250E0}" dt="2025-12-11T09:00:25.278" v="278" actId="167"/>
        <pc:sldMkLst>
          <pc:docMk/>
          <pc:sldMk cId="685138431" sldId="354"/>
        </pc:sldMkLst>
        <pc:spChg chg="add mod">
          <ac:chgData name="Hitesh Kumar" userId="cd811f26-18bf-4936-9c65-8f612ead53e3" providerId="ADAL" clId="{96252892-6E48-5E08-B1CF-AD2B2D9250E0}" dt="2025-12-11T09:00:25.278" v="278" actId="167"/>
          <ac:spMkLst>
            <pc:docMk/>
            <pc:sldMk cId="685138431" sldId="354"/>
            <ac:spMk id="2" creationId="{4258701E-7835-B138-73DB-E6851FDDBFE5}"/>
          </ac:spMkLst>
        </pc:spChg>
      </pc:sldChg>
      <pc:sldChg chg="addSp delSp modSp mod">
        <pc:chgData name="Hitesh Kumar" userId="cd811f26-18bf-4936-9c65-8f612ead53e3" providerId="ADAL" clId="{96252892-6E48-5E08-B1CF-AD2B2D9250E0}" dt="2025-12-11T08:58:25.408" v="267" actId="20577"/>
        <pc:sldMkLst>
          <pc:docMk/>
          <pc:sldMk cId="2960232397" sldId="356"/>
        </pc:sldMkLst>
        <pc:spChg chg="add mod">
          <ac:chgData name="Hitesh Kumar" userId="cd811f26-18bf-4936-9c65-8f612ead53e3" providerId="ADAL" clId="{96252892-6E48-5E08-B1CF-AD2B2D9250E0}" dt="2025-12-11T06:46:23.775" v="240" actId="20577"/>
          <ac:spMkLst>
            <pc:docMk/>
            <pc:sldMk cId="2960232397" sldId="356"/>
            <ac:spMk id="2" creationId="{0B52BBF8-6ACB-AA1A-98B4-FA88761794A7}"/>
          </ac:spMkLst>
        </pc:spChg>
        <pc:spChg chg="mod">
          <ac:chgData name="Hitesh Kumar" userId="cd811f26-18bf-4936-9c65-8f612ead53e3" providerId="ADAL" clId="{96252892-6E48-5E08-B1CF-AD2B2D9250E0}" dt="2025-12-11T06:42:04.644" v="230" actId="20577"/>
          <ac:spMkLst>
            <pc:docMk/>
            <pc:sldMk cId="2960232397" sldId="356"/>
            <ac:spMk id="3" creationId="{B7C91110-ED0D-9A6A-CAE5-384287A2D707}"/>
          </ac:spMkLst>
        </pc:spChg>
        <pc:spChg chg="mod">
          <ac:chgData name="Hitesh Kumar" userId="cd811f26-18bf-4936-9c65-8f612ead53e3" providerId="ADAL" clId="{96252892-6E48-5E08-B1CF-AD2B2D9250E0}" dt="2025-12-11T06:44:19.113" v="233"/>
          <ac:spMkLst>
            <pc:docMk/>
            <pc:sldMk cId="2960232397" sldId="356"/>
            <ac:spMk id="4" creationId="{923A0B8B-53EB-E7BA-1F82-C46BCC928417}"/>
          </ac:spMkLst>
        </pc:spChg>
        <pc:spChg chg="add mod">
          <ac:chgData name="Hitesh Kumar" userId="cd811f26-18bf-4936-9c65-8f612ead53e3" providerId="ADAL" clId="{96252892-6E48-5E08-B1CF-AD2B2D9250E0}" dt="2025-12-11T06:46:36.915" v="241"/>
          <ac:spMkLst>
            <pc:docMk/>
            <pc:sldMk cId="2960232397" sldId="356"/>
            <ac:spMk id="5" creationId="{CD2E0FF7-28C0-B772-42C8-1F5810A4626B}"/>
          </ac:spMkLst>
        </pc:spChg>
        <pc:spChg chg="add mod">
          <ac:chgData name="Hitesh Kumar" userId="cd811f26-18bf-4936-9c65-8f612ead53e3" providerId="ADAL" clId="{96252892-6E48-5E08-B1CF-AD2B2D9250E0}" dt="2025-12-11T08:58:25.408" v="267" actId="20577"/>
          <ac:spMkLst>
            <pc:docMk/>
            <pc:sldMk cId="2960232397" sldId="356"/>
            <ac:spMk id="6" creationId="{FD7A3A70-B201-0868-D7D1-368C3D152A32}"/>
          </ac:spMkLst>
        </pc:spChg>
        <pc:spChg chg="mod">
          <ac:chgData name="Hitesh Kumar" userId="cd811f26-18bf-4936-9c65-8f612ead53e3" providerId="ADAL" clId="{96252892-6E48-5E08-B1CF-AD2B2D9250E0}" dt="2025-12-11T06:36:07.907" v="155" actId="113"/>
          <ac:spMkLst>
            <pc:docMk/>
            <pc:sldMk cId="2960232397" sldId="356"/>
            <ac:spMk id="11" creationId="{6C865CF9-BFA8-F001-5395-7D0A462F5CB5}"/>
          </ac:spMkLst>
        </pc:spChg>
        <pc:spChg chg="add del mod">
          <ac:chgData name="Hitesh Kumar" userId="cd811f26-18bf-4936-9c65-8f612ead53e3" providerId="ADAL" clId="{96252892-6E48-5E08-B1CF-AD2B2D9250E0}" dt="2025-12-11T06:36:07.907" v="155" actId="113"/>
          <ac:spMkLst>
            <pc:docMk/>
            <pc:sldMk cId="2960232397" sldId="356"/>
            <ac:spMk id="16" creationId="{24D8771D-D9A8-0029-C9FB-0C79BB247E14}"/>
          </ac:spMkLst>
        </pc:spChg>
        <pc:spChg chg="mod">
          <ac:chgData name="Hitesh Kumar" userId="cd811f26-18bf-4936-9c65-8f612ead53e3" providerId="ADAL" clId="{96252892-6E48-5E08-B1CF-AD2B2D9250E0}" dt="2025-12-11T06:36:07.907" v="155" actId="113"/>
          <ac:spMkLst>
            <pc:docMk/>
            <pc:sldMk cId="2960232397" sldId="356"/>
            <ac:spMk id="25" creationId="{39269443-DC8E-D121-3B25-7FB505094ADF}"/>
          </ac:spMkLst>
        </pc:spChg>
        <pc:spChg chg="mod">
          <ac:chgData name="Hitesh Kumar" userId="cd811f26-18bf-4936-9c65-8f612ead53e3" providerId="ADAL" clId="{96252892-6E48-5E08-B1CF-AD2B2D9250E0}" dt="2025-12-11T06:36:07.907" v="155" actId="113"/>
          <ac:spMkLst>
            <pc:docMk/>
            <pc:sldMk cId="2960232397" sldId="356"/>
            <ac:spMk id="26" creationId="{24D8F447-5525-FBD4-1E85-F1387F4BFB8E}"/>
          </ac:spMkLst>
        </pc:spChg>
        <pc:spChg chg="mod">
          <ac:chgData name="Hitesh Kumar" userId="cd811f26-18bf-4936-9c65-8f612ead53e3" providerId="ADAL" clId="{96252892-6E48-5E08-B1CF-AD2B2D9250E0}" dt="2025-12-11T06:36:07.907" v="155" actId="113"/>
          <ac:spMkLst>
            <pc:docMk/>
            <pc:sldMk cId="2960232397" sldId="356"/>
            <ac:spMk id="36" creationId="{14A19880-46D3-0D36-BCAC-4EA4610C07E5}"/>
          </ac:spMkLst>
        </pc:spChg>
        <pc:spChg chg="mod">
          <ac:chgData name="Hitesh Kumar" userId="cd811f26-18bf-4936-9c65-8f612ead53e3" providerId="ADAL" clId="{96252892-6E48-5E08-B1CF-AD2B2D9250E0}" dt="2025-12-11T06:44:25.420" v="235" actId="20577"/>
          <ac:spMkLst>
            <pc:docMk/>
            <pc:sldMk cId="2960232397" sldId="356"/>
            <ac:spMk id="48" creationId="{8CAF41B7-B5E5-9CEE-8C91-D57EAB63E0D7}"/>
          </ac:spMkLst>
        </pc:spChg>
        <pc:spChg chg="mod">
          <ac:chgData name="Hitesh Kumar" userId="cd811f26-18bf-4936-9c65-8f612ead53e3" providerId="ADAL" clId="{96252892-6E48-5E08-B1CF-AD2B2D9250E0}" dt="2025-12-11T06:36:07.907" v="155" actId="113"/>
          <ac:spMkLst>
            <pc:docMk/>
            <pc:sldMk cId="2960232397" sldId="356"/>
            <ac:spMk id="77" creationId="{A7B33E84-D802-D5CF-2707-8389936B9BD6}"/>
          </ac:spMkLst>
        </pc:spChg>
        <pc:spChg chg="mod">
          <ac:chgData name="Hitesh Kumar" userId="cd811f26-18bf-4936-9c65-8f612ead53e3" providerId="ADAL" clId="{96252892-6E48-5E08-B1CF-AD2B2D9250E0}" dt="2025-12-11T06:36:07.907" v="155" actId="113"/>
          <ac:spMkLst>
            <pc:docMk/>
            <pc:sldMk cId="2960232397" sldId="356"/>
            <ac:spMk id="79" creationId="{6C32B250-6FFA-72BB-79BD-28A666D3E32B}"/>
          </ac:spMkLst>
        </pc:spChg>
        <pc:spChg chg="del">
          <ac:chgData name="Hitesh Kumar" userId="cd811f26-18bf-4936-9c65-8f612ead53e3" providerId="ADAL" clId="{96252892-6E48-5E08-B1CF-AD2B2D9250E0}" dt="2025-12-11T06:35:03.074" v="152" actId="478"/>
          <ac:spMkLst>
            <pc:docMk/>
            <pc:sldMk cId="2960232397" sldId="356"/>
            <ac:spMk id="82" creationId="{64ECF72F-5AFC-5E2A-0733-702DE01B8CCE}"/>
          </ac:spMkLst>
        </pc:spChg>
        <pc:spChg chg="del">
          <ac:chgData name="Hitesh Kumar" userId="cd811f26-18bf-4936-9c65-8f612ead53e3" providerId="ADAL" clId="{96252892-6E48-5E08-B1CF-AD2B2D9250E0}" dt="2025-12-11T06:33:37.264" v="130" actId="478"/>
          <ac:spMkLst>
            <pc:docMk/>
            <pc:sldMk cId="2960232397" sldId="356"/>
            <ac:spMk id="84" creationId="{1AC53EB4-10D6-9BFB-34A1-7037BE9D1FF2}"/>
          </ac:spMkLst>
        </pc:spChg>
        <pc:spChg chg="del">
          <ac:chgData name="Hitesh Kumar" userId="cd811f26-18bf-4936-9c65-8f612ead53e3" providerId="ADAL" clId="{96252892-6E48-5E08-B1CF-AD2B2D9250E0}" dt="2025-12-11T06:32:45.882" v="118" actId="478"/>
          <ac:spMkLst>
            <pc:docMk/>
            <pc:sldMk cId="2960232397" sldId="356"/>
            <ac:spMk id="89" creationId="{01ED416A-2622-6A01-F3F1-E85B525B0DDD}"/>
          </ac:spMkLst>
        </pc:spChg>
        <pc:spChg chg="mod">
          <ac:chgData name="Hitesh Kumar" userId="cd811f26-18bf-4936-9c65-8f612ead53e3" providerId="ADAL" clId="{96252892-6E48-5E08-B1CF-AD2B2D9250E0}" dt="2025-12-11T06:44:40.670" v="237" actId="20577"/>
          <ac:spMkLst>
            <pc:docMk/>
            <pc:sldMk cId="2960232397" sldId="356"/>
            <ac:spMk id="92" creationId="{30F7DAD2-54A8-F227-B905-2293AA7C9A0B}"/>
          </ac:spMkLst>
        </pc:spChg>
      </pc:sldChg>
      <pc:sldChg chg="addSp modSp">
        <pc:chgData name="Hitesh Kumar" userId="cd811f26-18bf-4936-9c65-8f612ead53e3" providerId="ADAL" clId="{96252892-6E48-5E08-B1CF-AD2B2D9250E0}" dt="2025-12-11T09:00:15.396" v="276"/>
        <pc:sldMkLst>
          <pc:docMk/>
          <pc:sldMk cId="1060864780" sldId="359"/>
        </pc:sldMkLst>
        <pc:spChg chg="add mod">
          <ac:chgData name="Hitesh Kumar" userId="cd811f26-18bf-4936-9c65-8f612ead53e3" providerId="ADAL" clId="{96252892-6E48-5E08-B1CF-AD2B2D9250E0}" dt="2025-12-11T09:00:15.396" v="276"/>
          <ac:spMkLst>
            <pc:docMk/>
            <pc:sldMk cId="1060864780" sldId="359"/>
            <ac:spMk id="8" creationId="{1996EFC0-CAD0-7421-4193-A30ECE2D9A5C}"/>
          </ac:spMkLst>
        </pc:spChg>
      </pc:sldChg>
      <pc:sldChg chg="delSp modSp add del mod setBg">
        <pc:chgData name="Hitesh Kumar" userId="cd811f26-18bf-4936-9c65-8f612ead53e3" providerId="ADAL" clId="{96252892-6E48-5E08-B1CF-AD2B2D9250E0}" dt="2025-12-12T05:51:56.414" v="295" actId="478"/>
        <pc:sldMkLst>
          <pc:docMk/>
          <pc:sldMk cId="697481706" sldId="371"/>
        </pc:sldMkLst>
        <pc:spChg chg="mod">
          <ac:chgData name="Hitesh Kumar" userId="cd811f26-18bf-4936-9c65-8f612ead53e3" providerId="ADAL" clId="{96252892-6E48-5E08-B1CF-AD2B2D9250E0}" dt="2025-12-09T08:13:43.280" v="66" actId="20577"/>
          <ac:spMkLst>
            <pc:docMk/>
            <pc:sldMk cId="697481706" sldId="371"/>
            <ac:spMk id="4" creationId="{59F2796A-1D64-75CF-5BAA-FB60A5B3BBA2}"/>
          </ac:spMkLst>
        </pc:spChg>
        <pc:spChg chg="mod">
          <ac:chgData name="Hitesh Kumar" userId="cd811f26-18bf-4936-9c65-8f612ead53e3" providerId="ADAL" clId="{96252892-6E48-5E08-B1CF-AD2B2D9250E0}" dt="2025-12-09T08:13:35.633" v="61" actId="20577"/>
          <ac:spMkLst>
            <pc:docMk/>
            <pc:sldMk cId="697481706" sldId="371"/>
            <ac:spMk id="5" creationId="{087D6917-3387-BC1E-1AEB-6401C17A84CC}"/>
          </ac:spMkLst>
        </pc:spChg>
        <pc:spChg chg="mod">
          <ac:chgData name="Hitesh Kumar" userId="cd811f26-18bf-4936-9c65-8f612ead53e3" providerId="ADAL" clId="{96252892-6E48-5E08-B1CF-AD2B2D9250E0}" dt="2025-12-09T08:13:37.581" v="62" actId="20577"/>
          <ac:spMkLst>
            <pc:docMk/>
            <pc:sldMk cId="697481706" sldId="371"/>
            <ac:spMk id="6" creationId="{D2AA217C-ADDE-B854-DC3E-E71659484D25}"/>
          </ac:spMkLst>
        </pc:spChg>
        <pc:spChg chg="mod">
          <ac:chgData name="Hitesh Kumar" userId="cd811f26-18bf-4936-9c65-8f612ead53e3" providerId="ADAL" clId="{96252892-6E48-5E08-B1CF-AD2B2D9250E0}" dt="2025-12-09T08:13:40.040" v="63" actId="20577"/>
          <ac:spMkLst>
            <pc:docMk/>
            <pc:sldMk cId="697481706" sldId="371"/>
            <ac:spMk id="7" creationId="{9C463BC6-F85E-7129-84E7-D6AF970DF754}"/>
          </ac:spMkLst>
        </pc:spChg>
        <pc:grpChg chg="del">
          <ac:chgData name="Hitesh Kumar" userId="cd811f26-18bf-4936-9c65-8f612ead53e3" providerId="ADAL" clId="{96252892-6E48-5E08-B1CF-AD2B2D9250E0}" dt="2025-12-12T05:51:56.414" v="295" actId="478"/>
          <ac:grpSpMkLst>
            <pc:docMk/>
            <pc:sldMk cId="697481706" sldId="371"/>
            <ac:grpSpMk id="2329" creationId="{7739A7A4-4819-DC2A-5FEC-2847C2D0EE42}"/>
          </ac:grpSpMkLst>
        </pc:grpChg>
      </pc:sldChg>
      <pc:sldChg chg="addSp delSp modSp add mod ord delAnim modAnim modShow">
        <pc:chgData name="Hitesh Kumar" userId="cd811f26-18bf-4936-9c65-8f612ead53e3" providerId="ADAL" clId="{96252892-6E48-5E08-B1CF-AD2B2D9250E0}" dt="2025-12-12T05:55:23.856" v="357" actId="729"/>
        <pc:sldMkLst>
          <pc:docMk/>
          <pc:sldMk cId="255477767" sldId="2147480448"/>
        </pc:sldMkLst>
        <pc:spChg chg="mod">
          <ac:chgData name="Hitesh Kumar" userId="cd811f26-18bf-4936-9c65-8f612ead53e3" providerId="ADAL" clId="{96252892-6E48-5E08-B1CF-AD2B2D9250E0}" dt="2025-12-05T10:04:02.706" v="12"/>
          <ac:spMkLst>
            <pc:docMk/>
            <pc:sldMk cId="255477767" sldId="2147480448"/>
            <ac:spMk id="3" creationId="{CDECF0C1-CC4D-E399-0A80-FFD15DD6EB77}"/>
          </ac:spMkLst>
        </pc:spChg>
        <pc:spChg chg="mod">
          <ac:chgData name="Hitesh Kumar" userId="cd811f26-18bf-4936-9c65-8f612ead53e3" providerId="ADAL" clId="{96252892-6E48-5E08-B1CF-AD2B2D9250E0}" dt="2025-12-05T10:04:02.706" v="12"/>
          <ac:spMkLst>
            <pc:docMk/>
            <pc:sldMk cId="255477767" sldId="2147480448"/>
            <ac:spMk id="4" creationId="{6765F614-C7CA-CB71-5BC6-55F5D7BEF9DA}"/>
          </ac:spMkLst>
        </pc:spChg>
        <pc:grpChg chg="add mod">
          <ac:chgData name="Hitesh Kumar" userId="cd811f26-18bf-4936-9c65-8f612ead53e3" providerId="ADAL" clId="{96252892-6E48-5E08-B1CF-AD2B2D9250E0}" dt="2025-12-05T10:04:02.706" v="12"/>
          <ac:grpSpMkLst>
            <pc:docMk/>
            <pc:sldMk cId="255477767" sldId="2147480448"/>
            <ac:grpSpMk id="2" creationId="{54A651E1-AF31-E2FE-5DC8-169671D5C560}"/>
          </ac:grpSpMkLst>
        </pc:grpChg>
        <pc:picChg chg="add mod">
          <ac:chgData name="Hitesh Kumar" userId="cd811f26-18bf-4936-9c65-8f612ead53e3" providerId="ADAL" clId="{96252892-6E48-5E08-B1CF-AD2B2D9250E0}" dt="2025-12-05T10:04:02.706" v="12"/>
          <ac:picMkLst>
            <pc:docMk/>
            <pc:sldMk cId="255477767" sldId="2147480448"/>
            <ac:picMk id="5" creationId="{741783AD-D09B-4654-C14D-566AE186944C}"/>
          </ac:picMkLst>
        </pc:picChg>
        <pc:picChg chg="add mod">
          <ac:chgData name="Hitesh Kumar" userId="cd811f26-18bf-4936-9c65-8f612ead53e3" providerId="ADAL" clId="{96252892-6E48-5E08-B1CF-AD2B2D9250E0}" dt="2025-12-09T05:38:18.751" v="27"/>
          <ac:picMkLst>
            <pc:docMk/>
            <pc:sldMk cId="255477767" sldId="2147480448"/>
            <ac:picMk id="7" creationId="{288B4EDC-8602-31EC-F019-2236D198AA0F}"/>
          </ac:picMkLst>
        </pc:picChg>
      </pc:sldChg>
      <pc:sldChg chg="addSp delSp modSp add del mod ord setBg delAnim modAnim">
        <pc:chgData name="Hitesh Kumar" userId="cd811f26-18bf-4936-9c65-8f612ead53e3" providerId="ADAL" clId="{96252892-6E48-5E08-B1CF-AD2B2D9250E0}" dt="2025-12-09T13:36:19.210" v="79"/>
        <pc:sldMkLst>
          <pc:docMk/>
          <pc:sldMk cId="428230342" sldId="2147480449"/>
        </pc:sldMkLst>
        <pc:picChg chg="add mod">
          <ac:chgData name="Hitesh Kumar" userId="cd811f26-18bf-4936-9c65-8f612ead53e3" providerId="ADAL" clId="{96252892-6E48-5E08-B1CF-AD2B2D9250E0}" dt="2025-12-09T13:36:19.210" v="79"/>
          <ac:picMkLst>
            <pc:docMk/>
            <pc:sldMk cId="428230342" sldId="2147480449"/>
            <ac:picMk id="2" creationId="{DCCC800F-AF08-D21F-6A85-BE007BF1F82E}"/>
          </ac:picMkLst>
        </pc:picChg>
      </pc:sldChg>
      <pc:sldChg chg="addSp delSp modSp add mod">
        <pc:chgData name="Hitesh Kumar" userId="cd811f26-18bf-4936-9c65-8f612ead53e3" providerId="ADAL" clId="{96252892-6E48-5E08-B1CF-AD2B2D9250E0}" dt="2025-12-11T06:48:19.943" v="263" actId="20577"/>
        <pc:sldMkLst>
          <pc:docMk/>
          <pc:sldMk cId="2504989118" sldId="2147480450"/>
        </pc:sldMkLst>
        <pc:spChg chg="mod">
          <ac:chgData name="Hitesh Kumar" userId="cd811f26-18bf-4936-9c65-8f612ead53e3" providerId="ADAL" clId="{96252892-6E48-5E08-B1CF-AD2B2D9250E0}" dt="2025-12-11T06:42:00.351" v="229" actId="20577"/>
          <ac:spMkLst>
            <pc:docMk/>
            <pc:sldMk cId="2504989118" sldId="2147480450"/>
            <ac:spMk id="3" creationId="{3A91B077-AA71-9401-2B38-18AECFA53DB5}"/>
          </ac:spMkLst>
        </pc:spChg>
        <pc:spChg chg="mod">
          <ac:chgData name="Hitesh Kumar" userId="cd811f26-18bf-4936-9c65-8f612ead53e3" providerId="ADAL" clId="{96252892-6E48-5E08-B1CF-AD2B2D9250E0}" dt="2025-12-11T06:37:58.493" v="162"/>
          <ac:spMkLst>
            <pc:docMk/>
            <pc:sldMk cId="2504989118" sldId="2147480450"/>
            <ac:spMk id="4" creationId="{C52594B2-E68F-7CC2-80AB-62A159A6D6A0}"/>
          </ac:spMkLst>
        </pc:spChg>
        <pc:spChg chg="add mod">
          <ac:chgData name="Hitesh Kumar" userId="cd811f26-18bf-4936-9c65-8f612ead53e3" providerId="ADAL" clId="{96252892-6E48-5E08-B1CF-AD2B2D9250E0}" dt="2025-12-11T06:47:34.041" v="253" actId="20577"/>
          <ac:spMkLst>
            <pc:docMk/>
            <pc:sldMk cId="2504989118" sldId="2147480450"/>
            <ac:spMk id="5" creationId="{4C1457F7-8F35-09A4-755C-54EAAEAE23B1}"/>
          </ac:spMkLst>
        </pc:spChg>
        <pc:spChg chg="add mod">
          <ac:chgData name="Hitesh Kumar" userId="cd811f26-18bf-4936-9c65-8f612ead53e3" providerId="ADAL" clId="{96252892-6E48-5E08-B1CF-AD2B2D9250E0}" dt="2025-12-11T06:47:53.952" v="254"/>
          <ac:spMkLst>
            <pc:docMk/>
            <pc:sldMk cId="2504989118" sldId="2147480450"/>
            <ac:spMk id="6" creationId="{041BA5E5-133C-FC1C-4CB0-D7A3FCE7867C}"/>
          </ac:spMkLst>
        </pc:spChg>
        <pc:spChg chg="add mod">
          <ac:chgData name="Hitesh Kumar" userId="cd811f26-18bf-4936-9c65-8f612ead53e3" providerId="ADAL" clId="{96252892-6E48-5E08-B1CF-AD2B2D9250E0}" dt="2025-12-11T06:48:19.943" v="263" actId="20577"/>
          <ac:spMkLst>
            <pc:docMk/>
            <pc:sldMk cId="2504989118" sldId="2147480450"/>
            <ac:spMk id="7" creationId="{1603B6D9-15C8-34AE-1235-EBFC643B8C53}"/>
          </ac:spMkLst>
        </pc:spChg>
        <pc:spChg chg="del">
          <ac:chgData name="Hitesh Kumar" userId="cd811f26-18bf-4936-9c65-8f612ead53e3" providerId="ADAL" clId="{96252892-6E48-5E08-B1CF-AD2B2D9250E0}" dt="2025-12-11T06:38:18.725" v="164" actId="478"/>
          <ac:spMkLst>
            <pc:docMk/>
            <pc:sldMk cId="2504989118" sldId="2147480450"/>
            <ac:spMk id="11" creationId="{E3AC82C8-3B53-E4EF-3DFD-94C136156704}"/>
          </ac:spMkLst>
        </pc:spChg>
        <pc:spChg chg="del">
          <ac:chgData name="Hitesh Kumar" userId="cd811f26-18bf-4936-9c65-8f612ead53e3" providerId="ADAL" clId="{96252892-6E48-5E08-B1CF-AD2B2D9250E0}" dt="2025-12-11T06:38:18.725" v="164" actId="478"/>
          <ac:spMkLst>
            <pc:docMk/>
            <pc:sldMk cId="2504989118" sldId="2147480450"/>
            <ac:spMk id="15" creationId="{EF6B7FA2-9690-7F8B-86DD-F2E8FBB4F079}"/>
          </ac:spMkLst>
        </pc:spChg>
        <pc:spChg chg="mod topLvl">
          <ac:chgData name="Hitesh Kumar" userId="cd811f26-18bf-4936-9c65-8f612ead53e3" providerId="ADAL" clId="{96252892-6E48-5E08-B1CF-AD2B2D9250E0}" dt="2025-12-11T06:39:21.427" v="179" actId="165"/>
          <ac:spMkLst>
            <pc:docMk/>
            <pc:sldMk cId="2504989118" sldId="2147480450"/>
            <ac:spMk id="21" creationId="{D4E8A00E-EC70-0429-5DA5-F039E304CD03}"/>
          </ac:spMkLst>
        </pc:spChg>
        <pc:spChg chg="mod topLvl">
          <ac:chgData name="Hitesh Kumar" userId="cd811f26-18bf-4936-9c65-8f612ead53e3" providerId="ADAL" clId="{96252892-6E48-5E08-B1CF-AD2B2D9250E0}" dt="2025-12-11T06:39:21.427" v="179" actId="165"/>
          <ac:spMkLst>
            <pc:docMk/>
            <pc:sldMk cId="2504989118" sldId="2147480450"/>
            <ac:spMk id="26" creationId="{E700BEBA-7A51-A157-4A32-CD23B8EC4CD9}"/>
          </ac:spMkLst>
        </pc:spChg>
        <pc:spChg chg="mod topLvl">
          <ac:chgData name="Hitesh Kumar" userId="cd811f26-18bf-4936-9c65-8f612ead53e3" providerId="ADAL" clId="{96252892-6E48-5E08-B1CF-AD2B2D9250E0}" dt="2025-12-11T06:39:21.427" v="179" actId="165"/>
          <ac:spMkLst>
            <pc:docMk/>
            <pc:sldMk cId="2504989118" sldId="2147480450"/>
            <ac:spMk id="28" creationId="{E7E913E9-DE22-C5C7-4A7F-A518C1B31514}"/>
          </ac:spMkLst>
        </pc:spChg>
        <pc:spChg chg="mod topLvl">
          <ac:chgData name="Hitesh Kumar" userId="cd811f26-18bf-4936-9c65-8f612ead53e3" providerId="ADAL" clId="{96252892-6E48-5E08-B1CF-AD2B2D9250E0}" dt="2025-12-11T06:39:21.427" v="179" actId="165"/>
          <ac:spMkLst>
            <pc:docMk/>
            <pc:sldMk cId="2504989118" sldId="2147480450"/>
            <ac:spMk id="31" creationId="{9EAC8520-12EE-69AB-9D37-D452629270A3}"/>
          </ac:spMkLst>
        </pc:spChg>
        <pc:spChg chg="mod topLvl">
          <ac:chgData name="Hitesh Kumar" userId="cd811f26-18bf-4936-9c65-8f612ead53e3" providerId="ADAL" clId="{96252892-6E48-5E08-B1CF-AD2B2D9250E0}" dt="2025-12-11T06:39:21.427" v="179" actId="165"/>
          <ac:spMkLst>
            <pc:docMk/>
            <pc:sldMk cId="2504989118" sldId="2147480450"/>
            <ac:spMk id="36" creationId="{42662018-5A06-4555-F9F6-6422168F0ADA}"/>
          </ac:spMkLst>
        </pc:spChg>
        <pc:spChg chg="mod">
          <ac:chgData name="Hitesh Kumar" userId="cd811f26-18bf-4936-9c65-8f612ead53e3" providerId="ADAL" clId="{96252892-6E48-5E08-B1CF-AD2B2D9250E0}" dt="2025-12-11T06:38:35.890" v="168" actId="20577"/>
          <ac:spMkLst>
            <pc:docMk/>
            <pc:sldMk cId="2504989118" sldId="2147480450"/>
            <ac:spMk id="46" creationId="{5F54E44B-AF66-39F8-9368-7D8F5DE143EE}"/>
          </ac:spMkLst>
        </pc:spChg>
        <pc:spChg chg="mod">
          <ac:chgData name="Hitesh Kumar" userId="cd811f26-18bf-4936-9c65-8f612ead53e3" providerId="ADAL" clId="{96252892-6E48-5E08-B1CF-AD2B2D9250E0}" dt="2025-12-11T06:39:10.382" v="178" actId="20577"/>
          <ac:spMkLst>
            <pc:docMk/>
            <pc:sldMk cId="2504989118" sldId="2147480450"/>
            <ac:spMk id="48" creationId="{F0339800-C148-A7B5-CE8D-85989041ACF2}"/>
          </ac:spMkLst>
        </pc:spChg>
        <pc:spChg chg="mod topLvl">
          <ac:chgData name="Hitesh Kumar" userId="cd811f26-18bf-4936-9c65-8f612ead53e3" providerId="ADAL" clId="{96252892-6E48-5E08-B1CF-AD2B2D9250E0}" dt="2025-12-11T06:39:21.427" v="179" actId="165"/>
          <ac:spMkLst>
            <pc:docMk/>
            <pc:sldMk cId="2504989118" sldId="2147480450"/>
            <ac:spMk id="67" creationId="{01022287-A83C-94DE-4C13-843C7FD8D6DC}"/>
          </ac:spMkLst>
        </pc:spChg>
        <pc:spChg chg="mod topLvl">
          <ac:chgData name="Hitesh Kumar" userId="cd811f26-18bf-4936-9c65-8f612ead53e3" providerId="ADAL" clId="{96252892-6E48-5E08-B1CF-AD2B2D9250E0}" dt="2025-12-11T06:39:21.427" v="179" actId="165"/>
          <ac:spMkLst>
            <pc:docMk/>
            <pc:sldMk cId="2504989118" sldId="2147480450"/>
            <ac:spMk id="77" creationId="{D15F656C-5046-F3A1-558D-E543ABFBA2B9}"/>
          </ac:spMkLst>
        </pc:spChg>
        <pc:spChg chg="del mod topLvl">
          <ac:chgData name="Hitesh Kumar" userId="cd811f26-18bf-4936-9c65-8f612ead53e3" providerId="ADAL" clId="{96252892-6E48-5E08-B1CF-AD2B2D9250E0}" dt="2025-12-11T06:39:23.957" v="180" actId="478"/>
          <ac:spMkLst>
            <pc:docMk/>
            <pc:sldMk cId="2504989118" sldId="2147480450"/>
            <ac:spMk id="82" creationId="{A06D4B40-0A2A-D095-BBFE-84028012EDA9}"/>
          </ac:spMkLst>
        </pc:spChg>
        <pc:spChg chg="del">
          <ac:chgData name="Hitesh Kumar" userId="cd811f26-18bf-4936-9c65-8f612ead53e3" providerId="ADAL" clId="{96252892-6E48-5E08-B1CF-AD2B2D9250E0}" dt="2025-12-11T06:39:23.957" v="180" actId="478"/>
          <ac:spMkLst>
            <pc:docMk/>
            <pc:sldMk cId="2504989118" sldId="2147480450"/>
            <ac:spMk id="84" creationId="{99C1F657-5522-A2B7-422C-23E50DF313D7}"/>
          </ac:spMkLst>
        </pc:spChg>
        <pc:spChg chg="del mod topLvl">
          <ac:chgData name="Hitesh Kumar" userId="cd811f26-18bf-4936-9c65-8f612ead53e3" providerId="ADAL" clId="{96252892-6E48-5E08-B1CF-AD2B2D9250E0}" dt="2025-12-11T06:39:23.957" v="180" actId="478"/>
          <ac:spMkLst>
            <pc:docMk/>
            <pc:sldMk cId="2504989118" sldId="2147480450"/>
            <ac:spMk id="89" creationId="{42DF3C18-B811-37B1-AEB6-EC2CEE29048F}"/>
          </ac:spMkLst>
        </pc:spChg>
        <pc:spChg chg="del">
          <ac:chgData name="Hitesh Kumar" userId="cd811f26-18bf-4936-9c65-8f612ead53e3" providerId="ADAL" clId="{96252892-6E48-5E08-B1CF-AD2B2D9250E0}" dt="2025-12-11T06:38:18.725" v="164" actId="478"/>
          <ac:spMkLst>
            <pc:docMk/>
            <pc:sldMk cId="2504989118" sldId="2147480450"/>
            <ac:spMk id="92" creationId="{A82D0A81-5A7C-96AE-0210-F741AEAC09AC}"/>
          </ac:spMkLst>
        </pc:spChg>
        <pc:spChg chg="mod topLvl">
          <ac:chgData name="Hitesh Kumar" userId="cd811f26-18bf-4936-9c65-8f612ead53e3" providerId="ADAL" clId="{96252892-6E48-5E08-B1CF-AD2B2D9250E0}" dt="2025-12-11T06:39:21.427" v="179" actId="165"/>
          <ac:spMkLst>
            <pc:docMk/>
            <pc:sldMk cId="2504989118" sldId="2147480450"/>
            <ac:spMk id="97" creationId="{97C29021-97DC-A039-4C9C-8DBD0B0C5551}"/>
          </ac:spMkLst>
        </pc:spChg>
        <pc:spChg chg="del">
          <ac:chgData name="Hitesh Kumar" userId="cd811f26-18bf-4936-9c65-8f612ead53e3" providerId="ADAL" clId="{96252892-6E48-5E08-B1CF-AD2B2D9250E0}" dt="2025-12-11T06:38:18.725" v="164" actId="478"/>
          <ac:spMkLst>
            <pc:docMk/>
            <pc:sldMk cId="2504989118" sldId="2147480450"/>
            <ac:spMk id="98" creationId="{B379EE84-51FC-F805-E29E-0B57F52AD13E}"/>
          </ac:spMkLst>
        </pc:spChg>
        <pc:spChg chg="del">
          <ac:chgData name="Hitesh Kumar" userId="cd811f26-18bf-4936-9c65-8f612ead53e3" providerId="ADAL" clId="{96252892-6E48-5E08-B1CF-AD2B2D9250E0}" dt="2025-12-11T06:38:18.725" v="164" actId="478"/>
          <ac:spMkLst>
            <pc:docMk/>
            <pc:sldMk cId="2504989118" sldId="2147480450"/>
            <ac:spMk id="99" creationId="{BACB7602-7EE8-54C9-282C-1465689849A4}"/>
          </ac:spMkLst>
        </pc:spChg>
        <pc:spChg chg="del">
          <ac:chgData name="Hitesh Kumar" userId="cd811f26-18bf-4936-9c65-8f612ead53e3" providerId="ADAL" clId="{96252892-6E48-5E08-B1CF-AD2B2D9250E0}" dt="2025-12-11T06:38:18.725" v="164" actId="478"/>
          <ac:spMkLst>
            <pc:docMk/>
            <pc:sldMk cId="2504989118" sldId="2147480450"/>
            <ac:spMk id="100" creationId="{EB14183C-81C7-A8C6-6D55-B54603DFB834}"/>
          </ac:spMkLst>
        </pc:spChg>
        <pc:grpChg chg="mod">
          <ac:chgData name="Hitesh Kumar" userId="cd811f26-18bf-4936-9c65-8f612ead53e3" providerId="ADAL" clId="{96252892-6E48-5E08-B1CF-AD2B2D9250E0}" dt="2025-12-11T06:38:30.142" v="166" actId="12788"/>
          <ac:grpSpMkLst>
            <pc:docMk/>
            <pc:sldMk cId="2504989118" sldId="2147480450"/>
            <ac:grpSpMk id="2" creationId="{B8AB8E51-D0A7-DDE9-2345-33ACFD4FDBFB}"/>
          </ac:grpSpMkLst>
        </pc:grpChg>
        <pc:picChg chg="add del mod">
          <ac:chgData name="Hitesh Kumar" userId="cd811f26-18bf-4936-9c65-8f612ead53e3" providerId="ADAL" clId="{96252892-6E48-5E08-B1CF-AD2B2D9250E0}" dt="2025-12-11T06:40:18.360" v="190" actId="21"/>
          <ac:picMkLst>
            <pc:docMk/>
            <pc:sldMk cId="2504989118" sldId="2147480450"/>
            <ac:picMk id="8" creationId="{E34FA045-83D1-8446-BDBC-549D48AF092E}"/>
          </ac:picMkLst>
        </pc:picChg>
        <pc:picChg chg="add mod">
          <ac:chgData name="Hitesh Kumar" userId="cd811f26-18bf-4936-9c65-8f612ead53e3" providerId="ADAL" clId="{96252892-6E48-5E08-B1CF-AD2B2D9250E0}" dt="2025-12-11T06:40:19.643" v="192"/>
          <ac:picMkLst>
            <pc:docMk/>
            <pc:sldMk cId="2504989118" sldId="2147480450"/>
            <ac:picMk id="9" creationId="{EA0FA8E8-B70F-6DD8-E0F5-45ACE9940C2C}"/>
          </ac:picMkLst>
        </pc:picChg>
        <pc:picChg chg="del">
          <ac:chgData name="Hitesh Kumar" userId="cd811f26-18bf-4936-9c65-8f612ead53e3" providerId="ADAL" clId="{96252892-6E48-5E08-B1CF-AD2B2D9250E0}" dt="2025-12-11T06:38:18.725" v="164" actId="478"/>
          <ac:picMkLst>
            <pc:docMk/>
            <pc:sldMk cId="2504989118" sldId="2147480450"/>
            <ac:picMk id="94" creationId="{B50F1512-E112-EB54-2353-AE7346000744}"/>
          </ac:picMkLst>
        </pc:picChg>
        <pc:picChg chg="del">
          <ac:chgData name="Hitesh Kumar" userId="cd811f26-18bf-4936-9c65-8f612ead53e3" providerId="ADAL" clId="{96252892-6E48-5E08-B1CF-AD2B2D9250E0}" dt="2025-12-11T06:40:19.308" v="191" actId="478"/>
          <ac:picMkLst>
            <pc:docMk/>
            <pc:sldMk cId="2504989118" sldId="2147480450"/>
            <ac:picMk id="95" creationId="{7E911062-FD96-718D-5ACD-B2F3B6FDFAE5}"/>
          </ac:picMkLst>
        </pc:picChg>
      </pc:sldChg>
      <pc:sldChg chg="add del setBg">
        <pc:chgData name="Hitesh Kumar" userId="cd811f26-18bf-4936-9c65-8f612ead53e3" providerId="ADAL" clId="{96252892-6E48-5E08-B1CF-AD2B2D9250E0}" dt="2025-12-12T05:50:43.579" v="282"/>
        <pc:sldMkLst>
          <pc:docMk/>
          <pc:sldMk cId="1332716169" sldId="2147480451"/>
        </pc:sldMkLst>
      </pc:sldChg>
      <pc:sldChg chg="addSp delSp modSp add mod">
        <pc:chgData name="Hitesh Kumar" userId="cd811f26-18bf-4936-9c65-8f612ead53e3" providerId="ADAL" clId="{96252892-6E48-5E08-B1CF-AD2B2D9250E0}" dt="2025-12-12T05:52:22.864" v="299" actId="1076"/>
        <pc:sldMkLst>
          <pc:docMk/>
          <pc:sldMk cId="2805506632" sldId="2147480451"/>
        </pc:sldMkLst>
        <pc:spChg chg="del mod">
          <ac:chgData name="Hitesh Kumar" userId="cd811f26-18bf-4936-9c65-8f612ead53e3" providerId="ADAL" clId="{96252892-6E48-5E08-B1CF-AD2B2D9250E0}" dt="2025-12-12T05:51:14.767" v="289" actId="478"/>
          <ac:spMkLst>
            <pc:docMk/>
            <pc:sldMk cId="2805506632" sldId="2147480451"/>
            <ac:spMk id="3" creationId="{6233539F-12CE-D0C8-3014-61B7F3898AFA}"/>
          </ac:spMkLst>
        </pc:spChg>
        <pc:spChg chg="del">
          <ac:chgData name="Hitesh Kumar" userId="cd811f26-18bf-4936-9c65-8f612ead53e3" providerId="ADAL" clId="{96252892-6E48-5E08-B1CF-AD2B2D9250E0}" dt="2025-12-12T05:52:16.714" v="297" actId="478"/>
          <ac:spMkLst>
            <pc:docMk/>
            <pc:sldMk cId="2805506632" sldId="2147480451"/>
            <ac:spMk id="4" creationId="{E128A382-A7DC-A49F-B50C-42B48F85D399}"/>
          </ac:spMkLst>
        </pc:spChg>
        <pc:spChg chg="del">
          <ac:chgData name="Hitesh Kumar" userId="cd811f26-18bf-4936-9c65-8f612ead53e3" providerId="ADAL" clId="{96252892-6E48-5E08-B1CF-AD2B2D9250E0}" dt="2025-12-12T05:52:16.714" v="297" actId="478"/>
          <ac:spMkLst>
            <pc:docMk/>
            <pc:sldMk cId="2805506632" sldId="2147480451"/>
            <ac:spMk id="5" creationId="{A469B748-26AC-5DA4-54A8-29A70AA1B6DD}"/>
          </ac:spMkLst>
        </pc:spChg>
        <pc:spChg chg="del">
          <ac:chgData name="Hitesh Kumar" userId="cd811f26-18bf-4936-9c65-8f612ead53e3" providerId="ADAL" clId="{96252892-6E48-5E08-B1CF-AD2B2D9250E0}" dt="2025-12-12T05:52:16.714" v="297" actId="478"/>
          <ac:spMkLst>
            <pc:docMk/>
            <pc:sldMk cId="2805506632" sldId="2147480451"/>
            <ac:spMk id="6" creationId="{70C3BF3F-8F8D-1A5F-A9BF-A2581268CFF6}"/>
          </ac:spMkLst>
        </pc:spChg>
        <pc:spChg chg="del">
          <ac:chgData name="Hitesh Kumar" userId="cd811f26-18bf-4936-9c65-8f612ead53e3" providerId="ADAL" clId="{96252892-6E48-5E08-B1CF-AD2B2D9250E0}" dt="2025-12-12T05:52:16.714" v="297" actId="478"/>
          <ac:spMkLst>
            <pc:docMk/>
            <pc:sldMk cId="2805506632" sldId="2147480451"/>
            <ac:spMk id="7" creationId="{42D483A3-69E1-8E2B-7676-6CE471E77368}"/>
          </ac:spMkLst>
        </pc:spChg>
        <pc:spChg chg="add mod">
          <ac:chgData name="Hitesh Kumar" userId="cd811f26-18bf-4936-9c65-8f612ead53e3" providerId="ADAL" clId="{96252892-6E48-5E08-B1CF-AD2B2D9250E0}" dt="2025-12-12T05:51:47.721" v="294"/>
          <ac:spMkLst>
            <pc:docMk/>
            <pc:sldMk cId="2805506632" sldId="2147480451"/>
            <ac:spMk id="8" creationId="{B7A6EAB8-ABFA-7BDC-940C-A04A151BB6A0}"/>
          </ac:spMkLst>
        </pc:spChg>
        <pc:spChg chg="del">
          <ac:chgData name="Hitesh Kumar" userId="cd811f26-18bf-4936-9c65-8f612ead53e3" providerId="ADAL" clId="{96252892-6E48-5E08-B1CF-AD2B2D9250E0}" dt="2025-12-12T05:52:16.714" v="297" actId="478"/>
          <ac:spMkLst>
            <pc:docMk/>
            <pc:sldMk cId="2805506632" sldId="2147480451"/>
            <ac:spMk id="2241" creationId="{572267FE-330D-18A1-FDA1-EFEA23DDD523}"/>
          </ac:spMkLst>
        </pc:spChg>
        <pc:spChg chg="del">
          <ac:chgData name="Hitesh Kumar" userId="cd811f26-18bf-4936-9c65-8f612ead53e3" providerId="ADAL" clId="{96252892-6E48-5E08-B1CF-AD2B2D9250E0}" dt="2025-12-12T05:52:16.714" v="297" actId="478"/>
          <ac:spMkLst>
            <pc:docMk/>
            <pc:sldMk cId="2805506632" sldId="2147480451"/>
            <ac:spMk id="2378" creationId="{BB7AB4C2-EC98-B3A5-632B-F9DB25A43E5C}"/>
          </ac:spMkLst>
        </pc:spChg>
        <pc:spChg chg="del">
          <ac:chgData name="Hitesh Kumar" userId="cd811f26-18bf-4936-9c65-8f612ead53e3" providerId="ADAL" clId="{96252892-6E48-5E08-B1CF-AD2B2D9250E0}" dt="2025-12-12T05:52:16.714" v="297" actId="478"/>
          <ac:spMkLst>
            <pc:docMk/>
            <pc:sldMk cId="2805506632" sldId="2147480451"/>
            <ac:spMk id="2379" creationId="{B984274A-5CB9-B0F1-5FF9-ADB05F45C56D}"/>
          </ac:spMkLst>
        </pc:spChg>
        <pc:spChg chg="del">
          <ac:chgData name="Hitesh Kumar" userId="cd811f26-18bf-4936-9c65-8f612ead53e3" providerId="ADAL" clId="{96252892-6E48-5E08-B1CF-AD2B2D9250E0}" dt="2025-12-12T05:52:16.714" v="297" actId="478"/>
          <ac:spMkLst>
            <pc:docMk/>
            <pc:sldMk cId="2805506632" sldId="2147480451"/>
            <ac:spMk id="3037" creationId="{2400C2E5-8557-824C-197D-6E7BB25CDD1E}"/>
          </ac:spMkLst>
        </pc:spChg>
        <pc:grpChg chg="del">
          <ac:chgData name="Hitesh Kumar" userId="cd811f26-18bf-4936-9c65-8f612ead53e3" providerId="ADAL" clId="{96252892-6E48-5E08-B1CF-AD2B2D9250E0}" dt="2025-12-12T05:52:05.635" v="296" actId="478"/>
          <ac:grpSpMkLst>
            <pc:docMk/>
            <pc:sldMk cId="2805506632" sldId="2147480451"/>
            <ac:grpSpMk id="2329" creationId="{6CB21A8B-617E-EA38-1795-BE7C819471BC}"/>
          </ac:grpSpMkLst>
        </pc:grp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9" creationId="{68B1CF36-BEB0-2390-AD31-A50999608259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10" creationId="{84E0E787-2719-C3B2-7018-E9752BDE3708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13" creationId="{19107388-704B-B141-940D-03CFBCADD95B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19" creationId="{976A465B-C95B-7DB8-0452-333CC6210475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20" creationId="{CC31BB25-DCC5-60F3-BE6D-0FEAF0466D67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22" creationId="{F8B3DFD1-1D06-D970-30EB-4AD1818498D0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23" creationId="{B50778D7-8C85-AAE3-E743-65DECE9F8C68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25" creationId="{C4ED9240-F7B5-4570-E18E-583653AC6DB8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27" creationId="{432A1D79-EF2D-B30D-35B6-66EB26423732}"/>
          </ac:picMkLst>
        </pc:picChg>
        <pc:picChg chg="add mod">
          <ac:chgData name="Hitesh Kumar" userId="cd811f26-18bf-4936-9c65-8f612ead53e3" providerId="ADAL" clId="{96252892-6E48-5E08-B1CF-AD2B2D9250E0}" dt="2025-12-12T05:52:22.864" v="299" actId="1076"/>
          <ac:picMkLst>
            <pc:docMk/>
            <pc:sldMk cId="2805506632" sldId="2147480451"/>
            <ac:picMk id="28" creationId="{1B3D56C9-A27F-832D-1A0A-96BC5B7733E8}"/>
          </ac:picMkLst>
        </pc:picChg>
        <pc:picChg chg="del">
          <ac:chgData name="Hitesh Kumar" userId="cd811f26-18bf-4936-9c65-8f612ead53e3" providerId="ADAL" clId="{96252892-6E48-5E08-B1CF-AD2B2D9250E0}" dt="2025-12-12T05:52:16.714" v="297" actId="478"/>
          <ac:picMkLst>
            <pc:docMk/>
            <pc:sldMk cId="2805506632" sldId="2147480451"/>
            <ac:picMk id="3000" creationId="{F5E0D206-FB4F-547B-4112-3CA37E01B56D}"/>
          </ac:picMkLst>
        </pc:picChg>
        <pc:picChg chg="del">
          <ac:chgData name="Hitesh Kumar" userId="cd811f26-18bf-4936-9c65-8f612ead53e3" providerId="ADAL" clId="{96252892-6E48-5E08-B1CF-AD2B2D9250E0}" dt="2025-12-12T05:52:16.714" v="297" actId="478"/>
          <ac:picMkLst>
            <pc:docMk/>
            <pc:sldMk cId="2805506632" sldId="2147480451"/>
            <ac:picMk id="3050" creationId="{C2319DCE-E010-47BE-D31F-BB4E41EF7E12}"/>
          </ac:picMkLst>
        </pc:picChg>
      </pc:sldChg>
      <pc:sldChg chg="addSp delSp modSp add mod">
        <pc:chgData name="Hitesh Kumar" userId="cd811f26-18bf-4936-9c65-8f612ead53e3" providerId="ADAL" clId="{96252892-6E48-5E08-B1CF-AD2B2D9250E0}" dt="2025-12-12T05:53:01.793" v="305" actId="1076"/>
        <pc:sldMkLst>
          <pc:docMk/>
          <pc:sldMk cId="4019371608" sldId="2147480452"/>
        </pc:sldMkLst>
        <pc:spChg chg="mod">
          <ac:chgData name="Hitesh Kumar" userId="cd811f26-18bf-4936-9c65-8f612ead53e3" providerId="ADAL" clId="{96252892-6E48-5E08-B1CF-AD2B2D9250E0}" dt="2025-12-12T05:52:48.680" v="302"/>
          <ac:spMkLst>
            <pc:docMk/>
            <pc:sldMk cId="4019371608" sldId="2147480452"/>
            <ac:spMk id="8" creationId="{E691A8C2-6C35-B68C-3776-AA8AC03C4466}"/>
          </ac:spMkLst>
        </pc:sp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5" creationId="{F58C4BBA-94E4-C051-6F5C-39AC09853010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6" creationId="{EAF15E5D-0A15-0433-CB46-F5B662B82291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7" creationId="{ECEA8CE1-F6F5-C79A-CBB8-10B2F62D02AE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11" creationId="{526EEA7E-DA0B-C485-7194-D33B17935A41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12" creationId="{B8FA8E1E-65ED-9EE2-195A-287225DEA05F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13" creationId="{6F1EE9D5-6944-4D0F-148B-6755D170C7AC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15" creationId="{2D575A26-9EED-26D6-196B-3E5672CAA9D7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16" creationId="{4DF8A524-3924-F438-4696-B18850C896CB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17" creationId="{443DE65A-F3E7-97D0-3615-FBA320972379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18" creationId="{6AB51340-4528-F915-8470-118A33843F97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23" creationId="{E5CE292B-CF03-25BF-94E7-4A5968D5B47F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26" creationId="{E62D78D3-F022-3FC4-7CE3-DF81C354F623}"/>
          </ac:picMkLst>
        </pc:picChg>
        <pc:picChg chg="del">
          <ac:chgData name="Hitesh Kumar" userId="cd811f26-18bf-4936-9c65-8f612ead53e3" providerId="ADAL" clId="{96252892-6E48-5E08-B1CF-AD2B2D9250E0}" dt="2025-12-12T05:52:58.267" v="303" actId="478"/>
          <ac:picMkLst>
            <pc:docMk/>
            <pc:sldMk cId="4019371608" sldId="2147480452"/>
            <ac:picMk id="29" creationId="{4865446D-9D49-F661-AD4A-4942FCDE0BF3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36" creationId="{622FAC3A-3B0C-4D93-1190-9A33D5215764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37" creationId="{EBB70A3B-CA48-AFE9-8152-DE62F27460CF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38" creationId="{84B99C71-2A28-4EEC-8FB0-592DA4106407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39" creationId="{87093A3E-D328-D132-3FCF-94932D49650F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41" creationId="{0BCFC3DD-EAA8-853F-52CB-548FBDCFE766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47" creationId="{C72D7594-3A23-2A47-29CB-53EE9C1A6ED6}"/>
          </ac:picMkLst>
        </pc:picChg>
        <pc:picChg chg="add mod">
          <ac:chgData name="Hitesh Kumar" userId="cd811f26-18bf-4936-9c65-8f612ead53e3" providerId="ADAL" clId="{96252892-6E48-5E08-B1CF-AD2B2D9250E0}" dt="2025-12-12T05:53:01.793" v="305" actId="1076"/>
          <ac:picMkLst>
            <pc:docMk/>
            <pc:sldMk cId="4019371608" sldId="2147480452"/>
            <ac:picMk id="48" creationId="{83C46BB6-4598-B5FE-31FC-F5794F549BC5}"/>
          </ac:picMkLst>
        </pc:picChg>
      </pc:sldChg>
      <pc:sldChg chg="addSp delSp modSp add mod">
        <pc:chgData name="Hitesh Kumar" userId="cd811f26-18bf-4936-9c65-8f612ead53e3" providerId="ADAL" clId="{96252892-6E48-5E08-B1CF-AD2B2D9250E0}" dt="2025-12-12T05:53:33.708" v="312" actId="1076"/>
        <pc:sldMkLst>
          <pc:docMk/>
          <pc:sldMk cId="589215741" sldId="2147480453"/>
        </pc:sldMkLst>
        <pc:spChg chg="mod">
          <ac:chgData name="Hitesh Kumar" userId="cd811f26-18bf-4936-9c65-8f612ead53e3" providerId="ADAL" clId="{96252892-6E48-5E08-B1CF-AD2B2D9250E0}" dt="2025-12-12T05:53:22.932" v="309" actId="20577"/>
          <ac:spMkLst>
            <pc:docMk/>
            <pc:sldMk cId="589215741" sldId="2147480453"/>
            <ac:spMk id="8" creationId="{10BD150D-CE93-C7DC-DE70-757D7A62CA03}"/>
          </ac:spMkLst>
        </pc:sp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2" creationId="{C640DD91-3ABC-FE73-4E69-30C87D33B3B7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5" creationId="{D9F11BCC-7043-2A6A-DB56-49396C0CF63C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9" creationId="{1566F805-780B-799A-B623-5C4D32EC0332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11" creationId="{E9ACBC09-3BB2-D718-4DB8-76C01E1E00E4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12" creationId="{4A1D3409-589A-80BE-70FC-E84FCE78BE4C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15" creationId="{B067C20A-2FD9-AA40-013E-F35B0E83D2E7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17" creationId="{F441DFFA-D3CE-846D-8763-E31738182550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21" creationId="{D72F307D-59A8-931A-CF8F-745F28A388C6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23" creationId="{5E3D8B3D-7883-85BB-76B3-3927526FAA5F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24" creationId="{131B65A1-C052-D7D7-991A-1284C53CD059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29" creationId="{EC96B1A6-4F2A-A339-6319-CDB20CA19608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30" creationId="{981C532C-0A7F-BC63-5A0F-0450A9D94771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31" creationId="{84E11EF1-ABDF-7E59-DCBF-74144FE04615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34" creationId="{D14F1581-F22D-112F-A4A0-76ECFD3A418C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38" creationId="{2FF6B299-4FC7-F73F-8C3B-2AF178EB25A3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39" creationId="{451E6A1D-8D2C-AF74-34AC-B7C45F057D3C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40" creationId="{3927E1BC-D65D-B5B9-0E31-ED283F4BB3BE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42" creationId="{FE2ADABE-FAF2-649C-B213-2491AA2003E0}"/>
          </ac:picMkLst>
        </pc:picChg>
        <pc:picChg chg="del">
          <ac:chgData name="Hitesh Kumar" userId="cd811f26-18bf-4936-9c65-8f612ead53e3" providerId="ADAL" clId="{96252892-6E48-5E08-B1CF-AD2B2D9250E0}" dt="2025-12-12T05:53:29.980" v="310" actId="478"/>
          <ac:picMkLst>
            <pc:docMk/>
            <pc:sldMk cId="589215741" sldId="2147480453"/>
            <ac:picMk id="43" creationId="{92FC6601-EA45-39FF-C490-C24517411DDB}"/>
          </ac:picMkLst>
        </pc:picChg>
        <pc:picChg chg="add mod">
          <ac:chgData name="Hitesh Kumar" userId="cd811f26-18bf-4936-9c65-8f612ead53e3" providerId="ADAL" clId="{96252892-6E48-5E08-B1CF-AD2B2D9250E0}" dt="2025-12-12T05:53:33.708" v="312" actId="1076"/>
          <ac:picMkLst>
            <pc:docMk/>
            <pc:sldMk cId="589215741" sldId="2147480453"/>
            <ac:picMk id="52" creationId="{F42D1FD9-BEED-8E09-87A9-42240A63CF66}"/>
          </ac:picMkLst>
        </pc:picChg>
      </pc:sldChg>
      <pc:sldChg chg="addSp delSp modSp add mod">
        <pc:chgData name="Hitesh Kumar" userId="cd811f26-18bf-4936-9c65-8f612ead53e3" providerId="ADAL" clId="{96252892-6E48-5E08-B1CF-AD2B2D9250E0}" dt="2025-12-12T05:54:05.642" v="318" actId="1076"/>
        <pc:sldMkLst>
          <pc:docMk/>
          <pc:sldMk cId="193020168" sldId="2147480454"/>
        </pc:sldMkLst>
        <pc:spChg chg="mod">
          <ac:chgData name="Hitesh Kumar" userId="cd811f26-18bf-4936-9c65-8f612ead53e3" providerId="ADAL" clId="{96252892-6E48-5E08-B1CF-AD2B2D9250E0}" dt="2025-12-12T05:53:56.140" v="315"/>
          <ac:spMkLst>
            <pc:docMk/>
            <pc:sldMk cId="193020168" sldId="2147480454"/>
            <ac:spMk id="8" creationId="{40D60026-1930-AC95-3033-3A3C8340923B}"/>
          </ac:spMkLst>
        </pc:sp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2" creationId="{E03574C7-00F2-2F54-9F21-CC3EF3447293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3" creationId="{53F0E993-2819-5DC2-F25E-7A9E8BC51192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4" creationId="{12DFF35F-09B8-731B-568A-11A6090E1DF1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5" creationId="{185AF4EA-6226-484D-D882-805EEC6426DD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9" creationId="{82EC6579-0FB6-01BC-C29B-1C81FDEF08DD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10" creationId="{F0542D22-A8AF-6826-4AF7-17A6917203B3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11" creationId="{681EDE74-FFDB-5D5C-5B47-C12181E9FE25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13" creationId="{CB930649-A0B5-ACAF-8D9B-622E30C007AC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16" creationId="{1F0A0CEA-160F-F200-FBBB-21B3FEAE8E94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20" creationId="{82CE4D3B-BA84-2376-01CC-5A3A06A0E7DB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25" creationId="{55D95CF0-4DB3-FEE5-495D-E762969EFFB5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26" creationId="{E3C6BC8F-C59E-571D-D9ED-0F3DAEFD908D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28" creationId="{9630C365-D8C2-6411-E6EA-41F75258FF84}"/>
          </ac:picMkLst>
        </pc:picChg>
        <pc:picChg chg="del">
          <ac:chgData name="Hitesh Kumar" userId="cd811f26-18bf-4936-9c65-8f612ead53e3" providerId="ADAL" clId="{96252892-6E48-5E08-B1CF-AD2B2D9250E0}" dt="2025-12-12T05:54:02.555" v="316" actId="478"/>
          <ac:picMkLst>
            <pc:docMk/>
            <pc:sldMk cId="193020168" sldId="2147480454"/>
            <ac:picMk id="29" creationId="{EFA8E1E3-DA10-1013-E0CF-67BA897AA4E7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32" creationId="{7BF39EE2-AB09-D001-C64D-F29772CD5FD8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37" creationId="{5A35C536-24B5-BEB7-1E38-E9CF7F7CE7F4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38" creationId="{3917D7FD-9234-CD53-5191-09BC15B2B24C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40" creationId="{DD230452-CF9B-4E0A-14A9-6BF88A363D0E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45" creationId="{7BEFF0FD-69A5-67F7-CD7D-DCD7D5C741B0}"/>
          </ac:picMkLst>
        </pc:picChg>
        <pc:picChg chg="add mod">
          <ac:chgData name="Hitesh Kumar" userId="cd811f26-18bf-4936-9c65-8f612ead53e3" providerId="ADAL" clId="{96252892-6E48-5E08-B1CF-AD2B2D9250E0}" dt="2025-12-12T05:54:05.642" v="318" actId="1076"/>
          <ac:picMkLst>
            <pc:docMk/>
            <pc:sldMk cId="193020168" sldId="2147480454"/>
            <ac:picMk id="47" creationId="{A37FF746-69E4-08ED-C8BB-DFD030C7F275}"/>
          </ac:picMkLst>
        </pc:picChg>
      </pc:sldChg>
      <pc:sldChg chg="addSp delSp modSp add mod">
        <pc:chgData name="Hitesh Kumar" userId="cd811f26-18bf-4936-9c65-8f612ead53e3" providerId="ADAL" clId="{96252892-6E48-5E08-B1CF-AD2B2D9250E0}" dt="2025-12-12T05:54:36.104" v="343" actId="1076"/>
        <pc:sldMkLst>
          <pc:docMk/>
          <pc:sldMk cId="1562830167" sldId="2147480455"/>
        </pc:sldMkLst>
        <pc:spChg chg="mod">
          <ac:chgData name="Hitesh Kumar" userId="cd811f26-18bf-4936-9c65-8f612ead53e3" providerId="ADAL" clId="{96252892-6E48-5E08-B1CF-AD2B2D9250E0}" dt="2025-12-12T05:54:24.584" v="340" actId="20577"/>
          <ac:spMkLst>
            <pc:docMk/>
            <pc:sldMk cId="1562830167" sldId="2147480455"/>
            <ac:spMk id="8" creationId="{EBE9B1A5-4060-03C2-324A-D20D4F4A9537}"/>
          </ac:spMkLst>
        </pc:sp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2" creationId="{670120AC-EB52-4047-9C52-0A8C9C5A0C63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3" creationId="{7DEEE303-F63F-B0C4-A3DE-6FC9EDDCD268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7" creationId="{40ED4F30-29F7-CE0C-6BC8-F2CFD98265A1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12" creationId="{B1A2D7B8-3CD7-73CB-29EA-09F63BB36120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13" creationId="{57DA69FE-24B5-C90C-D047-AE6F78D6F837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14" creationId="{36D8E865-7B2D-5C7B-8C7D-87F44E4A8AE0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15" creationId="{588FBA4F-D292-751D-244C-04E93BB95C89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18" creationId="{8C3E018A-98DA-B2C0-63B0-422CE00EBDF8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22" creationId="{03845B42-412A-4E76-55F8-0C4596521D37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23" creationId="{E4B46125-1E2E-E874-7C48-D40941FCA649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27" creationId="{B43C920A-435D-3F65-6727-5FA288380B68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28" creationId="{7FF40CF2-22AB-6E70-8775-624D021BA388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30" creationId="{C0838879-8571-5208-40BD-6D89CDE978CA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32" creationId="{26533059-E46D-8ABB-9F91-EC7F0DADBC0C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34" creationId="{9048FA1A-8DE4-255A-7180-8FE4BB4B9A8F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36" creationId="{64D6D0A2-F795-547B-C2CA-F9BEAD85B584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37" creationId="{1F5DDE96-6BBE-4312-4B55-17FDCF94DDF8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41" creationId="{A2CD122B-684A-ED11-2707-CA4A3362BD58}"/>
          </ac:picMkLst>
        </pc:picChg>
        <pc:picChg chg="del">
          <ac:chgData name="Hitesh Kumar" userId="cd811f26-18bf-4936-9c65-8f612ead53e3" providerId="ADAL" clId="{96252892-6E48-5E08-B1CF-AD2B2D9250E0}" dt="2025-12-12T05:54:32.671" v="341" actId="478"/>
          <ac:picMkLst>
            <pc:docMk/>
            <pc:sldMk cId="1562830167" sldId="2147480455"/>
            <ac:picMk id="42" creationId="{C66EB4CB-35A4-21A6-A88E-3D4DD805BA9F}"/>
          </ac:picMkLst>
        </pc:picChg>
        <pc:picChg chg="add mod">
          <ac:chgData name="Hitesh Kumar" userId="cd811f26-18bf-4936-9c65-8f612ead53e3" providerId="ADAL" clId="{96252892-6E48-5E08-B1CF-AD2B2D9250E0}" dt="2025-12-12T05:54:36.104" v="343" actId="1076"/>
          <ac:picMkLst>
            <pc:docMk/>
            <pc:sldMk cId="1562830167" sldId="2147480455"/>
            <ac:picMk id="51" creationId="{DFC41263-F177-30B8-E488-5F88C554F6B7}"/>
          </ac:picMkLst>
        </pc:picChg>
      </pc:sldChg>
      <pc:sldChg chg="addSp delSp modSp add mod">
        <pc:chgData name="Hitesh Kumar" userId="cd811f26-18bf-4936-9c65-8f612ead53e3" providerId="ADAL" clId="{96252892-6E48-5E08-B1CF-AD2B2D9250E0}" dt="2025-12-12T05:55:14.314" v="356" actId="1076"/>
        <pc:sldMkLst>
          <pc:docMk/>
          <pc:sldMk cId="2616009955" sldId="2147480456"/>
        </pc:sldMkLst>
        <pc:spChg chg="mod">
          <ac:chgData name="Hitesh Kumar" userId="cd811f26-18bf-4936-9c65-8f612ead53e3" providerId="ADAL" clId="{96252892-6E48-5E08-B1CF-AD2B2D9250E0}" dt="2025-12-12T05:54:57.952" v="353" actId="20577"/>
          <ac:spMkLst>
            <pc:docMk/>
            <pc:sldMk cId="2616009955" sldId="2147480456"/>
            <ac:spMk id="8" creationId="{C0C8C1B5-D9A5-BBED-0218-542BF82C0DAA}"/>
          </ac:spMkLst>
        </pc:sp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4" creationId="{F1A07987-4168-380D-46CC-26E491339768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5" creationId="{AFC6FC07-978E-11D5-BD2A-8DF3F9C75EE6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10" creationId="{EE386341-097F-4909-8031-F5F678C39B97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11" creationId="{110461E7-0291-F4ED-EAE4-12A4F29E3462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12" creationId="{65F58AD6-8C41-2953-553C-D333A23BB78C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16" creationId="{D8EBE081-D3E1-CE6E-460F-3E001091D06F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19" creationId="{C6053703-9790-1539-621E-09F69F0758F2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21" creationId="{99E15CBF-9FB5-9DF3-F16D-427454EC5482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23" creationId="{314C84BD-63E0-6E1A-AC97-E4C13442EE9F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31" creationId="{A233EF26-8B69-B257-503C-868D6ED5CA54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35" creationId="{3A385416-3848-8A23-27A7-7D19E1A378E4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36" creationId="{772E7E4C-79E7-90E6-C2D3-4039C4B96D58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37" creationId="{AC90962D-5D8F-92A9-3F71-728503E18B18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38" creationId="{39760BF0-3D5F-F6F9-A940-4332FEAA6002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41" creationId="{C2DB609F-A570-0B38-1281-8D35D44FF79F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44" creationId="{4E1CE6B0-336D-2201-805C-BFABE3B8D042}"/>
          </ac:picMkLst>
        </pc:picChg>
        <pc:picChg chg="add mod">
          <ac:chgData name="Hitesh Kumar" userId="cd811f26-18bf-4936-9c65-8f612ead53e3" providerId="ADAL" clId="{96252892-6E48-5E08-B1CF-AD2B2D9250E0}" dt="2025-12-12T05:55:14.314" v="356" actId="1076"/>
          <ac:picMkLst>
            <pc:docMk/>
            <pc:sldMk cId="2616009955" sldId="2147480456"/>
            <ac:picMk id="46" creationId="{C75D4600-9F8E-BC53-D951-F324B8CFA0D4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49" creationId="{F8358590-9BEA-1A46-1007-4FC567E0F3F2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50" creationId="{F40AE48C-32F1-2469-8973-11F300432466}"/>
          </ac:picMkLst>
        </pc:picChg>
        <pc:picChg chg="del">
          <ac:chgData name="Hitesh Kumar" userId="cd811f26-18bf-4936-9c65-8f612ead53e3" providerId="ADAL" clId="{96252892-6E48-5E08-B1CF-AD2B2D9250E0}" dt="2025-12-12T05:55:11.207" v="354" actId="478"/>
          <ac:picMkLst>
            <pc:docMk/>
            <pc:sldMk cId="2616009955" sldId="2147480456"/>
            <ac:picMk id="51" creationId="{9FDF0751-7B80-9C46-89FD-1C691530CF2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9804D4-1A31-1945-99FC-CB27BE067BF4}" type="datetimeFigureOut">
              <a:rPr lang="en-US" smtClean="0"/>
              <a:t>1/15/26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4BE908-ED90-7C46-8ED0-A0A05DBD69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44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4BE908-ED90-7C46-8ED0-A0A05DBD69C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669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1.xml"/><Relationship Id="rId4" Type="http://schemas.openxmlformats.org/officeDocument/2006/relationships/image" Target="../media/image27.svg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742A8-BBE8-2652-109E-B21177A3C6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37CA45-F1F8-926C-7C16-CA6CA51640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8A847-CA9E-5285-5FC1-788578A7C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FAEF8-4CC0-EA85-7DBC-264A4BBFB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049E7-4CC3-A70C-6EC2-B856C184B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46497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7B8AF-92E3-B745-F126-77E5FA8F2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9672C-5A87-FA46-5A66-46BDFCFCE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5E658-ACD4-3B39-C36B-DE8BAEC91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7D2273-E739-2A40-D0E3-E380E1004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09AC6-DF5D-0C6A-FEB4-D396223EB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9682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62237-97B4-A7D5-C79C-737090B4D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D22F0-C331-1426-E001-346EA02E0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A57C8-1844-E03B-FFE1-1911C2766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05869-0A26-E8B7-4161-5DD2C50BF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E2382-F462-751B-3B4D-A321933DC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1863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8E05C-B0E8-9D7D-9437-75DA12397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6161E-A520-6D02-DDE3-98AC953A6D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58C4C4-3D24-EC4E-9B59-9261287DFF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D98927-CEF6-DC7E-8DD9-A46E6CE09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FD944B-FBE6-4A2C-2192-B1F6087A4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2B708-8FE1-B0FF-A6A6-FA94EE15E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66452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8D9E8-BA31-E582-495B-9ABE471F9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0DEF5B-D1EC-95C6-D43C-9C3F4DCB9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35968-C60E-2A1F-C080-C3BDF29A22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41AC40-7245-8581-942A-FCE84A0BD6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802932-0595-CFCD-2AEA-9D05F78F8A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C5EE0E-1BA6-0100-C5A2-9844F8F32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CA275C-D76B-B14F-2125-D537716B2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1D3ECB-9631-93E1-94F5-45E743676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16974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D912F-036D-27E6-ABD8-3F34D9D06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F08C2C-5859-132F-779C-00BC08C69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5BD0CE-89AE-FC57-E016-36C89A3B3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BFA08-62F3-35EB-80CE-874765DAE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7805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D5DE8-A643-1283-36D0-427E7D111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1F124E-0C60-6199-8636-B9B42E0CE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9FCD21-833B-4873-7677-87D93EDBA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96883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C9E93-8B2D-D87C-7BD9-AD0CDD702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0CD90-B2D7-4E7C-5D48-6B501ACEE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539B45-36EC-A58D-A4BE-A290D04900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20C324-396B-A986-A4BA-733EA440A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C3A2F3-B3B8-4144-36A0-04E5FFAA7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70FA8-14ED-6DE1-98F7-D475FDD03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6149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23845-A6A5-589D-F02D-980A8E044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2A104F-76AF-2EFE-173F-CD05C1AF7B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9791B7-7B12-8328-B6DF-043A79DA9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40380-FD5A-E2F6-9739-E2DFC0170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7E9A10-5FFF-C755-E97A-ADE1132AA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DE32F9-E5F2-D7D3-1906-C3ADFEA2F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9792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5727A-C16C-4A62-383C-AF5F9D608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15BCE0-8116-52FF-2545-94A999838E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E0BA3-004F-0B99-E647-F4D877523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DB59B-A5A8-B05D-C928-2D8E6C72D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E4D57-B316-4869-CD34-07938028C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3118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4E6B3-E152-5F43-FDE6-D12A67E953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FE7895-ABEB-2FE2-EB47-1027EF2FA3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01B93-F569-E871-8B90-DE408AFF8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960DD-61F7-8D5A-F560-DEFFB8670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FFC6E-B071-7E15-4AD3-E1A003589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31638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6DD67E53-F399-3A5C-A2F9-C9311ECB6E65}"/>
              </a:ext>
            </a:extLst>
          </p:cNvPr>
          <p:cNvPicPr>
            <a:picLocks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2144" y="1910575"/>
            <a:ext cx="1548000" cy="1512000"/>
          </a:xfrm>
          <a:prstGeom prst="rect">
            <a:avLst/>
          </a:prstGeom>
        </p:spPr>
      </p:pic>
      <p:pic>
        <p:nvPicPr>
          <p:cNvPr id="28" name="Picture Placeholder 44">
            <a:extLst>
              <a:ext uri="{FF2B5EF4-FFF2-40B4-BE49-F238E27FC236}">
                <a16:creationId xmlns:a16="http://schemas.microsoft.com/office/drawing/2014/main" id="{9FF1991E-33CE-EBFA-CEA6-5C54FC4A956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73240" y="4915571"/>
            <a:ext cx="1555200" cy="15552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775A4C7-B5E5-9971-C6D2-623634AD958D}"/>
              </a:ext>
            </a:extLst>
          </p:cNvPr>
          <p:cNvPicPr>
            <a:picLocks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11758" y="3420000"/>
            <a:ext cx="1548000" cy="151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27245"/>
            <a:ext cx="3321586" cy="186487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l">
              <a:lnSpc>
                <a:spcPts val="4000"/>
              </a:lnSpc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title </a:t>
            </a:r>
            <a:br>
              <a:rPr lang="en-GB"/>
            </a:br>
            <a:r>
              <a:rPr lang="en-GB"/>
              <a:t>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59999" y="2192119"/>
            <a:ext cx="3321585" cy="1194756"/>
          </a:xfrm>
        </p:spPr>
        <p:txBody>
          <a:bodyPr anchor="ctr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subtitle style</a:t>
            </a:r>
            <a:endParaRPr lang="en-US"/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963D99F5-9A57-0037-C7AB-A03F52BABD7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752146" y="379555"/>
            <a:ext cx="1512000" cy="151200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F26E3792-F707-1887-A3E6-AE155869918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697093" y="379555"/>
            <a:ext cx="1512000" cy="1512000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1772CB74-FF44-F8AE-2BCF-46DFA6E4A9F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213603" y="379554"/>
            <a:ext cx="1530000" cy="3039219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3CB30086-95D2-2790-0E5D-812524D4A9C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287094" y="1889387"/>
            <a:ext cx="1512000" cy="1512000"/>
          </a:xfrm>
        </p:spPr>
        <p:txBody>
          <a:bodyPr/>
          <a:lstStyle/>
          <a:p>
            <a:endParaRPr lang="en-US"/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7EA5A774-5310-E211-0357-3729C99D8DB0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699073" y="1913221"/>
            <a:ext cx="1512000" cy="1510992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DD9D0A4E-8F66-7AB1-914A-ED2DC88A8B4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0280166" y="3406352"/>
            <a:ext cx="1512000" cy="1512000"/>
          </a:xfrm>
        </p:spPr>
        <p:txBody>
          <a:bodyPr/>
          <a:lstStyle/>
          <a:p>
            <a:endParaRPr lang="en-US"/>
          </a:p>
        </p:txBody>
      </p:sp>
      <p:sp>
        <p:nvSpPr>
          <p:cNvPr id="17" name="Picture Placeholder 4">
            <a:extLst>
              <a:ext uri="{FF2B5EF4-FFF2-40B4-BE49-F238E27FC236}">
                <a16:creationId xmlns:a16="http://schemas.microsoft.com/office/drawing/2014/main" id="{6C877EA0-86B8-57C4-F8E2-C418EED63E9E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738292" y="3399219"/>
            <a:ext cx="1530000" cy="3060000"/>
          </a:xfrm>
        </p:spPr>
        <p:txBody>
          <a:bodyPr/>
          <a:lstStyle/>
          <a:p>
            <a:endParaRPr lang="en-US"/>
          </a:p>
        </p:txBody>
      </p:sp>
      <p:sp>
        <p:nvSpPr>
          <p:cNvPr id="18" name="Picture Placeholder 4">
            <a:extLst>
              <a:ext uri="{FF2B5EF4-FFF2-40B4-BE49-F238E27FC236}">
                <a16:creationId xmlns:a16="http://schemas.microsoft.com/office/drawing/2014/main" id="{DBBE4E26-A5FA-0667-FEBC-9F794A8DB31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92151" y="3433648"/>
            <a:ext cx="1512000" cy="1512000"/>
          </a:xfrm>
        </p:spPr>
        <p:txBody>
          <a:bodyPr/>
          <a:lstStyle/>
          <a:p>
            <a:endParaRPr lang="en-US"/>
          </a:p>
        </p:txBody>
      </p:sp>
      <p:sp>
        <p:nvSpPr>
          <p:cNvPr id="26" name="Picture Placeholder 4">
            <a:extLst>
              <a:ext uri="{FF2B5EF4-FFF2-40B4-BE49-F238E27FC236}">
                <a16:creationId xmlns:a16="http://schemas.microsoft.com/office/drawing/2014/main" id="{7A97CDFD-8C4F-2986-D2F9-C3E55CD2B864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175999" y="3433648"/>
            <a:ext cx="1512000" cy="1512000"/>
          </a:xfrm>
        </p:spPr>
        <p:txBody>
          <a:bodyPr/>
          <a:lstStyle/>
          <a:p>
            <a:endParaRPr lang="en-US"/>
          </a:p>
        </p:txBody>
      </p:sp>
      <p:pic>
        <p:nvPicPr>
          <p:cNvPr id="33" name="Picture Placeholder 48">
            <a:extLst>
              <a:ext uri="{FF2B5EF4-FFF2-40B4-BE49-F238E27FC236}">
                <a16:creationId xmlns:a16="http://schemas.microsoft.com/office/drawing/2014/main" id="{AFE1C78B-5D62-2681-6E00-840681BB4AA0}"/>
              </a:ext>
            </a:extLst>
          </p:cNvPr>
          <p:cNvPicPr>
            <a:picLocks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54124" y="1889387"/>
            <a:ext cx="1548000" cy="151200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900703C-51D0-BCA2-F49A-4B1B0E8CF460}"/>
              </a:ext>
            </a:extLst>
          </p:cNvPr>
          <p:cNvSpPr txBox="1"/>
          <p:nvPr userDrawn="1"/>
        </p:nvSpPr>
        <p:spPr>
          <a:xfrm>
            <a:off x="4120078" y="6627168"/>
            <a:ext cx="4356102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900">
                <a:solidFill>
                  <a:schemeClr val="bg1"/>
                </a:solidFill>
              </a:defRPr>
            </a:lvl1pPr>
          </a:lstStyle>
          <a:p>
            <a:pPr lvl="0" algn="l"/>
            <a:r>
              <a:rPr lang="en-US">
                <a:solidFill>
                  <a:schemeClr val="tx1"/>
                </a:solidFill>
              </a:rPr>
              <a:t>© Copyright 2023. Wadhwani Foundation</a:t>
            </a:r>
          </a:p>
        </p:txBody>
      </p:sp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1D25BB8B-7664-6927-9532-9DEA140E7F59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4175999" y="4947347"/>
            <a:ext cx="3028152" cy="15120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18411F-6A5A-EED1-79ED-F393243CA9C9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11575" y="4421529"/>
            <a:ext cx="1732965" cy="247119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1EA426F-9B1B-794B-40B5-932299144BAA}"/>
              </a:ext>
            </a:extLst>
          </p:cNvPr>
          <p:cNvSpPr/>
          <p:nvPr userDrawn="1"/>
        </p:nvSpPr>
        <p:spPr>
          <a:xfrm>
            <a:off x="2656684" y="4939200"/>
            <a:ext cx="1512000" cy="1512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26C0EB5F-E9FB-4AF9-E258-AD934186EA86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7211758" y="4940403"/>
            <a:ext cx="1512000" cy="1512000"/>
          </a:xfrm>
        </p:spPr>
        <p:txBody>
          <a:bodyPr/>
          <a:lstStyle/>
          <a:p>
            <a:endParaRPr lang="en-US"/>
          </a:p>
        </p:txBody>
      </p:sp>
      <p:sp>
        <p:nvSpPr>
          <p:cNvPr id="23" name="Content Placeholder 14">
            <a:extLst>
              <a:ext uri="{FF2B5EF4-FFF2-40B4-BE49-F238E27FC236}">
                <a16:creationId xmlns:a16="http://schemas.microsoft.com/office/drawing/2014/main" id="{8F67F360-423F-5789-C1A7-4FB54D3CF7C4}"/>
              </a:ext>
            </a:extLst>
          </p:cNvPr>
          <p:cNvSpPr>
            <a:spLocks noGrp="1"/>
          </p:cNvSpPr>
          <p:nvPr>
            <p:ph sz="quarter" idx="33"/>
          </p:nvPr>
        </p:nvSpPr>
        <p:spPr>
          <a:xfrm>
            <a:off x="2662610" y="4939200"/>
            <a:ext cx="1512000" cy="1512000"/>
          </a:xfrm>
        </p:spPr>
        <p:txBody>
          <a:bodyPr lIns="90000" tIns="90000" rIns="90000" bIns="90000"/>
          <a:lstStyle>
            <a:lvl1pPr marL="0" indent="0">
              <a:lnSpc>
                <a:spcPct val="100000"/>
              </a:lnSpc>
              <a:buNone/>
              <a:defRPr sz="15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C224CEE-3BAF-B866-CD2C-395DDF0428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50465" y="586181"/>
            <a:ext cx="1441701" cy="109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4963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3113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, Subtitle,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7A4C67A9-B9CE-84AB-B023-35262618BA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0974" y="374463"/>
            <a:ext cx="8280000" cy="6120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928000" y="374749"/>
            <a:ext cx="2880000" cy="720000"/>
          </a:xfrm>
        </p:spPr>
        <p:txBody>
          <a:bodyPr bIns="0" anchor="ctr" anchorCtr="0">
            <a:sp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subtitle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81942A4-22D9-4F77-D722-A67D278F6BA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928000" y="2520000"/>
            <a:ext cx="2880000" cy="3960000"/>
          </a:xfrm>
        </p:spPr>
        <p:txBody>
          <a:bodyPr vert="horz" lIns="0" tIns="0" rIns="0" b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GB" sz="1200" smtClean="0">
                <a:solidFill>
                  <a:schemeClr val="tx1"/>
                </a:solidFill>
              </a:defRPr>
            </a:lvl1pPr>
            <a:lvl2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2pPr>
            <a:lvl3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3pPr>
            <a:lvl4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4pPr>
            <a:lvl5pPr>
              <a:defRPr lang="en-US">
                <a:solidFill>
                  <a:schemeClr val="tx1">
                    <a:lumMod val="60000"/>
                    <a:lumOff val="40000"/>
                  </a:schemeClr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19FD2A-E444-A423-C2AF-1257D8340ECD}"/>
              </a:ext>
            </a:extLst>
          </p:cNvPr>
          <p:cNvSpPr/>
          <p:nvPr userDrawn="1"/>
        </p:nvSpPr>
        <p:spPr>
          <a:xfrm>
            <a:off x="8928000" y="1124014"/>
            <a:ext cx="2916000" cy="55439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8C66AE-E72D-8337-BE2B-BD87F88AAF9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1475" y="3032604"/>
            <a:ext cx="2212338" cy="34618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28000" y="1296000"/>
            <a:ext cx="4687415" cy="1087081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algn="l">
              <a:lnSpc>
                <a:spcPct val="100000"/>
              </a:lnSpc>
              <a:defRPr sz="3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0636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,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7A4C67A9-B9CE-84AB-B023-35262618BA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0000" y="360000"/>
            <a:ext cx="11484000" cy="6120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1246" y="4512763"/>
            <a:ext cx="8904069" cy="1980000"/>
          </a:xfrm>
        </p:spPr>
        <p:txBody>
          <a:bodyPr bIns="0">
            <a:noAutofit/>
          </a:bodyPr>
          <a:lstStyle>
            <a:lvl1pPr marL="0" indent="0" algn="l">
              <a:lnSpc>
                <a:spcPct val="100000"/>
              </a:lnSpc>
              <a:buNone/>
              <a:defRPr sz="36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5111" y="1087382"/>
            <a:ext cx="6568466" cy="1087081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algn="l">
              <a:lnSpc>
                <a:spcPct val="100000"/>
              </a:lnSpc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B94897-42FC-D542-4330-DC6910EC0E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1315" y="3032604"/>
            <a:ext cx="2212338" cy="3461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8154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24B03C6-BEED-50D0-F6C6-6E2068B9362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38447"/>
            <a:ext cx="11484000" cy="984885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0150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lin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7C1A925-25B4-1ED9-93E0-385E169809F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38447"/>
            <a:ext cx="11484000" cy="984885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27707B-763D-581A-35F3-7383C8E2E14F}"/>
              </a:ext>
            </a:extLst>
          </p:cNvPr>
          <p:cNvSpPr/>
          <p:nvPr userDrawn="1"/>
        </p:nvSpPr>
        <p:spPr>
          <a:xfrm>
            <a:off x="359998" y="1488586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6458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 lin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ED11FF-AC02-E6F9-0122-FD66AC732E4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7604" y="-66299"/>
            <a:ext cx="1974396" cy="281547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D54EB96-B9D3-2208-0AC4-17E1786DDD8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38447"/>
            <a:ext cx="11484000" cy="984885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E1135A-7248-7096-1873-9865CEDEBAFE}"/>
              </a:ext>
            </a:extLst>
          </p:cNvPr>
          <p:cNvSpPr/>
          <p:nvPr userDrawn="1"/>
        </p:nvSpPr>
        <p:spPr>
          <a:xfrm>
            <a:off x="359998" y="1488586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9204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line title + descrip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38447"/>
            <a:ext cx="11484000" cy="984885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F4CCC6-D9E1-619C-8A66-457AF339DE4F}"/>
              </a:ext>
            </a:extLst>
          </p:cNvPr>
          <p:cNvSpPr/>
          <p:nvPr userDrawn="1"/>
        </p:nvSpPr>
        <p:spPr>
          <a:xfrm>
            <a:off x="359998" y="1488586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E0944B4D-D69F-34C2-5034-FB50E124D0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1719524"/>
            <a:ext cx="11484000" cy="458757"/>
          </a:xfrm>
        </p:spPr>
        <p:txBody>
          <a:bodyPr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6025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 line title + descrip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CF9AF0-26DB-AB28-FB92-5CC47C11A03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7604" y="-66299"/>
            <a:ext cx="1974396" cy="281547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6CDE1A2-F85B-32AA-CE59-F2FC232966C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38447"/>
            <a:ext cx="11484000" cy="984885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31635F8-3916-7801-F497-D00741DD50AE}"/>
              </a:ext>
            </a:extLst>
          </p:cNvPr>
          <p:cNvSpPr/>
          <p:nvPr userDrawn="1"/>
        </p:nvSpPr>
        <p:spPr>
          <a:xfrm>
            <a:off x="359998" y="1488586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E5A60ED-7A14-BC45-201C-D633BE8DA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1719524"/>
            <a:ext cx="11484000" cy="458757"/>
          </a:xfrm>
        </p:spPr>
        <p:txBody>
          <a:bodyPr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6793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lin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BD79123-E457-E5D4-4FD4-BF11E4AC2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000" y="308292"/>
            <a:ext cx="11484000" cy="492443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54D70F9-3063-7CBC-5684-0058796AD352}"/>
              </a:ext>
            </a:extLst>
          </p:cNvPr>
          <p:cNvSpPr/>
          <p:nvPr userDrawn="1"/>
        </p:nvSpPr>
        <p:spPr>
          <a:xfrm>
            <a:off x="359998" y="977410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7528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1 lin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A99429A-C535-A5B7-3E33-840D804583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000" y="308292"/>
            <a:ext cx="11484000" cy="492443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297E0C8-C3F5-EEB6-80DB-33C126A0F1EF}"/>
              </a:ext>
            </a:extLst>
          </p:cNvPr>
          <p:cNvSpPr/>
          <p:nvPr userDrawn="1"/>
        </p:nvSpPr>
        <p:spPr>
          <a:xfrm>
            <a:off x="359998" y="977410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86CEBD-89F1-81DA-A849-093FE60B19F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7604" y="-66299"/>
            <a:ext cx="1974396" cy="281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5433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line title + descrip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000" y="308292"/>
            <a:ext cx="11484000" cy="492443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AFD9C59-6F69-00AC-E3F3-6DE39EDC0F01}"/>
              </a:ext>
            </a:extLst>
          </p:cNvPr>
          <p:cNvSpPr/>
          <p:nvPr userDrawn="1"/>
        </p:nvSpPr>
        <p:spPr>
          <a:xfrm>
            <a:off x="359998" y="977410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02981F0-84F9-D60B-5F60-14292DF6D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1187381"/>
            <a:ext cx="11484000" cy="458757"/>
          </a:xfrm>
        </p:spPr>
        <p:txBody>
          <a:bodyPr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5757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1 line title + descrip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9E88B5-8AE5-FDFD-0B7D-4470E1B62B7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7604" y="-66299"/>
            <a:ext cx="1974396" cy="281547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FAAB6A95-7DFD-3C79-097F-EE03C8E1D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000" y="308292"/>
            <a:ext cx="11484000" cy="492443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BD702-0245-F51A-D51E-DABA22336F0A}"/>
              </a:ext>
            </a:extLst>
          </p:cNvPr>
          <p:cNvSpPr/>
          <p:nvPr userDrawn="1"/>
        </p:nvSpPr>
        <p:spPr>
          <a:xfrm>
            <a:off x="359998" y="977410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5BD309DB-C55C-01DD-2D53-2DC71D81B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1187381"/>
            <a:ext cx="11484000" cy="458757"/>
          </a:xfrm>
        </p:spPr>
        <p:txBody>
          <a:bodyPr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289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1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481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, Subtitle,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7A4C67A9-B9CE-84AB-B023-35262618BA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0974" y="374463"/>
            <a:ext cx="8280000" cy="6120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928000" y="374749"/>
            <a:ext cx="2880000" cy="553998"/>
          </a:xfrm>
        </p:spPr>
        <p:txBody>
          <a:bodyPr bIns="0" anchor="t" anchorCtr="0">
            <a:sp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subtitle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81942A4-22D9-4F77-D722-A67D278F6BA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928000" y="2330206"/>
            <a:ext cx="2880000" cy="4149794"/>
          </a:xfrm>
        </p:spPr>
        <p:txBody>
          <a:bodyPr vert="horz" lIns="0" tIns="0" rIns="0" b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GB" sz="1200" smtClean="0">
                <a:solidFill>
                  <a:schemeClr val="tx1"/>
                </a:solidFill>
              </a:defRPr>
            </a:lvl1pPr>
            <a:lvl2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2pPr>
            <a:lvl3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3pPr>
            <a:lvl4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4pPr>
            <a:lvl5pPr>
              <a:defRPr lang="en-US">
                <a:solidFill>
                  <a:schemeClr val="tx1">
                    <a:lumMod val="60000"/>
                    <a:lumOff val="40000"/>
                  </a:schemeClr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19FD2A-E444-A423-C2AF-1257D8340ECD}"/>
              </a:ext>
            </a:extLst>
          </p:cNvPr>
          <p:cNvSpPr/>
          <p:nvPr userDrawn="1"/>
        </p:nvSpPr>
        <p:spPr>
          <a:xfrm>
            <a:off x="8928000" y="873308"/>
            <a:ext cx="2916000" cy="55439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8C66AE-E72D-8337-BE2B-BD87F88AAF9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1475" y="3032604"/>
            <a:ext cx="2212338" cy="34618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28000" y="1085936"/>
            <a:ext cx="4687415" cy="1087081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algn="l">
              <a:lnSpc>
                <a:spcPct val="100000"/>
              </a:lnSpc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1492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,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7A4C67A9-B9CE-84AB-B023-35262618BA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0000" y="360000"/>
            <a:ext cx="11484000" cy="6120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1246" y="4512763"/>
            <a:ext cx="8904069" cy="1980000"/>
          </a:xfrm>
        </p:spPr>
        <p:txBody>
          <a:bodyPr bIns="0">
            <a:noAutofit/>
          </a:bodyPr>
          <a:lstStyle>
            <a:lvl1pPr marL="0" indent="0" algn="l">
              <a:lnSpc>
                <a:spcPct val="100000"/>
              </a:lnSpc>
              <a:buNone/>
              <a:defRPr sz="36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5111" y="1087382"/>
            <a:ext cx="6568466" cy="1087081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algn="l">
              <a:lnSpc>
                <a:spcPct val="100000"/>
              </a:lnSpc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B94897-42FC-D542-4330-DC6910EC0E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1315" y="3032604"/>
            <a:ext cx="2212338" cy="3461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6835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07571"/>
            <a:ext cx="11484000" cy="984885"/>
          </a:xfrm>
          <a:prstGeom prst="rect">
            <a:avLst/>
          </a:prstGeom>
        </p:spPr>
        <p:txBody>
          <a:bodyPr vert="horz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5581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06758"/>
            <a:ext cx="11484000" cy="738664"/>
          </a:xfrm>
          <a:prstGeom prst="rect">
            <a:avLst/>
          </a:prstGeom>
        </p:spPr>
        <p:txBody>
          <a:bodyPr vert="horz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24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6517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, content and symb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461557"/>
            <a:ext cx="3799624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9624" y="540682"/>
            <a:ext cx="7684376" cy="826635"/>
          </a:xfrm>
        </p:spPr>
        <p:txBody>
          <a:bodyPr wrap="square" tIns="90000" anchor="ctr" anchorCtr="0">
            <a:sp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3110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623E74D-EB27-47DF-3110-ABAA3F2B25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0888" cy="68580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60000"/>
            <a:ext cx="5736000" cy="1188000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1620000"/>
            <a:ext cx="5736000" cy="4788000"/>
          </a:xfrm>
        </p:spPr>
        <p:txBody>
          <a:bodyPr/>
          <a:lstStyle>
            <a:lvl1pPr marL="0" indent="0" algn="l">
              <a:buNone/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AA2868-259E-C14F-E493-A5413608CED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44161" y="4951837"/>
            <a:ext cx="1336727" cy="190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616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623E74D-EB27-47DF-3110-ABAA3F2B25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0888" cy="68580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8000" y="4371110"/>
            <a:ext cx="5400001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8000" y="5472000"/>
            <a:ext cx="5400001" cy="1217270"/>
          </a:xfrm>
        </p:spPr>
        <p:txBody>
          <a:bodyPr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2AF50F-39AD-9CD4-513A-40AA832590D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3429000"/>
            <a:ext cx="2191339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5515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623E74D-EB27-47DF-3110-ABAA3F2B25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0888" cy="68580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60000"/>
            <a:ext cx="5736000" cy="1188000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1620000"/>
            <a:ext cx="5736000" cy="4788000"/>
          </a:xfrm>
        </p:spPr>
        <p:txBody>
          <a:bodyPr/>
          <a:lstStyle>
            <a:lvl1pPr marL="0" indent="0" algn="l">
              <a:buNone/>
              <a:defRPr sz="30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076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head, 2 coloumn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3126C374-8A4A-C506-870A-C77579F8588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888000" y="2880000"/>
            <a:ext cx="3240000" cy="3600000"/>
          </a:xfrm>
        </p:spPr>
        <p:txBody>
          <a:bodyPr vert="horz" lIns="0" tIns="0" rIns="0" b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1500" smtClean="0">
                <a:solidFill>
                  <a:schemeClr val="tx1"/>
                </a:solidFill>
              </a:defRPr>
            </a:lvl1pPr>
            <a:lvl2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2pPr>
            <a:lvl3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3pPr>
            <a:lvl4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4pPr>
            <a:lvl5pPr>
              <a:defRPr lang="en-US">
                <a:solidFill>
                  <a:schemeClr val="tx1">
                    <a:lumMod val="60000"/>
                    <a:lumOff val="40000"/>
                  </a:schemeClr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18" name="Content Placeholder 15">
            <a:extLst>
              <a:ext uri="{FF2B5EF4-FFF2-40B4-BE49-F238E27FC236}">
                <a16:creationId xmlns:a16="http://schemas.microsoft.com/office/drawing/2014/main" id="{09905596-FF35-BAB8-46E9-48AD016794F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888000" y="2237719"/>
            <a:ext cx="3240000" cy="458757"/>
          </a:xfrm>
        </p:spPr>
        <p:txBody>
          <a:bodyPr tIns="90000" bIns="90000" anchor="ctr" anchorCtr="0">
            <a:sp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623E74D-EB27-47DF-3110-ABAA3F2B25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6000" y="358775"/>
            <a:ext cx="4140000" cy="61200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1017007"/>
            <a:ext cx="6840000" cy="357790"/>
          </a:xfrm>
        </p:spPr>
        <p:txBody>
          <a:bodyPr bIns="0" anchor="t" anchorCtr="0">
            <a:sp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8D7E4D5-8C15-200F-FDA2-367362433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98" y="344522"/>
            <a:ext cx="6840000" cy="525144"/>
          </a:xfrm>
        </p:spPr>
        <p:txBody>
          <a:bodyPr anchor="ctr" anchorCtr="0">
            <a:sp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A973E15-8277-5209-C58F-5656BDF95EF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0000" y="2880000"/>
            <a:ext cx="3240000" cy="3600000"/>
          </a:xfrm>
        </p:spPr>
        <p:txBody>
          <a:bodyPr vert="horz" lIns="0" tIns="0" rIns="0" b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1500" smtClean="0">
                <a:solidFill>
                  <a:schemeClr val="tx1"/>
                </a:solidFill>
              </a:defRPr>
            </a:lvl1pPr>
            <a:lvl2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2pPr>
            <a:lvl3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3pPr>
            <a:lvl4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4pPr>
            <a:lvl5pPr>
              <a:defRPr lang="en-US">
                <a:solidFill>
                  <a:schemeClr val="tx1">
                    <a:lumMod val="60000"/>
                    <a:lumOff val="40000"/>
                  </a:schemeClr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7A6756B0-D056-CF19-A6FE-9CB92B8AC115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371474" y="2237719"/>
            <a:ext cx="3240000" cy="458757"/>
          </a:xfrm>
        </p:spPr>
        <p:txBody>
          <a:bodyPr tIns="90000" bIns="90000" anchor="ctr" anchorCtr="0">
            <a:sp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69381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head, single coloumn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623E74D-EB27-47DF-3110-ABAA3F2B25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36660" y="358775"/>
            <a:ext cx="5400000" cy="61200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1457261"/>
            <a:ext cx="5760000" cy="357790"/>
          </a:xfrm>
        </p:spPr>
        <p:txBody>
          <a:bodyPr wrap="square" bIns="0" anchor="ctr" anchorCtr="0">
            <a:sp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8D7E4D5-8C15-200F-FDA2-3673624337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8" y="359216"/>
            <a:ext cx="5760000" cy="984885"/>
          </a:xfrm>
        </p:spPr>
        <p:txBody>
          <a:bodyPr wrap="square" anchor="ctr" anchorCtr="0">
            <a:sp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A973E15-8277-5209-C58F-5656BDF95EF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0000" y="1928211"/>
            <a:ext cx="5760000" cy="4605791"/>
          </a:xfrm>
        </p:spPr>
        <p:txBody>
          <a:bodyPr vert="horz" lIns="0" tIns="0" rIns="0" b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1500" smtClean="0">
                <a:solidFill>
                  <a:schemeClr val="tx1"/>
                </a:solidFill>
              </a:defRPr>
            </a:lvl1pPr>
            <a:lvl2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2pPr>
            <a:lvl3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3pPr>
            <a:lvl4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4pPr>
            <a:lvl5pPr>
              <a:defRPr lang="en-US">
                <a:solidFill>
                  <a:schemeClr val="tx1">
                    <a:lumMod val="60000"/>
                    <a:lumOff val="40000"/>
                  </a:schemeClr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5976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, Title, Sub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623E74D-EB27-47DF-3110-ABAA3F2B25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358775"/>
            <a:ext cx="6120000" cy="61200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859412" y="1478221"/>
            <a:ext cx="4961113" cy="553998"/>
          </a:xfrm>
        </p:spPr>
        <p:txBody>
          <a:bodyPr wrap="square" bIns="0" anchor="ctr" anchorCtr="0">
            <a:sp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subtitle style</a:t>
            </a:r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8D7E4D5-8C15-200F-FDA2-3673624337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9410" y="358775"/>
            <a:ext cx="4961113" cy="984885"/>
          </a:xfrm>
        </p:spPr>
        <p:txBody>
          <a:bodyPr wrap="square" anchor="ctr" anchorCtr="0">
            <a:sp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35AD04-64EB-F994-986C-ADD06984908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59021" y="3562718"/>
            <a:ext cx="2332980" cy="332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3307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Subhead, 2 coloumn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3126C374-8A4A-C506-870A-C77579F8588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603371" y="2530365"/>
            <a:ext cx="4230000" cy="3960000"/>
          </a:xfrm>
        </p:spPr>
        <p:txBody>
          <a:bodyPr vert="horz" lIns="0" tIns="0" rIns="0" b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1500" smtClean="0">
                <a:solidFill>
                  <a:schemeClr val="tx1"/>
                </a:solidFill>
              </a:defRPr>
            </a:lvl1pPr>
            <a:lvl2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2pPr>
            <a:lvl3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3pPr>
            <a:lvl4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4pPr>
            <a:lvl5pPr>
              <a:defRPr lang="en-US">
                <a:solidFill>
                  <a:schemeClr val="tx1">
                    <a:lumMod val="60000"/>
                    <a:lumOff val="40000"/>
                  </a:schemeClr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18" name="Content Placeholder 15">
            <a:extLst>
              <a:ext uri="{FF2B5EF4-FFF2-40B4-BE49-F238E27FC236}">
                <a16:creationId xmlns:a16="http://schemas.microsoft.com/office/drawing/2014/main" id="{09905596-FF35-BAB8-46E9-48AD016794F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7603371" y="1834302"/>
            <a:ext cx="4230000" cy="458757"/>
          </a:xfrm>
        </p:spPr>
        <p:txBody>
          <a:bodyPr tIns="90000" bIns="90000" anchor="ctr" anchorCtr="0">
            <a:sp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A973E15-8277-5209-C58F-5656BDF95EF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0000" y="2530365"/>
            <a:ext cx="4230000" cy="3960000"/>
          </a:xfrm>
        </p:spPr>
        <p:txBody>
          <a:bodyPr vert="horz" lIns="0" tIns="0" rIns="0" b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1500" smtClean="0">
                <a:solidFill>
                  <a:schemeClr val="tx1"/>
                </a:solidFill>
              </a:defRPr>
            </a:lvl1pPr>
            <a:lvl2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2pPr>
            <a:lvl3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3pPr>
            <a:lvl4pPr>
              <a:defRPr lang="en-GB" smtClean="0">
                <a:solidFill>
                  <a:schemeClr val="tx1">
                    <a:lumMod val="60000"/>
                    <a:lumOff val="40000"/>
                  </a:schemeClr>
                </a:solidFill>
              </a:defRPr>
            </a:lvl4pPr>
            <a:lvl5pPr>
              <a:defRPr lang="en-US">
                <a:solidFill>
                  <a:schemeClr val="tx1">
                    <a:lumMod val="60000"/>
                    <a:lumOff val="40000"/>
                  </a:schemeClr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7A6756B0-D056-CF19-A6FE-9CB92B8AC115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371474" y="1834302"/>
            <a:ext cx="4230000" cy="458757"/>
          </a:xfrm>
        </p:spPr>
        <p:txBody>
          <a:bodyPr tIns="90000" bIns="90000" anchor="ctr" anchorCtr="0">
            <a:sp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B01F708-38FE-4400-3F20-A62F00555D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351" t="12427"/>
          <a:stretch/>
        </p:blipFill>
        <p:spPr>
          <a:xfrm>
            <a:off x="281679" y="220965"/>
            <a:ext cx="2618935" cy="1408407"/>
          </a:xfrm>
          <a:prstGeom prst="rect">
            <a:avLst/>
          </a:prstGeom>
        </p:spPr>
      </p:pic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56E82C5-9C21-AD48-1D1A-BA5485B6410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969500" y="358775"/>
            <a:ext cx="1851025" cy="905249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r>
              <a:rPr lang="en-US"/>
              <a:t>Partner Institute</a:t>
            </a:r>
          </a:p>
        </p:txBody>
      </p:sp>
    </p:spTree>
    <p:extLst>
      <p:ext uri="{BB962C8B-B14F-4D97-AF65-F5344CB8AC3E}">
        <p14:creationId xmlns:p14="http://schemas.microsoft.com/office/powerpoint/2010/main" val="13067981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83D9BB-F10D-8166-1F9A-33E938DCE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793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8D28D1-1D01-643D-E48F-C137A1D552F4}"/>
              </a:ext>
            </a:extLst>
          </p:cNvPr>
          <p:cNvSpPr/>
          <p:nvPr userDrawn="1"/>
        </p:nvSpPr>
        <p:spPr>
          <a:xfrm>
            <a:off x="0" y="0"/>
            <a:ext cx="12180888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367513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1525956"/>
            <a:ext cx="8439419" cy="658811"/>
          </a:xfrm>
        </p:spPr>
        <p:txBody>
          <a:bodyPr wrap="square">
            <a:spAutoFit/>
          </a:bodyPr>
          <a:lstStyle>
            <a:lvl1pPr marL="270000" indent="-270000" algn="l"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D630B6-8979-CD44-99A2-ED8283A3DCD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50041" y="4334463"/>
            <a:ext cx="1477060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237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8D28D1-1D01-643D-E48F-C137A1D552F4}"/>
              </a:ext>
            </a:extLst>
          </p:cNvPr>
          <p:cNvSpPr/>
          <p:nvPr userDrawn="1"/>
        </p:nvSpPr>
        <p:spPr>
          <a:xfrm>
            <a:off x="0" y="0"/>
            <a:ext cx="12180888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367513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1525956"/>
            <a:ext cx="8439419" cy="658811"/>
          </a:xfrm>
        </p:spPr>
        <p:txBody>
          <a:bodyPr wrap="square">
            <a:spAutoFit/>
          </a:bodyPr>
          <a:lstStyle>
            <a:lvl1pPr marL="270000" indent="-270000" algn="l"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8637DE-C6EF-943A-090B-3FAB5A7BF8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7872" y="4328430"/>
            <a:ext cx="1437354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8832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8D28D1-1D01-643D-E48F-C137A1D552F4}"/>
              </a:ext>
            </a:extLst>
          </p:cNvPr>
          <p:cNvSpPr/>
          <p:nvPr userDrawn="1"/>
        </p:nvSpPr>
        <p:spPr>
          <a:xfrm>
            <a:off x="0" y="0"/>
            <a:ext cx="12180888" cy="6858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367513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1525956"/>
            <a:ext cx="8439419" cy="658811"/>
          </a:xfrm>
        </p:spPr>
        <p:txBody>
          <a:bodyPr wrap="square">
            <a:spAutoFit/>
          </a:bodyPr>
          <a:lstStyle>
            <a:lvl1pPr marL="270000" indent="-270000" algn="l"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83268210-5F8F-6930-1F51-F1E4FBA617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639" y="4350791"/>
            <a:ext cx="1223134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3958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8D28D1-1D01-643D-E48F-C137A1D552F4}"/>
              </a:ext>
            </a:extLst>
          </p:cNvPr>
          <p:cNvSpPr/>
          <p:nvPr userDrawn="1"/>
        </p:nvSpPr>
        <p:spPr>
          <a:xfrm>
            <a:off x="0" y="0"/>
            <a:ext cx="12180888" cy="68580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1475" y="367513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accent6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1525956"/>
            <a:ext cx="8439419" cy="658811"/>
          </a:xfrm>
        </p:spPr>
        <p:txBody>
          <a:bodyPr wrap="square">
            <a:spAutoFit/>
          </a:bodyPr>
          <a:lstStyle>
            <a:lvl1pPr marL="270000" indent="-270000" algn="l"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D9FC0A-EABA-DB4D-4FD0-F0159D33F5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1475" y="4328430"/>
            <a:ext cx="2105414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2092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DD018E-7252-47A2-DCDA-E0E4C75A9C35}"/>
              </a:ext>
            </a:extLst>
          </p:cNvPr>
          <p:cNvSpPr/>
          <p:nvPr userDrawn="1"/>
        </p:nvSpPr>
        <p:spPr>
          <a:xfrm>
            <a:off x="0" y="0"/>
            <a:ext cx="12192000" cy="6853555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F2BB40-2670-383A-AA42-DB1EDE9E66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1460" y="2382982"/>
            <a:ext cx="2871311" cy="449301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56238" y="2321004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6238" y="3479447"/>
            <a:ext cx="8439419" cy="579303"/>
          </a:xfrm>
        </p:spPr>
        <p:txBody>
          <a:bodyPr wrap="square">
            <a:spAutoFit/>
          </a:bodyPr>
          <a:lstStyle>
            <a:lvl1pPr marL="270000" indent="-270000" algn="l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2804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DD018E-7252-47A2-DCDA-E0E4C75A9C35}"/>
              </a:ext>
            </a:extLst>
          </p:cNvPr>
          <p:cNvSpPr/>
          <p:nvPr userDrawn="1"/>
        </p:nvSpPr>
        <p:spPr>
          <a:xfrm>
            <a:off x="0" y="0"/>
            <a:ext cx="12192000" cy="6853555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F2BB40-2670-383A-AA42-DB1EDE9E66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1460" y="2382982"/>
            <a:ext cx="2871311" cy="449301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56238" y="2936558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7359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DD018E-7252-47A2-DCDA-E0E4C75A9C35}"/>
              </a:ext>
            </a:extLst>
          </p:cNvPr>
          <p:cNvSpPr/>
          <p:nvPr userDrawn="1"/>
        </p:nvSpPr>
        <p:spPr>
          <a:xfrm>
            <a:off x="0" y="0"/>
            <a:ext cx="12192000" cy="685355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56238" y="2321004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6238" y="3479447"/>
            <a:ext cx="8439419" cy="579303"/>
          </a:xfrm>
        </p:spPr>
        <p:txBody>
          <a:bodyPr wrap="square">
            <a:spAutoFit/>
          </a:bodyPr>
          <a:lstStyle>
            <a:lvl1pPr marL="270000" indent="-270000" algn="l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8BAD03-C25C-35F2-499D-56DC94B559E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3868" y="2197894"/>
            <a:ext cx="5084657" cy="4655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6068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DD018E-7252-47A2-DCDA-E0E4C75A9C35}"/>
              </a:ext>
            </a:extLst>
          </p:cNvPr>
          <p:cNvSpPr/>
          <p:nvPr userDrawn="1"/>
        </p:nvSpPr>
        <p:spPr>
          <a:xfrm>
            <a:off x="0" y="0"/>
            <a:ext cx="12192000" cy="685355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56238" y="2936558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8BAD03-C25C-35F2-499D-56DC94B559E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3868" y="2197894"/>
            <a:ext cx="5084657" cy="4655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9046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DD018E-7252-47A2-DCDA-E0E4C75A9C35}"/>
              </a:ext>
            </a:extLst>
          </p:cNvPr>
          <p:cNvSpPr/>
          <p:nvPr userDrawn="1"/>
        </p:nvSpPr>
        <p:spPr>
          <a:xfrm>
            <a:off x="0" y="0"/>
            <a:ext cx="12192000" cy="6853555"/>
          </a:xfrm>
          <a:prstGeom prst="rect">
            <a:avLst/>
          </a:prstGeom>
          <a:solidFill>
            <a:srgbClr val="F6872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F2BB40-2670-383A-AA42-DB1EDE9E66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364983"/>
            <a:ext cx="2871311" cy="449301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56238" y="2321004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6238" y="3479447"/>
            <a:ext cx="8439419" cy="579303"/>
          </a:xfrm>
        </p:spPr>
        <p:txBody>
          <a:bodyPr wrap="square">
            <a:spAutoFit/>
          </a:bodyPr>
          <a:lstStyle>
            <a:lvl1pPr marL="270000" indent="-270000" algn="l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549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DD018E-7252-47A2-DCDA-E0E4C75A9C35}"/>
              </a:ext>
            </a:extLst>
          </p:cNvPr>
          <p:cNvSpPr/>
          <p:nvPr userDrawn="1"/>
        </p:nvSpPr>
        <p:spPr>
          <a:xfrm>
            <a:off x="0" y="0"/>
            <a:ext cx="12192000" cy="6853555"/>
          </a:xfrm>
          <a:prstGeom prst="rect">
            <a:avLst/>
          </a:prstGeom>
          <a:solidFill>
            <a:srgbClr val="F6872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F2BB40-2670-383A-AA42-DB1EDE9E66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364983"/>
            <a:ext cx="2871311" cy="449301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56238" y="2936558"/>
            <a:ext cx="843941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916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5">
            <a:extLst>
              <a:ext uri="{FF2B5EF4-FFF2-40B4-BE49-F238E27FC236}">
                <a16:creationId xmlns:a16="http://schemas.microsoft.com/office/drawing/2014/main" id="{BFFB484B-CA23-DE3E-CCBD-4D86776A1BD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525" y="10509"/>
            <a:ext cx="12201525" cy="684304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51CC69-BF7B-4F92-104D-8000A4BA6743}"/>
              </a:ext>
            </a:extLst>
          </p:cNvPr>
          <p:cNvSpPr/>
          <p:nvPr userDrawn="1"/>
        </p:nvSpPr>
        <p:spPr>
          <a:xfrm>
            <a:off x="0" y="4713891"/>
            <a:ext cx="12192000" cy="2144110"/>
          </a:xfrm>
          <a:prstGeom prst="rect">
            <a:avLst/>
          </a:prstGeom>
          <a:solidFill>
            <a:srgbClr val="C000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F7CE3D-5EC0-94B0-7D18-DED82F21CD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160" y="4946602"/>
            <a:ext cx="1241975" cy="1943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9163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83D9BB-F10D-8166-1F9A-33E938DCE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A991C6-E9AD-8195-944E-8C33984D9B2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160" y="3456000"/>
            <a:ext cx="2194560" cy="3434040"/>
          </a:xfrm>
          <a:prstGeom prst="rect">
            <a:avLst/>
          </a:prstGeom>
        </p:spPr>
      </p:pic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588722A4-5C57-514C-AA55-C7EA3F0DAF0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525" y="10510"/>
            <a:ext cx="12201525" cy="342900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F1A0DE-B7A1-BB6C-634D-03A40ABB9C1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30625" y="3783013"/>
            <a:ext cx="7967663" cy="862012"/>
          </a:xfrm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>
              <a:defRPr sz="4000">
                <a:solidFill>
                  <a:schemeClr val="bg1"/>
                </a:solidFill>
              </a:defRPr>
            </a:lvl2pPr>
            <a:lvl3pPr>
              <a:defRPr sz="4000">
                <a:solidFill>
                  <a:schemeClr val="bg1"/>
                </a:solidFill>
              </a:defRPr>
            </a:lvl3pPr>
            <a:lvl4pPr>
              <a:defRPr sz="4000">
                <a:solidFill>
                  <a:schemeClr val="bg1"/>
                </a:solidFill>
              </a:defRPr>
            </a:lvl4pPr>
            <a:lvl5pPr>
              <a:defRPr sz="4000">
                <a:solidFill>
                  <a:schemeClr val="bg1"/>
                </a:solidFill>
              </a:defRPr>
            </a:lvl5pPr>
          </a:lstStyle>
          <a:p>
            <a:pPr lvl="0"/>
            <a:endParaRPr lang="en-US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ED0CAAAF-9D52-C260-740B-D9389B1682D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730625" y="4799359"/>
            <a:ext cx="7967663" cy="1117965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  <a:latin typeface="+mn-lt"/>
              </a:defRPr>
            </a:lvl1pPr>
            <a:lvl2pPr>
              <a:defRPr sz="4000">
                <a:solidFill>
                  <a:schemeClr val="bg1"/>
                </a:solidFill>
              </a:defRPr>
            </a:lvl2pPr>
            <a:lvl3pPr>
              <a:defRPr sz="4000">
                <a:solidFill>
                  <a:schemeClr val="bg1"/>
                </a:solidFill>
              </a:defRPr>
            </a:lvl3pPr>
            <a:lvl4pPr>
              <a:defRPr sz="4000">
                <a:solidFill>
                  <a:schemeClr val="bg1"/>
                </a:solidFill>
              </a:defRPr>
            </a:lvl4pPr>
            <a:lvl5pPr>
              <a:defRPr sz="4000">
                <a:solidFill>
                  <a:schemeClr val="bg1"/>
                </a:solidFill>
              </a:defRPr>
            </a:lvl5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76957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DD018E-7252-47A2-DCDA-E0E4C75A9C35}"/>
              </a:ext>
            </a:extLst>
          </p:cNvPr>
          <p:cNvSpPr/>
          <p:nvPr userDrawn="1"/>
        </p:nvSpPr>
        <p:spPr>
          <a:xfrm>
            <a:off x="0" y="0"/>
            <a:ext cx="12192000" cy="68535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91754848-8A85-8A25-4E00-11CBD12476F1}"/>
              </a:ext>
            </a:extLst>
          </p:cNvPr>
          <p:cNvSpPr/>
          <p:nvPr userDrawn="1"/>
        </p:nvSpPr>
        <p:spPr>
          <a:xfrm>
            <a:off x="12000" y="0"/>
            <a:ext cx="4377301" cy="6858000"/>
          </a:xfrm>
          <a:custGeom>
            <a:avLst/>
            <a:gdLst>
              <a:gd name="connsiteX0" fmla="*/ 0 w 4415589"/>
              <a:gd name="connsiteY0" fmla="*/ 1579486 h 6886776"/>
              <a:gd name="connsiteX1" fmla="*/ 0 w 4415589"/>
              <a:gd name="connsiteY1" fmla="*/ 6886776 h 6886776"/>
              <a:gd name="connsiteX2" fmla="*/ 4415589 w 4415589"/>
              <a:gd name="connsiteY2" fmla="*/ 0 h 6886776"/>
              <a:gd name="connsiteX3" fmla="*/ 1479884 w 4415589"/>
              <a:gd name="connsiteY3" fmla="*/ 1395663 h 6886776"/>
              <a:gd name="connsiteX4" fmla="*/ 974558 w 4415589"/>
              <a:gd name="connsiteY4" fmla="*/ 3441031 h 6886776"/>
              <a:gd name="connsiteX5" fmla="*/ 0 w 4415589"/>
              <a:gd name="connsiteY5" fmla="*/ 1579486 h 6886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15589" h="6886776">
                <a:moveTo>
                  <a:pt x="0" y="1579486"/>
                </a:moveTo>
                <a:lnTo>
                  <a:pt x="0" y="6886776"/>
                </a:lnTo>
                <a:lnTo>
                  <a:pt x="4415589" y="0"/>
                </a:lnTo>
                <a:lnTo>
                  <a:pt x="1479884" y="1395663"/>
                </a:lnTo>
                <a:lnTo>
                  <a:pt x="974558" y="3441031"/>
                </a:lnTo>
                <a:lnTo>
                  <a:pt x="0" y="1579486"/>
                </a:lnTo>
                <a:close/>
              </a:path>
            </a:pathLst>
          </a:custGeom>
          <a:solidFill>
            <a:schemeClr val="tx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2991" y="2738704"/>
            <a:ext cx="757268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2991" y="3897147"/>
            <a:ext cx="7572689" cy="579303"/>
          </a:xfrm>
        </p:spPr>
        <p:txBody>
          <a:bodyPr wrap="square">
            <a:spAutoFit/>
          </a:bodyPr>
          <a:lstStyle>
            <a:lvl1pPr marL="0" indent="0" algn="l">
              <a:spcBef>
                <a:spcPts val="6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5394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DD018E-7252-47A2-DCDA-E0E4C75A9C35}"/>
              </a:ext>
            </a:extLst>
          </p:cNvPr>
          <p:cNvSpPr/>
          <p:nvPr userDrawn="1"/>
        </p:nvSpPr>
        <p:spPr>
          <a:xfrm>
            <a:off x="0" y="0"/>
            <a:ext cx="12192000" cy="685355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91754848-8A85-8A25-4E00-11CBD12476F1}"/>
              </a:ext>
            </a:extLst>
          </p:cNvPr>
          <p:cNvSpPr/>
          <p:nvPr userDrawn="1"/>
        </p:nvSpPr>
        <p:spPr>
          <a:xfrm>
            <a:off x="12000" y="0"/>
            <a:ext cx="4377301" cy="6858000"/>
          </a:xfrm>
          <a:custGeom>
            <a:avLst/>
            <a:gdLst>
              <a:gd name="connsiteX0" fmla="*/ 0 w 4415589"/>
              <a:gd name="connsiteY0" fmla="*/ 1579486 h 6886776"/>
              <a:gd name="connsiteX1" fmla="*/ 0 w 4415589"/>
              <a:gd name="connsiteY1" fmla="*/ 6886776 h 6886776"/>
              <a:gd name="connsiteX2" fmla="*/ 4415589 w 4415589"/>
              <a:gd name="connsiteY2" fmla="*/ 0 h 6886776"/>
              <a:gd name="connsiteX3" fmla="*/ 1479884 w 4415589"/>
              <a:gd name="connsiteY3" fmla="*/ 1395663 h 6886776"/>
              <a:gd name="connsiteX4" fmla="*/ 974558 w 4415589"/>
              <a:gd name="connsiteY4" fmla="*/ 3441031 h 6886776"/>
              <a:gd name="connsiteX5" fmla="*/ 0 w 4415589"/>
              <a:gd name="connsiteY5" fmla="*/ 1579486 h 6886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15589" h="6886776">
                <a:moveTo>
                  <a:pt x="0" y="1579486"/>
                </a:moveTo>
                <a:lnTo>
                  <a:pt x="0" y="6886776"/>
                </a:lnTo>
                <a:lnTo>
                  <a:pt x="4415589" y="0"/>
                </a:lnTo>
                <a:lnTo>
                  <a:pt x="1479884" y="1395663"/>
                </a:lnTo>
                <a:lnTo>
                  <a:pt x="974558" y="3441031"/>
                </a:lnTo>
                <a:lnTo>
                  <a:pt x="0" y="1579486"/>
                </a:lnTo>
                <a:close/>
              </a:path>
            </a:pathLst>
          </a:custGeom>
          <a:solidFill>
            <a:schemeClr val="accent3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2991" y="2738704"/>
            <a:ext cx="7572689" cy="984885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2991" y="3897147"/>
            <a:ext cx="7572689" cy="579303"/>
          </a:xfrm>
        </p:spPr>
        <p:txBody>
          <a:bodyPr wrap="square">
            <a:spAutoFit/>
          </a:bodyPr>
          <a:lstStyle>
            <a:lvl1pPr marL="0" indent="0" algn="l">
              <a:spcBef>
                <a:spcPts val="6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631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000" y="1203677"/>
            <a:ext cx="8460000" cy="1440000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4F35D-11C4-5CAB-4D65-A671ADAD3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" y="2756647"/>
            <a:ext cx="8460000" cy="2032009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0840B-C31F-745B-1099-E91FA724903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56475" y="4540125"/>
            <a:ext cx="3035525" cy="2313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1722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 Non-Bullete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73B0220-F9E3-0FA1-AB43-A6D33FF137D8}"/>
              </a:ext>
            </a:extLst>
          </p:cNvPr>
          <p:cNvGrpSpPr/>
          <p:nvPr userDrawn="1"/>
        </p:nvGrpSpPr>
        <p:grpSpPr>
          <a:xfrm>
            <a:off x="-1" y="0"/>
            <a:ext cx="12192000" cy="6858000"/>
            <a:chOff x="0" y="0"/>
            <a:chExt cx="12162622" cy="685800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E22BB8E-0DDC-08CE-4F6B-3098B1C63A0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1"/>
            <a:stretch/>
          </p:blipFill>
          <p:spPr>
            <a:xfrm>
              <a:off x="0" y="0"/>
              <a:ext cx="12162622" cy="6858000"/>
            </a:xfrm>
            <a:prstGeom prst="rect">
              <a:avLst/>
            </a:prstGeom>
            <a:ln>
              <a:noFill/>
            </a:ln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9A8465-AB04-0559-EBFC-DE607F14B53C}"/>
                </a:ext>
              </a:extLst>
            </p:cNvPr>
            <p:cNvSpPr/>
            <p:nvPr userDrawn="1"/>
          </p:nvSpPr>
          <p:spPr bwMode="auto">
            <a:xfrm>
              <a:off x="10258697" y="635726"/>
              <a:ext cx="1750423" cy="966651"/>
            </a:xfrm>
            <a:prstGeom prst="rect">
              <a:avLst/>
            </a:prstGeom>
            <a:solidFill>
              <a:srgbClr val="BF2025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91440" rIns="91440" bIns="9144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914099" fontAlgn="base">
                <a:spcBef>
                  <a:spcPct val="0"/>
                </a:spcBef>
                <a:spcAft>
                  <a:spcPct val="0"/>
                </a:spcAft>
              </a:pPr>
              <a:endParaRPr lang="en-US" sz="1200" spc="-50">
                <a:solidFill>
                  <a:schemeClr val="tx1"/>
                </a:solidFill>
                <a:ea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1DA880A3-73D4-5F85-5328-FF9910518ECB}"/>
              </a:ext>
            </a:extLst>
          </p:cNvPr>
          <p:cNvSpPr/>
          <p:nvPr userDrawn="1"/>
        </p:nvSpPr>
        <p:spPr bwMode="auto">
          <a:xfrm>
            <a:off x="0" y="0"/>
            <a:ext cx="12192001" cy="6858000"/>
          </a:xfrm>
          <a:prstGeom prst="rect">
            <a:avLst/>
          </a:prstGeom>
          <a:solidFill>
            <a:srgbClr val="000000">
              <a:alpha val="77000"/>
            </a:srgb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4572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914099" fontAlgn="base">
              <a:spcBef>
                <a:spcPct val="0"/>
              </a:spcBef>
              <a:spcAft>
                <a:spcPct val="0"/>
              </a:spcAft>
            </a:pPr>
            <a:endParaRPr lang="en-US" sz="1800" spc="-50">
              <a:solidFill>
                <a:schemeClr val="tx1"/>
              </a:solidFill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2562" y="3873621"/>
            <a:ext cx="6726878" cy="683264"/>
          </a:xfrm>
          <a:prstGeom prst="rect">
            <a:avLst/>
          </a:prstGeom>
        </p:spPr>
        <p:txBody>
          <a:bodyPr/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sz="quarter" idx="11" hasCustomPrompt="1"/>
          </p:nvPr>
        </p:nvSpPr>
        <p:spPr>
          <a:xfrm>
            <a:off x="2732562" y="4550967"/>
            <a:ext cx="6726878" cy="598352"/>
          </a:xfrm>
          <a:prstGeom prst="rect">
            <a:avLst/>
          </a:prstGeom>
        </p:spPr>
        <p:txBody>
          <a:bodyPr vert="horz" wrap="square" lIns="146304" tIns="91440" rIns="146304" bIns="91440" rtlCol="0" anchor="ctr" anchorCtr="0">
            <a:noAutofit/>
          </a:bodyPr>
          <a:lstStyle>
            <a:lvl1pPr algn="ctr">
              <a:defRPr lang="en-US" sz="2800" b="0" cap="none" spc="-102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>
              <a:spcBef>
                <a:spcPct val="0"/>
              </a:spcBef>
              <a:buNone/>
            </a:pPr>
            <a:r>
              <a:rPr lang="en-US"/>
              <a:t>Subtitle</a:t>
            </a:r>
          </a:p>
        </p:txBody>
      </p:sp>
      <p:pic>
        <p:nvPicPr>
          <p:cNvPr id="4" name="Picture 2" descr="nbsp→ Wadhwani Advantage">
            <a:extLst>
              <a:ext uri="{FF2B5EF4-FFF2-40B4-BE49-F238E27FC236}">
                <a16:creationId xmlns:a16="http://schemas.microsoft.com/office/drawing/2014/main" id="{9093C92C-ED0F-0B93-B34A-CC68CBA8ABF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94254" y="2028301"/>
            <a:ext cx="2203490" cy="1093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2366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 Non-Bullete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D2973A7-67B8-A497-60F5-0C165CDF12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1"/>
            <a:ext cx="12192000" cy="685545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59688C3-E737-53F6-DC1F-21610B410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5284" y="4004420"/>
            <a:ext cx="6726878" cy="683264"/>
          </a:xfrm>
          <a:prstGeom prst="rect">
            <a:avLst/>
          </a:prstGeom>
        </p:spPr>
        <p:txBody>
          <a:bodyPr/>
          <a:lstStyle>
            <a:lvl1pPr algn="ctr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D7B64CF-3104-753A-AE24-BC4065C4C50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795285" y="4670806"/>
            <a:ext cx="6726878" cy="598352"/>
          </a:xfrm>
          <a:prstGeom prst="rect">
            <a:avLst/>
          </a:prstGeom>
        </p:spPr>
        <p:txBody>
          <a:bodyPr vert="horz" wrap="square" lIns="146304" tIns="91440" rIns="146304" bIns="91440" rtlCol="0" anchor="ctr" anchorCtr="0">
            <a:noAutofit/>
          </a:bodyPr>
          <a:lstStyle>
            <a:lvl1pPr algn="ctr">
              <a:defRPr lang="en-US" sz="2400" b="0" cap="none" spc="-102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>
              <a:spcBef>
                <a:spcPct val="0"/>
              </a:spcBef>
              <a:buNone/>
            </a:pPr>
            <a:r>
              <a:rPr lang="en-US"/>
              <a:t>Subtitle</a:t>
            </a:r>
          </a:p>
        </p:txBody>
      </p:sp>
      <p:pic>
        <p:nvPicPr>
          <p:cNvPr id="6" name="Picture 2" descr="nbsp→ Wadhwani Advantage">
            <a:extLst>
              <a:ext uri="{FF2B5EF4-FFF2-40B4-BE49-F238E27FC236}">
                <a16:creationId xmlns:a16="http://schemas.microsoft.com/office/drawing/2014/main" id="{28C5CA02-DBD2-7C33-90DB-D066D00F902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56978" y="2150222"/>
            <a:ext cx="2203490" cy="1093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36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AF92-F997-45C8-88CA-064DD8B27E79}" type="slidenum">
              <a:rPr lang="en-US" smtClean="0"/>
              <a:t>‹#›</a:t>
            </a:fld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E7CAF951-4665-B40A-4CEC-637A72C403B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91580" y="346337"/>
            <a:ext cx="490053" cy="242651"/>
          </a:xfrm>
          <a:prstGeom prst="rect">
            <a:avLst/>
          </a:prstGeom>
        </p:spPr>
      </p:pic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782E04C9-3391-AC68-9ECA-2EE363E27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368" y="202278"/>
            <a:ext cx="10266580" cy="461665"/>
          </a:xfrm>
          <a:prstGeom prst="rect">
            <a:avLst/>
          </a:prstGeom>
        </p:spPr>
        <p:txBody>
          <a:bodyPr vert="horz" wrap="square" lIns="146304" tIns="91440" rIns="146304" bIns="91440" rtlCol="0" anchor="t" anchorCtr="0">
            <a:spAutoFit/>
          </a:bodyPr>
          <a:lstStyle/>
          <a:p>
            <a:pPr lvl="0" defTabSz="932462"/>
            <a:r>
              <a:rPr lang="en-US"/>
              <a:t>Click to edit Master title style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653997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4088">
          <p15:clr>
            <a:srgbClr val="FBAE40"/>
          </p15:clr>
        </p15:guide>
        <p15:guide id="2" pos="302">
          <p15:clr>
            <a:srgbClr val="FBAE40"/>
          </p15:clr>
        </p15:guide>
        <p15:guide id="3" pos="7378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AF92-F997-45C8-88CA-064DD8B27E7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782E04C9-3391-AC68-9ECA-2EE363E27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368" y="202278"/>
            <a:ext cx="10266580" cy="461665"/>
          </a:xfrm>
          <a:prstGeom prst="rect">
            <a:avLst/>
          </a:prstGeom>
        </p:spPr>
        <p:txBody>
          <a:bodyPr vert="horz" wrap="square" lIns="146304" tIns="91440" rIns="146304" bIns="91440" rtlCol="0" anchor="t" anchorCtr="0">
            <a:spAutoFit/>
          </a:bodyPr>
          <a:lstStyle/>
          <a:p>
            <a:pPr lvl="0" defTabSz="932462"/>
            <a:r>
              <a:rPr lang="en-US"/>
              <a:t>Click to edit Master title style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0832362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1678317" y="1660341"/>
            <a:ext cx="8707912" cy="2648601"/>
          </a:xfrm>
          <a:prstGeom prst="rect">
            <a:avLst/>
          </a:prstGeom>
        </p:spPr>
        <p:txBody>
          <a:bodyPr/>
          <a:lstStyle>
            <a:lvl1pPr>
              <a:defRPr sz="1600">
                <a:solidFill>
                  <a:schemeClr val="tx1"/>
                </a:solidFill>
                <a:latin typeface="+mn-lt"/>
              </a:defRPr>
            </a:lvl1pPr>
            <a:lvl2pPr>
              <a:defRPr sz="1600">
                <a:solidFill>
                  <a:schemeClr val="tx1"/>
                </a:solidFill>
                <a:latin typeface="+mn-lt"/>
              </a:defRPr>
            </a:lvl2pPr>
            <a:lvl3pPr>
              <a:defRPr sz="1600">
                <a:solidFill>
                  <a:schemeClr val="tx1"/>
                </a:solidFill>
                <a:latin typeface="+mn-lt"/>
              </a:defRPr>
            </a:lvl3pPr>
            <a:lvl4pPr>
              <a:defRPr sz="1600">
                <a:solidFill>
                  <a:schemeClr val="tx1"/>
                </a:solidFill>
                <a:latin typeface="+mn-lt"/>
              </a:defRPr>
            </a:lvl4pPr>
            <a:lvl5pPr>
              <a:defRPr sz="16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3A95AF92-F997-45C8-88CA-064DD8B27E79}" type="slidenum">
              <a:rPr lang="en-US" smtClean="0"/>
              <a:t>‹#›</a:t>
            </a:fld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862CD000-56BD-589F-44FE-9BF3DA9634C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91580" y="346337"/>
            <a:ext cx="490053" cy="242651"/>
          </a:xfrm>
          <a:prstGeom prst="rect">
            <a:avLst/>
          </a:prstGeom>
        </p:spPr>
      </p:pic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5A391B73-2E28-2F45-24CE-9BBE8C120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368" y="202278"/>
            <a:ext cx="10266580" cy="461665"/>
          </a:xfrm>
          <a:prstGeom prst="rect">
            <a:avLst/>
          </a:prstGeom>
        </p:spPr>
        <p:txBody>
          <a:bodyPr vert="horz" wrap="square" lIns="146304" tIns="91440" rIns="146304" bIns="91440" rtlCol="0" anchor="t" anchorCtr="0">
            <a:spAutoFit/>
          </a:bodyPr>
          <a:lstStyle/>
          <a:p>
            <a:pPr lvl="0" defTabSz="932462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68499405"/>
      </p:ext>
    </p:extLst>
  </p:cSld>
  <p:clrMapOvr>
    <a:masterClrMapping/>
  </p:clrMapOvr>
  <p:transition>
    <p:fade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3A95AF92-F997-45C8-88CA-064DD8B27E79}" type="slidenum">
              <a:rPr lang="en-US" smtClean="0"/>
              <a:t>‹#›</a:t>
            </a:fld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2DD498BB-F492-AEDE-42A8-09AA91BE2AB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91580" y="346337"/>
            <a:ext cx="490053" cy="242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422553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04211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E6D1-A202-C740-90A1-A12FD08AD03B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0BB36-D290-BE41-BE75-84CEA77AF6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41598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2 lin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D04E-BDD5-1F64-6209-2F4B4F2000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3575" y="229118"/>
            <a:ext cx="11704852" cy="307777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1999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266DC1-0A46-17FB-3C06-5A8693D2DC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3575" y="616895"/>
            <a:ext cx="11600426" cy="307777"/>
          </a:xfrm>
          <a:prstGeom prst="rect">
            <a:avLst/>
          </a:prstGeom>
        </p:spPr>
        <p:txBody>
          <a:bodyPr wrap="square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tx1">
                    <a:lumMod val="75000"/>
                  </a:schemeClr>
                </a:solidFill>
              </a:defRPr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2B8B1D39-94D6-A64C-2203-909F6DF805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43575" y="1237131"/>
            <a:ext cx="11704851" cy="513385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799"/>
            </a:lvl1pPr>
            <a:lvl2pPr marL="457063" indent="0">
              <a:buNone/>
              <a:defRPr sz="1799"/>
            </a:lvl2pPr>
            <a:lvl3pPr marL="914126" indent="0">
              <a:buNone/>
              <a:defRPr sz="1600"/>
            </a:lvl3pPr>
            <a:lvl4pPr marL="1371189" indent="0">
              <a:buNone/>
              <a:defRPr sz="1400"/>
            </a:lvl4pPr>
            <a:lvl5pPr marL="1828251" indent="0"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000806-3394-B700-08C7-0395FC025959}"/>
              </a:ext>
            </a:extLst>
          </p:cNvPr>
          <p:cNvSpPr/>
          <p:nvPr userDrawn="1"/>
        </p:nvSpPr>
        <p:spPr>
          <a:xfrm>
            <a:off x="-28093" y="7032814"/>
            <a:ext cx="645459" cy="645459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A2C5B7-1172-DF12-9C83-A39D16D6A6D3}"/>
              </a:ext>
            </a:extLst>
          </p:cNvPr>
          <p:cNvSpPr/>
          <p:nvPr userDrawn="1"/>
        </p:nvSpPr>
        <p:spPr>
          <a:xfrm>
            <a:off x="738389" y="7032814"/>
            <a:ext cx="645459" cy="6454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25ECA1B-4015-18E7-2711-4CEA1B364F79}"/>
              </a:ext>
            </a:extLst>
          </p:cNvPr>
          <p:cNvSpPr/>
          <p:nvPr userDrawn="1"/>
        </p:nvSpPr>
        <p:spPr>
          <a:xfrm>
            <a:off x="1504872" y="7032814"/>
            <a:ext cx="645459" cy="6454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0333440-30EE-084C-4A76-0095DDFA038E}"/>
              </a:ext>
            </a:extLst>
          </p:cNvPr>
          <p:cNvSpPr/>
          <p:nvPr userDrawn="1"/>
        </p:nvSpPr>
        <p:spPr>
          <a:xfrm>
            <a:off x="2271354" y="7032814"/>
            <a:ext cx="645459" cy="64545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75E82D2-0159-9672-7FE4-1F83FD038A11}"/>
              </a:ext>
            </a:extLst>
          </p:cNvPr>
          <p:cNvSpPr/>
          <p:nvPr userDrawn="1"/>
        </p:nvSpPr>
        <p:spPr>
          <a:xfrm>
            <a:off x="3037836" y="7032814"/>
            <a:ext cx="645459" cy="64545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94F74C-7E02-674F-489B-1B448CAE8B62}"/>
              </a:ext>
            </a:extLst>
          </p:cNvPr>
          <p:cNvSpPr/>
          <p:nvPr userDrawn="1"/>
        </p:nvSpPr>
        <p:spPr>
          <a:xfrm>
            <a:off x="3804318" y="7032814"/>
            <a:ext cx="645459" cy="64545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334A96-FDF5-BADE-3AEF-B5BB1F6736A9}"/>
              </a:ext>
            </a:extLst>
          </p:cNvPr>
          <p:cNvSpPr/>
          <p:nvPr userDrawn="1"/>
        </p:nvSpPr>
        <p:spPr>
          <a:xfrm>
            <a:off x="4570801" y="7032814"/>
            <a:ext cx="645459" cy="64545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B4AAC4-6AD9-EA98-C1E3-FE289903A0D5}"/>
              </a:ext>
            </a:extLst>
          </p:cNvPr>
          <p:cNvSpPr/>
          <p:nvPr userDrawn="1"/>
        </p:nvSpPr>
        <p:spPr>
          <a:xfrm>
            <a:off x="5337283" y="7032814"/>
            <a:ext cx="645459" cy="64545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F5BE3E4-5411-2505-BCFE-13F754AD3FFC}"/>
              </a:ext>
            </a:extLst>
          </p:cNvPr>
          <p:cNvSpPr/>
          <p:nvPr userDrawn="1"/>
        </p:nvSpPr>
        <p:spPr>
          <a:xfrm>
            <a:off x="6103765" y="7032814"/>
            <a:ext cx="645459" cy="64545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BD5A30-1E8E-D4F1-C27A-D64E9CF2BA9F}"/>
              </a:ext>
            </a:extLst>
          </p:cNvPr>
          <p:cNvSpPr/>
          <p:nvPr userDrawn="1"/>
        </p:nvSpPr>
        <p:spPr>
          <a:xfrm>
            <a:off x="6870247" y="7032814"/>
            <a:ext cx="645459" cy="645459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23E6299-8F5C-38B6-91C6-DC69B540291C}"/>
              </a:ext>
            </a:extLst>
          </p:cNvPr>
          <p:cNvSpPr/>
          <p:nvPr userDrawn="1"/>
        </p:nvSpPr>
        <p:spPr>
          <a:xfrm>
            <a:off x="7636729" y="7032814"/>
            <a:ext cx="645459" cy="645459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410434-C080-2E6D-0ADB-6224285DAD31}"/>
              </a:ext>
            </a:extLst>
          </p:cNvPr>
          <p:cNvSpPr/>
          <p:nvPr userDrawn="1"/>
        </p:nvSpPr>
        <p:spPr>
          <a:xfrm>
            <a:off x="9169693" y="7032814"/>
            <a:ext cx="645459" cy="645459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9B7EEC5-AB82-5E13-6E42-AA3F5535F754}"/>
              </a:ext>
            </a:extLst>
          </p:cNvPr>
          <p:cNvSpPr/>
          <p:nvPr userDrawn="1"/>
        </p:nvSpPr>
        <p:spPr>
          <a:xfrm>
            <a:off x="8403211" y="7032814"/>
            <a:ext cx="645459" cy="6454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/>
          </a:p>
        </p:txBody>
      </p:sp>
    </p:spTree>
    <p:extLst>
      <p:ext uri="{BB962C8B-B14F-4D97-AF65-F5344CB8AC3E}">
        <p14:creationId xmlns:p14="http://schemas.microsoft.com/office/powerpoint/2010/main" val="22413884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DF84C94-72A7-4293-B77A-3E1FD3D76DC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54676" y="404202"/>
            <a:ext cx="2926725" cy="6453798"/>
          </a:xfrm>
          <a:custGeom>
            <a:avLst/>
            <a:gdLst>
              <a:gd name="connsiteX0" fmla="*/ 0 w 3709080"/>
              <a:gd name="connsiteY0" fmla="*/ 0 h 6453798"/>
              <a:gd name="connsiteX1" fmla="*/ 3709080 w 3709080"/>
              <a:gd name="connsiteY1" fmla="*/ 0 h 6453798"/>
              <a:gd name="connsiteX2" fmla="*/ 3709080 w 3709080"/>
              <a:gd name="connsiteY2" fmla="*/ 6453798 h 6453798"/>
              <a:gd name="connsiteX3" fmla="*/ 0 w 3709080"/>
              <a:gd name="connsiteY3" fmla="*/ 6453798 h 6453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0" h="6453798">
                <a:moveTo>
                  <a:pt x="0" y="0"/>
                </a:moveTo>
                <a:lnTo>
                  <a:pt x="3709080" y="0"/>
                </a:lnTo>
                <a:lnTo>
                  <a:pt x="3709080" y="6453798"/>
                </a:lnTo>
                <a:lnTo>
                  <a:pt x="0" y="6453798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7C772-5CA6-4F1C-889D-6BE1028A9085}" type="datetime1">
              <a:rPr lang="en-US" smtClean="0"/>
              <a:t>1/15/26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55274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A8491-D60F-940C-10D3-5F3E31F48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6594"/>
            <a:ext cx="3932237" cy="1070806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6CA41-8938-7849-7DCC-E4DCF95D4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A6FA69-271B-044B-0046-13AD530700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06D74A-BD1B-6BDC-03A3-25B27BF05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A4E81-B952-4243-EADB-D0680A02F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DE579-8644-5AE3-98BD-92FE7EED5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D9BF-5EC5-4D99-A4D3-A79A541E9A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791328"/>
      </p:ext>
    </p:extLst>
  </p:cSld>
  <p:clrMapOvr>
    <a:masterClrMapping/>
  </p:clrMapOvr>
  <p:hf sldNum="0" hdr="0" dt="0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5">
            <a:extLst>
              <a:ext uri="{FF2B5EF4-FFF2-40B4-BE49-F238E27FC236}">
                <a16:creationId xmlns:a16="http://schemas.microsoft.com/office/drawing/2014/main" id="{BFFB484B-CA23-DE3E-CCBD-4D86776A1BD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525" y="10509"/>
            <a:ext cx="12201525" cy="684304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51CC69-BF7B-4F92-104D-8000A4BA6743}"/>
              </a:ext>
            </a:extLst>
          </p:cNvPr>
          <p:cNvSpPr/>
          <p:nvPr userDrawn="1"/>
        </p:nvSpPr>
        <p:spPr>
          <a:xfrm>
            <a:off x="0" y="4713891"/>
            <a:ext cx="12192000" cy="2144110"/>
          </a:xfrm>
          <a:prstGeom prst="rect">
            <a:avLst/>
          </a:prstGeom>
          <a:solidFill>
            <a:srgbClr val="C000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F7CE3D-5EC0-94B0-7D18-DED82F21CD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160" y="4946602"/>
            <a:ext cx="1241975" cy="1943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5347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 lin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AE16-E711-86CE-2549-66FE40292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599D-B0AF-A240-A0DE-404081AF688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BD79123-E457-E5D4-4FD4-BF11E4AC2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000" y="308292"/>
            <a:ext cx="11484000" cy="492443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lnSpc>
                <a:spcPct val="100000"/>
              </a:lnSpc>
              <a:defRPr lang="en-US" sz="3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54D70F9-3063-7CBC-5684-0058796AD352}"/>
              </a:ext>
            </a:extLst>
          </p:cNvPr>
          <p:cNvSpPr/>
          <p:nvPr userDrawn="1"/>
        </p:nvSpPr>
        <p:spPr>
          <a:xfrm>
            <a:off x="359998" y="977410"/>
            <a:ext cx="5400000" cy="72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99000">
                <a:schemeClr val="tx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1194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theme" Target="../theme/theme2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29" Type="http://schemas.openxmlformats.org/officeDocument/2006/relationships/slideLayout" Target="../slideLayouts/slideLayout40.xml"/><Relationship Id="rId41" Type="http://schemas.openxmlformats.org/officeDocument/2006/relationships/slideLayout" Target="../slideLayouts/slideLayout5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2E5A6D-F0B1-5C56-5DFB-99A46673E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69ECC-517A-5484-E915-2B8348FC83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680419-85CC-A9B3-4EA8-FA5750BD7E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7553E-5F21-44BF-AFBC-4C7297D71ED4}" type="datetimeFigureOut">
              <a:rPr lang="en-IN" smtClean="0"/>
              <a:t>15/01/26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57B66-58DC-3024-E4F2-373149D59F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E89EF-EEF6-BCE1-A1AF-C325A36B7F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B81EDB-44D7-4FA3-8C27-42F327DA57D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0580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8F8C94-1935-5AE0-BD84-B850C2BDD5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0000" y="1620000"/>
            <a:ext cx="11484000" cy="4788000"/>
          </a:xfrm>
          <a:prstGeom prst="rect">
            <a:avLst/>
          </a:prstGeom>
        </p:spPr>
        <p:txBody>
          <a:bodyPr vert="horz" lIns="0" tIns="0" rIns="0" bIns="18000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6F72E1-08D6-AA78-A3ED-F9A0D78DFF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895340" y="6488430"/>
            <a:ext cx="4013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1599D-B0AF-A240-A0DE-404081AF68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Placeholder 9">
            <a:extLst>
              <a:ext uri="{FF2B5EF4-FFF2-40B4-BE49-F238E27FC236}">
                <a16:creationId xmlns:a16="http://schemas.microsoft.com/office/drawing/2014/main" id="{BD731D27-D77E-2BCA-87AD-A51FD34A7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98" y="358775"/>
            <a:ext cx="11484000" cy="1188000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GB"/>
              <a:t>Click to edit </a:t>
            </a:r>
            <a:br>
              <a:rPr lang="en-GB"/>
            </a:br>
            <a:r>
              <a:rPr lang="en-GB"/>
              <a:t>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10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  <p:sldLayoutId id="2147483701" r:id="rId29"/>
    <p:sldLayoutId id="2147483702" r:id="rId30"/>
    <p:sldLayoutId id="2147483703" r:id="rId31"/>
    <p:sldLayoutId id="2147483704" r:id="rId32"/>
    <p:sldLayoutId id="2147483705" r:id="rId33"/>
    <p:sldLayoutId id="2147483706" r:id="rId34"/>
    <p:sldLayoutId id="2147483707" r:id="rId35"/>
    <p:sldLayoutId id="2147483708" r:id="rId36"/>
    <p:sldLayoutId id="2147483709" r:id="rId37"/>
    <p:sldLayoutId id="2147483710" r:id="rId38"/>
    <p:sldLayoutId id="2147483711" r:id="rId39"/>
    <p:sldLayoutId id="2147483712" r:id="rId40"/>
    <p:sldLayoutId id="2147483713" r:id="rId41"/>
  </p:sldLayoutIdLst>
  <p:txStyles>
    <p:titleStyle>
      <a:lvl1pPr algn="l" defTabSz="914400" rtl="0" eaLnBrk="1" latinLnBrk="0" hangingPunct="1">
        <a:lnSpc>
          <a:spcPts val="4500"/>
        </a:lnSpc>
        <a:spcBef>
          <a:spcPct val="0"/>
        </a:spcBef>
        <a:buNone/>
        <a:defRPr sz="40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5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  <p15:guide id="5" orient="horz" pos="226">
          <p15:clr>
            <a:srgbClr val="F26B43"/>
          </p15:clr>
        </p15:guide>
        <p15:guide id="6" orient="horz" pos="4091">
          <p15:clr>
            <a:srgbClr val="F26B43"/>
          </p15:clr>
        </p15:guide>
        <p15:guide id="7" pos="234">
          <p15:clr>
            <a:srgbClr val="F26B43"/>
          </p15:clr>
        </p15:guide>
        <p15:guide id="8" pos="7446">
          <p15:clr>
            <a:srgbClr val="F26B43"/>
          </p15:clr>
        </p15:guide>
        <p15:guide id="9">
          <p15:clr>
            <a:srgbClr val="F26B43"/>
          </p15:clr>
        </p15:guide>
        <p15:guide id="10" pos="7673">
          <p15:clr>
            <a:srgbClr val="F26B43"/>
          </p15:clr>
        </p15:guide>
        <p15:guide id="11" orient="horz">
          <p15:clr>
            <a:srgbClr val="F26B43"/>
          </p15:clr>
        </p15:guide>
        <p15:guide id="12" orient="horz" pos="432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4"/>
          </p:nvPr>
        </p:nvSpPr>
        <p:spPr>
          <a:xfrm>
            <a:off x="10938578" y="6564824"/>
            <a:ext cx="1008283" cy="2179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5AF92-F997-45C8-88CA-064DD8B27E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id="{985C248B-F00B-681C-5302-1880545A1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368" y="202278"/>
            <a:ext cx="10266580" cy="461665"/>
          </a:xfrm>
          <a:prstGeom prst="rect">
            <a:avLst/>
          </a:prstGeom>
        </p:spPr>
        <p:txBody>
          <a:bodyPr vert="horz" wrap="square" lIns="146304" tIns="91440" rIns="146304" bIns="91440" rtlCol="0" anchor="t" anchorCtr="0">
            <a:spAutoFit/>
          </a:bodyPr>
          <a:lstStyle/>
          <a:p>
            <a:pPr lvl="0" defTabSz="932462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35244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</p:sldLayoutIdLst>
  <p:transition>
    <p:fade/>
  </p:transition>
  <p:hf hdr="0" ftr="0" dt="0"/>
  <p:txStyles>
    <p:titleStyle>
      <a:lvl1pPr algn="l" defTabSz="914363" rtl="0" eaLnBrk="1" latinLnBrk="0" hangingPunct="1">
        <a:lnSpc>
          <a:spcPct val="90000"/>
        </a:lnSpc>
        <a:spcBef>
          <a:spcPct val="0"/>
        </a:spcBef>
        <a:buNone/>
        <a:defRPr lang="en-US" sz="2000" b="0" i="0" kern="1200" cap="none" spc="-102" baseline="0" dirty="0">
          <a:ln w="3175">
            <a:noFill/>
          </a:ln>
          <a:solidFill>
            <a:schemeClr val="accent1"/>
          </a:solidFill>
          <a:effectLst/>
          <a:latin typeface="+mj-lt"/>
          <a:ea typeface="+mn-ea"/>
          <a:cs typeface="Arial" panose="020B0604020202020204" pitchFamily="34" charset="0"/>
        </a:defRPr>
      </a:lvl1pPr>
    </p:titleStyle>
    <p:bodyStyle>
      <a:lvl1pPr marL="234950" indent="-234950" algn="l" defTabSz="914363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90000"/>
        <a:buFont typeface="Wingdings" panose="05000000000000000000" pitchFamily="2" charset="2"/>
        <a:buChar char="§"/>
        <a:defRPr sz="2800" kern="1200"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86000">
                <a:schemeClr val="tx1">
                  <a:lumMod val="75000"/>
                  <a:lumOff val="2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atin typeface="+mn-lt"/>
          <a:ea typeface="+mn-ea"/>
          <a:cs typeface="+mn-cs"/>
        </a:defRPr>
      </a:lvl1pPr>
      <a:lvl2pPr marL="568325" indent="-222250" algn="l" defTabSz="914363" rtl="0" eaLnBrk="1" latinLnBrk="0" hangingPunct="1">
        <a:lnSpc>
          <a:spcPct val="100000"/>
        </a:lnSpc>
        <a:spcBef>
          <a:spcPts val="480"/>
        </a:spcBef>
        <a:buClr>
          <a:schemeClr val="accent1"/>
        </a:buClr>
        <a:buSzPct val="90000"/>
        <a:buFont typeface="Arial" panose="020B0604020202020204" pitchFamily="34" charset="0"/>
        <a:buChar char="-"/>
        <a:tabLst>
          <a:tab pos="630238" algn="l"/>
        </a:tabLst>
        <a:defRPr sz="2000" kern="1200"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86000">
                <a:schemeClr val="tx1">
                  <a:lumMod val="75000"/>
                  <a:lumOff val="2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atin typeface="+mn-lt"/>
          <a:ea typeface="+mn-ea"/>
          <a:cs typeface="+mn-cs"/>
        </a:defRPr>
      </a:lvl2pPr>
      <a:lvl3pPr marL="852488" indent="-222250" algn="l" defTabSz="914363" rtl="0" eaLnBrk="1" latinLnBrk="0" hangingPunct="1">
        <a:lnSpc>
          <a:spcPct val="100000"/>
        </a:lnSpc>
        <a:spcBef>
          <a:spcPct val="20000"/>
        </a:spcBef>
        <a:buClr>
          <a:schemeClr val="accent1"/>
        </a:buClr>
        <a:buSzPct val="90000"/>
        <a:buFont typeface="Arial" panose="020B0604020202020204" pitchFamily="34" charset="0"/>
        <a:buChar char="o"/>
        <a:defRPr sz="2000" kern="1200"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86000">
                <a:schemeClr val="tx1">
                  <a:lumMod val="75000"/>
                  <a:lumOff val="2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atin typeface="+mn-lt"/>
          <a:ea typeface="+mn-ea"/>
          <a:cs typeface="+mn-cs"/>
        </a:defRPr>
      </a:lvl3pPr>
      <a:lvl4pPr marL="1198563" indent="-223838" algn="l" defTabSz="914363" rtl="0" eaLnBrk="1" latinLnBrk="0" hangingPunct="1">
        <a:lnSpc>
          <a:spcPct val="100000"/>
        </a:lnSpc>
        <a:spcBef>
          <a:spcPts val="480"/>
        </a:spcBef>
        <a:buClr>
          <a:schemeClr val="accent1"/>
        </a:buClr>
        <a:buSzPct val="90000"/>
        <a:buFont typeface="Arial" pitchFamily="34" charset="0"/>
        <a:buChar char="•"/>
        <a:tabLst>
          <a:tab pos="914400" algn="l"/>
        </a:tabLst>
        <a:defRPr sz="2000" kern="1200"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86000">
                <a:schemeClr val="tx1">
                  <a:lumMod val="75000"/>
                  <a:lumOff val="2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atin typeface="+mn-lt"/>
          <a:ea typeface="+mn-ea"/>
          <a:cs typeface="+mn-cs"/>
        </a:defRPr>
      </a:lvl4pPr>
      <a:lvl5pPr marL="1482725" indent="-230188" algn="l" defTabSz="914363" rtl="0" eaLnBrk="1" latinLnBrk="0" hangingPunct="1">
        <a:lnSpc>
          <a:spcPct val="100000"/>
        </a:lnSpc>
        <a:spcBef>
          <a:spcPts val="480"/>
        </a:spcBef>
        <a:buClr>
          <a:schemeClr val="accent1"/>
        </a:buClr>
        <a:buSzPct val="50000"/>
        <a:buFont typeface="Wingdings" panose="05000000000000000000" pitchFamily="2" charset="2"/>
        <a:buChar char="o"/>
        <a:defRPr sz="2000" kern="1200"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86000">
                <a:schemeClr val="tx1">
                  <a:lumMod val="75000"/>
                  <a:lumOff val="2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atin typeface="+mn-lt"/>
          <a:ea typeface="+mn-ea"/>
          <a:cs typeface="+mn-cs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7" Type="http://schemas.openxmlformats.org/officeDocument/2006/relationships/image" Target="../media/image29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7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sv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svg"/><Relationship Id="rId3" Type="http://schemas.openxmlformats.org/officeDocument/2006/relationships/image" Target="../media/image43.svg"/><Relationship Id="rId7" Type="http://schemas.openxmlformats.org/officeDocument/2006/relationships/image" Target="../media/image47.svg"/><Relationship Id="rId12" Type="http://schemas.openxmlformats.org/officeDocument/2006/relationships/image" Target="../media/image52.png"/><Relationship Id="rId17" Type="http://schemas.openxmlformats.org/officeDocument/2006/relationships/image" Target="../media/image57.svg"/><Relationship Id="rId2" Type="http://schemas.openxmlformats.org/officeDocument/2006/relationships/image" Target="../media/image42.png"/><Relationship Id="rId16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1.svg"/><Relationship Id="rId5" Type="http://schemas.openxmlformats.org/officeDocument/2006/relationships/image" Target="../media/image45.svg"/><Relationship Id="rId15" Type="http://schemas.openxmlformats.org/officeDocument/2006/relationships/image" Target="../media/image55.sv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svg"/><Relationship Id="rId14" Type="http://schemas.openxmlformats.org/officeDocument/2006/relationships/image" Target="../media/image5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13" Type="http://schemas.openxmlformats.org/officeDocument/2006/relationships/image" Target="../media/image63.sv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12" Type="http://schemas.openxmlformats.org/officeDocument/2006/relationships/image" Target="../media/image62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11" Type="http://schemas.openxmlformats.org/officeDocument/2006/relationships/image" Target="../media/image61.svg"/><Relationship Id="rId5" Type="http://schemas.openxmlformats.org/officeDocument/2006/relationships/image" Target="../media/image37.svg"/><Relationship Id="rId10" Type="http://schemas.openxmlformats.org/officeDocument/2006/relationships/image" Target="../media/image60.png"/><Relationship Id="rId4" Type="http://schemas.openxmlformats.org/officeDocument/2006/relationships/image" Target="../media/image36.png"/><Relationship Id="rId9" Type="http://schemas.openxmlformats.org/officeDocument/2006/relationships/image" Target="../media/image59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svg"/><Relationship Id="rId18" Type="http://schemas.openxmlformats.org/officeDocument/2006/relationships/image" Target="../media/image80.png"/><Relationship Id="rId26" Type="http://schemas.openxmlformats.org/officeDocument/2006/relationships/image" Target="../media/image38.png"/><Relationship Id="rId3" Type="http://schemas.openxmlformats.org/officeDocument/2006/relationships/image" Target="../media/image65.svg"/><Relationship Id="rId21" Type="http://schemas.openxmlformats.org/officeDocument/2006/relationships/image" Target="../media/image83.svg"/><Relationship Id="rId7" Type="http://schemas.openxmlformats.org/officeDocument/2006/relationships/image" Target="../media/image69.svg"/><Relationship Id="rId12" Type="http://schemas.openxmlformats.org/officeDocument/2006/relationships/image" Target="../media/image74.png"/><Relationship Id="rId17" Type="http://schemas.openxmlformats.org/officeDocument/2006/relationships/image" Target="../media/image79.svg"/><Relationship Id="rId25" Type="http://schemas.openxmlformats.org/officeDocument/2006/relationships/image" Target="../media/image37.svg"/><Relationship Id="rId2" Type="http://schemas.openxmlformats.org/officeDocument/2006/relationships/image" Target="../media/image64.png"/><Relationship Id="rId16" Type="http://schemas.openxmlformats.org/officeDocument/2006/relationships/image" Target="../media/image78.png"/><Relationship Id="rId20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11" Type="http://schemas.openxmlformats.org/officeDocument/2006/relationships/image" Target="../media/image73.svg"/><Relationship Id="rId24" Type="http://schemas.openxmlformats.org/officeDocument/2006/relationships/image" Target="../media/image36.png"/><Relationship Id="rId5" Type="http://schemas.openxmlformats.org/officeDocument/2006/relationships/image" Target="../media/image67.svg"/><Relationship Id="rId15" Type="http://schemas.openxmlformats.org/officeDocument/2006/relationships/image" Target="../media/image77.svg"/><Relationship Id="rId23" Type="http://schemas.openxmlformats.org/officeDocument/2006/relationships/image" Target="../media/image35.svg"/><Relationship Id="rId10" Type="http://schemas.openxmlformats.org/officeDocument/2006/relationships/image" Target="../media/image72.png"/><Relationship Id="rId19" Type="http://schemas.openxmlformats.org/officeDocument/2006/relationships/image" Target="../media/image81.svg"/><Relationship Id="rId4" Type="http://schemas.openxmlformats.org/officeDocument/2006/relationships/image" Target="../media/image66.png"/><Relationship Id="rId9" Type="http://schemas.openxmlformats.org/officeDocument/2006/relationships/image" Target="../media/image71.svg"/><Relationship Id="rId14" Type="http://schemas.openxmlformats.org/officeDocument/2006/relationships/image" Target="../media/image76.png"/><Relationship Id="rId22" Type="http://schemas.openxmlformats.org/officeDocument/2006/relationships/image" Target="../media/image34.png"/><Relationship Id="rId27" Type="http://schemas.openxmlformats.org/officeDocument/2006/relationships/image" Target="../media/image39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99.png"/><Relationship Id="rId21" Type="http://schemas.openxmlformats.org/officeDocument/2006/relationships/image" Target="../media/image103.png"/><Relationship Id="rId42" Type="http://schemas.openxmlformats.org/officeDocument/2006/relationships/image" Target="../media/image124.png"/><Relationship Id="rId63" Type="http://schemas.openxmlformats.org/officeDocument/2006/relationships/image" Target="../media/image145.png"/><Relationship Id="rId84" Type="http://schemas.openxmlformats.org/officeDocument/2006/relationships/image" Target="../media/image166.png"/><Relationship Id="rId138" Type="http://schemas.openxmlformats.org/officeDocument/2006/relationships/image" Target="../media/image220.png"/><Relationship Id="rId107" Type="http://schemas.openxmlformats.org/officeDocument/2006/relationships/image" Target="../media/image189.png"/><Relationship Id="rId11" Type="http://schemas.openxmlformats.org/officeDocument/2006/relationships/image" Target="../media/image93.png"/><Relationship Id="rId32" Type="http://schemas.openxmlformats.org/officeDocument/2006/relationships/image" Target="../media/image114.png"/><Relationship Id="rId37" Type="http://schemas.openxmlformats.org/officeDocument/2006/relationships/image" Target="../media/image119.jpeg"/><Relationship Id="rId53" Type="http://schemas.openxmlformats.org/officeDocument/2006/relationships/image" Target="../media/image135.png"/><Relationship Id="rId58" Type="http://schemas.openxmlformats.org/officeDocument/2006/relationships/image" Target="../media/image140.jpeg"/><Relationship Id="rId74" Type="http://schemas.openxmlformats.org/officeDocument/2006/relationships/image" Target="../media/image156.png"/><Relationship Id="rId79" Type="http://schemas.openxmlformats.org/officeDocument/2006/relationships/image" Target="../media/image161.png"/><Relationship Id="rId102" Type="http://schemas.openxmlformats.org/officeDocument/2006/relationships/image" Target="../media/image184.jpeg"/><Relationship Id="rId123" Type="http://schemas.openxmlformats.org/officeDocument/2006/relationships/image" Target="../media/image205.png"/><Relationship Id="rId128" Type="http://schemas.openxmlformats.org/officeDocument/2006/relationships/image" Target="../media/image210.jpeg"/><Relationship Id="rId5" Type="http://schemas.openxmlformats.org/officeDocument/2006/relationships/image" Target="../media/image87.jpeg"/><Relationship Id="rId90" Type="http://schemas.openxmlformats.org/officeDocument/2006/relationships/image" Target="../media/image172.png"/><Relationship Id="rId95" Type="http://schemas.openxmlformats.org/officeDocument/2006/relationships/image" Target="../media/image177.jpeg"/><Relationship Id="rId22" Type="http://schemas.openxmlformats.org/officeDocument/2006/relationships/image" Target="../media/image104.png"/><Relationship Id="rId27" Type="http://schemas.openxmlformats.org/officeDocument/2006/relationships/image" Target="../media/image109.png"/><Relationship Id="rId43" Type="http://schemas.openxmlformats.org/officeDocument/2006/relationships/image" Target="../media/image125.jpeg"/><Relationship Id="rId48" Type="http://schemas.openxmlformats.org/officeDocument/2006/relationships/image" Target="../media/image130.jpeg"/><Relationship Id="rId64" Type="http://schemas.openxmlformats.org/officeDocument/2006/relationships/image" Target="../media/image146.png"/><Relationship Id="rId69" Type="http://schemas.openxmlformats.org/officeDocument/2006/relationships/image" Target="../media/image151.jpeg"/><Relationship Id="rId113" Type="http://schemas.openxmlformats.org/officeDocument/2006/relationships/image" Target="../media/image195.jpeg"/><Relationship Id="rId118" Type="http://schemas.openxmlformats.org/officeDocument/2006/relationships/image" Target="../media/image200.png"/><Relationship Id="rId134" Type="http://schemas.openxmlformats.org/officeDocument/2006/relationships/image" Target="../media/image216.png"/><Relationship Id="rId139" Type="http://schemas.openxmlformats.org/officeDocument/2006/relationships/image" Target="../media/image221.jpeg"/><Relationship Id="rId80" Type="http://schemas.openxmlformats.org/officeDocument/2006/relationships/image" Target="../media/image162.png"/><Relationship Id="rId85" Type="http://schemas.openxmlformats.org/officeDocument/2006/relationships/image" Target="../media/image167.png"/><Relationship Id="rId12" Type="http://schemas.openxmlformats.org/officeDocument/2006/relationships/image" Target="../media/image94.jpeg"/><Relationship Id="rId17" Type="http://schemas.openxmlformats.org/officeDocument/2006/relationships/image" Target="../media/image99.jpeg"/><Relationship Id="rId33" Type="http://schemas.openxmlformats.org/officeDocument/2006/relationships/image" Target="../media/image115.png"/><Relationship Id="rId38" Type="http://schemas.openxmlformats.org/officeDocument/2006/relationships/image" Target="../media/image120.png"/><Relationship Id="rId59" Type="http://schemas.openxmlformats.org/officeDocument/2006/relationships/image" Target="../media/image141.jpeg"/><Relationship Id="rId103" Type="http://schemas.openxmlformats.org/officeDocument/2006/relationships/image" Target="../media/image185.jpeg"/><Relationship Id="rId108" Type="http://schemas.openxmlformats.org/officeDocument/2006/relationships/image" Target="../media/image190.png"/><Relationship Id="rId124" Type="http://schemas.openxmlformats.org/officeDocument/2006/relationships/image" Target="../media/image206.png"/><Relationship Id="rId129" Type="http://schemas.openxmlformats.org/officeDocument/2006/relationships/image" Target="../media/image211.png"/><Relationship Id="rId54" Type="http://schemas.openxmlformats.org/officeDocument/2006/relationships/image" Target="../media/image136.png"/><Relationship Id="rId70" Type="http://schemas.openxmlformats.org/officeDocument/2006/relationships/image" Target="../media/image152.png"/><Relationship Id="rId75" Type="http://schemas.openxmlformats.org/officeDocument/2006/relationships/image" Target="../media/image157.jpeg"/><Relationship Id="rId91" Type="http://schemas.openxmlformats.org/officeDocument/2006/relationships/image" Target="../media/image173.png"/><Relationship Id="rId96" Type="http://schemas.openxmlformats.org/officeDocument/2006/relationships/image" Target="../media/image178.jpeg"/><Relationship Id="rId140" Type="http://schemas.openxmlformats.org/officeDocument/2006/relationships/image" Target="../media/image2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jpeg"/><Relationship Id="rId23" Type="http://schemas.openxmlformats.org/officeDocument/2006/relationships/image" Target="../media/image105.svg"/><Relationship Id="rId28" Type="http://schemas.openxmlformats.org/officeDocument/2006/relationships/image" Target="../media/image110.png"/><Relationship Id="rId49" Type="http://schemas.openxmlformats.org/officeDocument/2006/relationships/image" Target="../media/image131.png"/><Relationship Id="rId114" Type="http://schemas.openxmlformats.org/officeDocument/2006/relationships/image" Target="../media/image196.png"/><Relationship Id="rId119" Type="http://schemas.openxmlformats.org/officeDocument/2006/relationships/image" Target="../media/image201.png"/><Relationship Id="rId44" Type="http://schemas.openxmlformats.org/officeDocument/2006/relationships/image" Target="../media/image126.png"/><Relationship Id="rId60" Type="http://schemas.openxmlformats.org/officeDocument/2006/relationships/image" Target="../media/image142.png"/><Relationship Id="rId65" Type="http://schemas.openxmlformats.org/officeDocument/2006/relationships/image" Target="../media/image147.png"/><Relationship Id="rId81" Type="http://schemas.openxmlformats.org/officeDocument/2006/relationships/image" Target="../media/image163.jpeg"/><Relationship Id="rId86" Type="http://schemas.openxmlformats.org/officeDocument/2006/relationships/image" Target="../media/image168.png"/><Relationship Id="rId130" Type="http://schemas.openxmlformats.org/officeDocument/2006/relationships/image" Target="../media/image212.png"/><Relationship Id="rId135" Type="http://schemas.openxmlformats.org/officeDocument/2006/relationships/image" Target="../media/image217.png"/><Relationship Id="rId13" Type="http://schemas.openxmlformats.org/officeDocument/2006/relationships/image" Target="../media/image95.png"/><Relationship Id="rId18" Type="http://schemas.openxmlformats.org/officeDocument/2006/relationships/image" Target="../media/image100.png"/><Relationship Id="rId39" Type="http://schemas.openxmlformats.org/officeDocument/2006/relationships/image" Target="../media/image121.png"/><Relationship Id="rId109" Type="http://schemas.openxmlformats.org/officeDocument/2006/relationships/image" Target="../media/image191.png"/><Relationship Id="rId34" Type="http://schemas.openxmlformats.org/officeDocument/2006/relationships/image" Target="../media/image116.jpeg"/><Relationship Id="rId50" Type="http://schemas.openxmlformats.org/officeDocument/2006/relationships/image" Target="../media/image132.svg"/><Relationship Id="rId55" Type="http://schemas.openxmlformats.org/officeDocument/2006/relationships/image" Target="../media/image137.png"/><Relationship Id="rId76" Type="http://schemas.openxmlformats.org/officeDocument/2006/relationships/image" Target="../media/image158.png"/><Relationship Id="rId97" Type="http://schemas.openxmlformats.org/officeDocument/2006/relationships/image" Target="../media/image179.jpeg"/><Relationship Id="rId104" Type="http://schemas.openxmlformats.org/officeDocument/2006/relationships/image" Target="../media/image186.png"/><Relationship Id="rId120" Type="http://schemas.openxmlformats.org/officeDocument/2006/relationships/image" Target="../media/image202.png"/><Relationship Id="rId125" Type="http://schemas.openxmlformats.org/officeDocument/2006/relationships/image" Target="../media/image207.png"/><Relationship Id="rId141" Type="http://schemas.openxmlformats.org/officeDocument/2006/relationships/image" Target="../media/image223.emf"/><Relationship Id="rId7" Type="http://schemas.openxmlformats.org/officeDocument/2006/relationships/image" Target="../media/image89.jpeg"/><Relationship Id="rId71" Type="http://schemas.openxmlformats.org/officeDocument/2006/relationships/image" Target="../media/image153.png"/><Relationship Id="rId92" Type="http://schemas.openxmlformats.org/officeDocument/2006/relationships/image" Target="../media/image174.png"/><Relationship Id="rId2" Type="http://schemas.openxmlformats.org/officeDocument/2006/relationships/image" Target="../media/image84.jpeg"/><Relationship Id="rId29" Type="http://schemas.openxmlformats.org/officeDocument/2006/relationships/image" Target="../media/image111.png"/><Relationship Id="rId24" Type="http://schemas.openxmlformats.org/officeDocument/2006/relationships/image" Target="../media/image106.jpeg"/><Relationship Id="rId40" Type="http://schemas.openxmlformats.org/officeDocument/2006/relationships/image" Target="../media/image122.png"/><Relationship Id="rId45" Type="http://schemas.openxmlformats.org/officeDocument/2006/relationships/image" Target="../media/image127.png"/><Relationship Id="rId66" Type="http://schemas.openxmlformats.org/officeDocument/2006/relationships/image" Target="../media/image148.svg"/><Relationship Id="rId87" Type="http://schemas.openxmlformats.org/officeDocument/2006/relationships/image" Target="../media/image169.png"/><Relationship Id="rId110" Type="http://schemas.openxmlformats.org/officeDocument/2006/relationships/image" Target="../media/image192.jpeg"/><Relationship Id="rId115" Type="http://schemas.openxmlformats.org/officeDocument/2006/relationships/image" Target="../media/image197.png"/><Relationship Id="rId131" Type="http://schemas.openxmlformats.org/officeDocument/2006/relationships/image" Target="../media/image213.jpeg"/><Relationship Id="rId136" Type="http://schemas.openxmlformats.org/officeDocument/2006/relationships/image" Target="../media/image218.jpeg"/><Relationship Id="rId61" Type="http://schemas.openxmlformats.org/officeDocument/2006/relationships/image" Target="../media/image143.png"/><Relationship Id="rId82" Type="http://schemas.openxmlformats.org/officeDocument/2006/relationships/image" Target="../media/image164.jpeg"/><Relationship Id="rId19" Type="http://schemas.openxmlformats.org/officeDocument/2006/relationships/image" Target="../media/image101.jpeg"/><Relationship Id="rId14" Type="http://schemas.openxmlformats.org/officeDocument/2006/relationships/image" Target="../media/image96.jpeg"/><Relationship Id="rId30" Type="http://schemas.openxmlformats.org/officeDocument/2006/relationships/image" Target="../media/image112.jpeg"/><Relationship Id="rId35" Type="http://schemas.openxmlformats.org/officeDocument/2006/relationships/image" Target="../media/image117.png"/><Relationship Id="rId56" Type="http://schemas.openxmlformats.org/officeDocument/2006/relationships/image" Target="../media/image138.png"/><Relationship Id="rId77" Type="http://schemas.openxmlformats.org/officeDocument/2006/relationships/image" Target="../media/image159.svg"/><Relationship Id="rId100" Type="http://schemas.openxmlformats.org/officeDocument/2006/relationships/image" Target="../media/image182.png"/><Relationship Id="rId105" Type="http://schemas.openxmlformats.org/officeDocument/2006/relationships/image" Target="../media/image187.png"/><Relationship Id="rId126" Type="http://schemas.openxmlformats.org/officeDocument/2006/relationships/image" Target="../media/image208.png"/><Relationship Id="rId8" Type="http://schemas.openxmlformats.org/officeDocument/2006/relationships/image" Target="../media/image90.jpeg"/><Relationship Id="rId51" Type="http://schemas.openxmlformats.org/officeDocument/2006/relationships/image" Target="../media/image133.png"/><Relationship Id="rId72" Type="http://schemas.openxmlformats.org/officeDocument/2006/relationships/image" Target="../media/image154.png"/><Relationship Id="rId93" Type="http://schemas.openxmlformats.org/officeDocument/2006/relationships/image" Target="../media/image175.jpeg"/><Relationship Id="rId98" Type="http://schemas.openxmlformats.org/officeDocument/2006/relationships/image" Target="../media/image180.png"/><Relationship Id="rId121" Type="http://schemas.openxmlformats.org/officeDocument/2006/relationships/image" Target="../media/image203.jpeg"/><Relationship Id="rId3" Type="http://schemas.openxmlformats.org/officeDocument/2006/relationships/image" Target="../media/image85.jpeg"/><Relationship Id="rId25" Type="http://schemas.openxmlformats.org/officeDocument/2006/relationships/image" Target="../media/image107.jpeg"/><Relationship Id="rId46" Type="http://schemas.openxmlformats.org/officeDocument/2006/relationships/image" Target="../media/image128.jpeg"/><Relationship Id="rId67" Type="http://schemas.openxmlformats.org/officeDocument/2006/relationships/image" Target="../media/image149.png"/><Relationship Id="rId116" Type="http://schemas.openxmlformats.org/officeDocument/2006/relationships/image" Target="../media/image198.jpeg"/><Relationship Id="rId137" Type="http://schemas.openxmlformats.org/officeDocument/2006/relationships/image" Target="../media/image219.png"/><Relationship Id="rId20" Type="http://schemas.openxmlformats.org/officeDocument/2006/relationships/image" Target="../media/image102.jpeg"/><Relationship Id="rId41" Type="http://schemas.openxmlformats.org/officeDocument/2006/relationships/image" Target="../media/image123.png"/><Relationship Id="rId62" Type="http://schemas.openxmlformats.org/officeDocument/2006/relationships/image" Target="../media/image144.jpeg"/><Relationship Id="rId83" Type="http://schemas.openxmlformats.org/officeDocument/2006/relationships/image" Target="../media/image165.png"/><Relationship Id="rId88" Type="http://schemas.openxmlformats.org/officeDocument/2006/relationships/image" Target="../media/image170.png"/><Relationship Id="rId111" Type="http://schemas.openxmlformats.org/officeDocument/2006/relationships/image" Target="../media/image193.png"/><Relationship Id="rId132" Type="http://schemas.openxmlformats.org/officeDocument/2006/relationships/image" Target="../media/image214.png"/><Relationship Id="rId15" Type="http://schemas.openxmlformats.org/officeDocument/2006/relationships/image" Target="../media/image97.jpeg"/><Relationship Id="rId36" Type="http://schemas.openxmlformats.org/officeDocument/2006/relationships/image" Target="../media/image118.png"/><Relationship Id="rId57" Type="http://schemas.openxmlformats.org/officeDocument/2006/relationships/image" Target="../media/image139.png"/><Relationship Id="rId106" Type="http://schemas.openxmlformats.org/officeDocument/2006/relationships/image" Target="../media/image188.jpeg"/><Relationship Id="rId127" Type="http://schemas.openxmlformats.org/officeDocument/2006/relationships/image" Target="../media/image209.png"/><Relationship Id="rId10" Type="http://schemas.openxmlformats.org/officeDocument/2006/relationships/image" Target="../media/image92.png"/><Relationship Id="rId31" Type="http://schemas.openxmlformats.org/officeDocument/2006/relationships/image" Target="../media/image113.jpeg"/><Relationship Id="rId52" Type="http://schemas.openxmlformats.org/officeDocument/2006/relationships/image" Target="../media/image134.png"/><Relationship Id="rId73" Type="http://schemas.openxmlformats.org/officeDocument/2006/relationships/image" Target="../media/image155.png"/><Relationship Id="rId78" Type="http://schemas.openxmlformats.org/officeDocument/2006/relationships/image" Target="../media/image160.png"/><Relationship Id="rId94" Type="http://schemas.openxmlformats.org/officeDocument/2006/relationships/image" Target="../media/image176.png"/><Relationship Id="rId99" Type="http://schemas.openxmlformats.org/officeDocument/2006/relationships/image" Target="../media/image181.png"/><Relationship Id="rId101" Type="http://schemas.openxmlformats.org/officeDocument/2006/relationships/image" Target="../media/image183.png"/><Relationship Id="rId122" Type="http://schemas.openxmlformats.org/officeDocument/2006/relationships/image" Target="../media/image204.png"/><Relationship Id="rId4" Type="http://schemas.openxmlformats.org/officeDocument/2006/relationships/image" Target="../media/image86.png"/><Relationship Id="rId9" Type="http://schemas.openxmlformats.org/officeDocument/2006/relationships/image" Target="../media/image91.jpeg"/><Relationship Id="rId26" Type="http://schemas.openxmlformats.org/officeDocument/2006/relationships/image" Target="../media/image108.png"/><Relationship Id="rId47" Type="http://schemas.openxmlformats.org/officeDocument/2006/relationships/image" Target="../media/image129.jpeg"/><Relationship Id="rId68" Type="http://schemas.openxmlformats.org/officeDocument/2006/relationships/image" Target="../media/image150.png"/><Relationship Id="rId89" Type="http://schemas.openxmlformats.org/officeDocument/2006/relationships/image" Target="../media/image171.png"/><Relationship Id="rId112" Type="http://schemas.openxmlformats.org/officeDocument/2006/relationships/image" Target="../media/image194.jpeg"/><Relationship Id="rId133" Type="http://schemas.openxmlformats.org/officeDocument/2006/relationships/image" Target="../media/image215.png"/><Relationship Id="rId16" Type="http://schemas.openxmlformats.org/officeDocument/2006/relationships/image" Target="../media/image9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9.svg"/><Relationship Id="rId3" Type="http://schemas.openxmlformats.org/officeDocument/2006/relationships/image" Target="../media/image224.png"/><Relationship Id="rId7" Type="http://schemas.openxmlformats.org/officeDocument/2006/relationships/image" Target="../media/image2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7.svg"/><Relationship Id="rId5" Type="http://schemas.openxmlformats.org/officeDocument/2006/relationships/image" Target="../media/image226.png"/><Relationship Id="rId10" Type="http://schemas.openxmlformats.org/officeDocument/2006/relationships/image" Target="../media/image231.svg"/><Relationship Id="rId4" Type="http://schemas.openxmlformats.org/officeDocument/2006/relationships/image" Target="../media/image225.svg"/><Relationship Id="rId9" Type="http://schemas.openxmlformats.org/officeDocument/2006/relationships/image" Target="../media/image2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svg"/><Relationship Id="rId7" Type="http://schemas.openxmlformats.org/officeDocument/2006/relationships/image" Target="../media/image227.svg"/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6.png"/><Relationship Id="rId5" Type="http://schemas.openxmlformats.org/officeDocument/2006/relationships/image" Target="../media/image231.svg"/><Relationship Id="rId4" Type="http://schemas.openxmlformats.org/officeDocument/2006/relationships/image" Target="../media/image2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jpe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2.jpeg"/><Relationship Id="rId13" Type="http://schemas.openxmlformats.org/officeDocument/2006/relationships/image" Target="../media/image237.jpeg"/><Relationship Id="rId18" Type="http://schemas.openxmlformats.org/officeDocument/2006/relationships/image" Target="../media/image242.png"/><Relationship Id="rId3" Type="http://schemas.openxmlformats.org/officeDocument/2006/relationships/image" Target="../media/image174.png"/><Relationship Id="rId21" Type="http://schemas.openxmlformats.org/officeDocument/2006/relationships/image" Target="../media/image245.jpeg"/><Relationship Id="rId7" Type="http://schemas.openxmlformats.org/officeDocument/2006/relationships/image" Target="../media/image84.jpeg"/><Relationship Id="rId12" Type="http://schemas.openxmlformats.org/officeDocument/2006/relationships/image" Target="../media/image236.png"/><Relationship Id="rId17" Type="http://schemas.openxmlformats.org/officeDocument/2006/relationships/image" Target="../media/image241.png"/><Relationship Id="rId2" Type="http://schemas.openxmlformats.org/officeDocument/2006/relationships/image" Target="../media/image87.jpeg"/><Relationship Id="rId16" Type="http://schemas.openxmlformats.org/officeDocument/2006/relationships/image" Target="../media/image240.jpeg"/><Relationship Id="rId20" Type="http://schemas.openxmlformats.org/officeDocument/2006/relationships/image" Target="../media/image2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9.png"/><Relationship Id="rId11" Type="http://schemas.openxmlformats.org/officeDocument/2006/relationships/image" Target="../media/image235.jpeg"/><Relationship Id="rId5" Type="http://schemas.openxmlformats.org/officeDocument/2006/relationships/image" Target="../media/image187.png"/><Relationship Id="rId15" Type="http://schemas.openxmlformats.org/officeDocument/2006/relationships/image" Target="../media/image239.jpeg"/><Relationship Id="rId10" Type="http://schemas.openxmlformats.org/officeDocument/2006/relationships/image" Target="../media/image234.jpeg"/><Relationship Id="rId19" Type="http://schemas.openxmlformats.org/officeDocument/2006/relationships/image" Target="../media/image243.png"/><Relationship Id="rId4" Type="http://schemas.openxmlformats.org/officeDocument/2006/relationships/image" Target="../media/image185.jpeg"/><Relationship Id="rId9" Type="http://schemas.openxmlformats.org/officeDocument/2006/relationships/image" Target="../media/image233.jpeg"/><Relationship Id="rId14" Type="http://schemas.openxmlformats.org/officeDocument/2006/relationships/image" Target="../media/image238.png"/><Relationship Id="rId22" Type="http://schemas.openxmlformats.org/officeDocument/2006/relationships/image" Target="../media/image246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svg"/><Relationship Id="rId13" Type="http://schemas.openxmlformats.org/officeDocument/2006/relationships/image" Target="../media/image118.png"/><Relationship Id="rId18" Type="http://schemas.openxmlformats.org/officeDocument/2006/relationships/image" Target="../media/image134.png"/><Relationship Id="rId26" Type="http://schemas.openxmlformats.org/officeDocument/2006/relationships/image" Target="../media/image154.png"/><Relationship Id="rId3" Type="http://schemas.openxmlformats.org/officeDocument/2006/relationships/image" Target="../media/image97.jpeg"/><Relationship Id="rId21" Type="http://schemas.openxmlformats.org/officeDocument/2006/relationships/image" Target="../media/image141.jpeg"/><Relationship Id="rId7" Type="http://schemas.openxmlformats.org/officeDocument/2006/relationships/image" Target="../media/image104.png"/><Relationship Id="rId12" Type="http://schemas.openxmlformats.org/officeDocument/2006/relationships/image" Target="../media/image117.png"/><Relationship Id="rId17" Type="http://schemas.openxmlformats.org/officeDocument/2006/relationships/image" Target="../media/image129.jpeg"/><Relationship Id="rId25" Type="http://schemas.openxmlformats.org/officeDocument/2006/relationships/image" Target="../media/image153.png"/><Relationship Id="rId2" Type="http://schemas.openxmlformats.org/officeDocument/2006/relationships/image" Target="../media/image92.png"/><Relationship Id="rId16" Type="http://schemas.openxmlformats.org/officeDocument/2006/relationships/image" Target="../media/image128.jpeg"/><Relationship Id="rId20" Type="http://schemas.openxmlformats.org/officeDocument/2006/relationships/image" Target="../media/image1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.png"/><Relationship Id="rId11" Type="http://schemas.openxmlformats.org/officeDocument/2006/relationships/image" Target="../media/image111.png"/><Relationship Id="rId24" Type="http://schemas.openxmlformats.org/officeDocument/2006/relationships/image" Target="../media/image148.svg"/><Relationship Id="rId5" Type="http://schemas.openxmlformats.org/officeDocument/2006/relationships/image" Target="../media/image100.png"/><Relationship Id="rId15" Type="http://schemas.openxmlformats.org/officeDocument/2006/relationships/image" Target="../media/image121.png"/><Relationship Id="rId23" Type="http://schemas.openxmlformats.org/officeDocument/2006/relationships/image" Target="../media/image147.png"/><Relationship Id="rId28" Type="http://schemas.openxmlformats.org/officeDocument/2006/relationships/image" Target="../media/image248.emf"/><Relationship Id="rId10" Type="http://schemas.openxmlformats.org/officeDocument/2006/relationships/image" Target="../media/image108.png"/><Relationship Id="rId19" Type="http://schemas.openxmlformats.org/officeDocument/2006/relationships/image" Target="../media/image138.png"/><Relationship Id="rId4" Type="http://schemas.openxmlformats.org/officeDocument/2006/relationships/image" Target="../media/image99.jpeg"/><Relationship Id="rId9" Type="http://schemas.openxmlformats.org/officeDocument/2006/relationships/image" Target="../media/image107.jpeg"/><Relationship Id="rId14" Type="http://schemas.openxmlformats.org/officeDocument/2006/relationships/image" Target="../media/image119.jpeg"/><Relationship Id="rId22" Type="http://schemas.openxmlformats.org/officeDocument/2006/relationships/image" Target="../media/image146.png"/><Relationship Id="rId27" Type="http://schemas.openxmlformats.org/officeDocument/2006/relationships/image" Target="../media/image24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jpeg"/><Relationship Id="rId13" Type="http://schemas.openxmlformats.org/officeDocument/2006/relationships/image" Target="../media/image136.png"/><Relationship Id="rId18" Type="http://schemas.openxmlformats.org/officeDocument/2006/relationships/image" Target="../media/image95.png"/><Relationship Id="rId26" Type="http://schemas.openxmlformats.org/officeDocument/2006/relationships/image" Target="../media/image248.emf"/><Relationship Id="rId3" Type="http://schemas.openxmlformats.org/officeDocument/2006/relationships/image" Target="../media/image94.jpeg"/><Relationship Id="rId21" Type="http://schemas.openxmlformats.org/officeDocument/2006/relationships/image" Target="../media/image98.jpeg"/><Relationship Id="rId7" Type="http://schemas.openxmlformats.org/officeDocument/2006/relationships/image" Target="../media/image145.png"/><Relationship Id="rId12" Type="http://schemas.openxmlformats.org/officeDocument/2006/relationships/image" Target="../media/image135.png"/><Relationship Id="rId17" Type="http://schemas.openxmlformats.org/officeDocument/2006/relationships/image" Target="../media/image249.png"/><Relationship Id="rId25" Type="http://schemas.openxmlformats.org/officeDocument/2006/relationships/image" Target="../media/image253.png"/><Relationship Id="rId2" Type="http://schemas.openxmlformats.org/officeDocument/2006/relationships/image" Target="../media/image91.jpeg"/><Relationship Id="rId16" Type="http://schemas.openxmlformats.org/officeDocument/2006/relationships/image" Target="../media/image150.png"/><Relationship Id="rId20" Type="http://schemas.openxmlformats.org/officeDocument/2006/relationships/image" Target="../media/image1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png"/><Relationship Id="rId11" Type="http://schemas.openxmlformats.org/officeDocument/2006/relationships/image" Target="../media/image110.png"/><Relationship Id="rId24" Type="http://schemas.openxmlformats.org/officeDocument/2006/relationships/image" Target="../media/image252.jpeg"/><Relationship Id="rId5" Type="http://schemas.openxmlformats.org/officeDocument/2006/relationships/image" Target="../media/image127.png"/><Relationship Id="rId15" Type="http://schemas.openxmlformats.org/officeDocument/2006/relationships/image" Target="../media/image144.jpeg"/><Relationship Id="rId23" Type="http://schemas.openxmlformats.org/officeDocument/2006/relationships/image" Target="../media/image251.jpeg"/><Relationship Id="rId10" Type="http://schemas.openxmlformats.org/officeDocument/2006/relationships/image" Target="../media/image106.jpeg"/><Relationship Id="rId19" Type="http://schemas.openxmlformats.org/officeDocument/2006/relationships/image" Target="../media/image142.png"/><Relationship Id="rId4" Type="http://schemas.openxmlformats.org/officeDocument/2006/relationships/image" Target="../media/image124.png"/><Relationship Id="rId9" Type="http://schemas.openxmlformats.org/officeDocument/2006/relationships/image" Target="../media/image102.jpeg"/><Relationship Id="rId14" Type="http://schemas.openxmlformats.org/officeDocument/2006/relationships/image" Target="../media/image140.jpeg"/><Relationship Id="rId22" Type="http://schemas.openxmlformats.org/officeDocument/2006/relationships/image" Target="../media/image250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jpeg"/><Relationship Id="rId13" Type="http://schemas.openxmlformats.org/officeDocument/2006/relationships/image" Target="../media/image183.png"/><Relationship Id="rId18" Type="http://schemas.openxmlformats.org/officeDocument/2006/relationships/image" Target="../media/image191.png"/><Relationship Id="rId26" Type="http://schemas.openxmlformats.org/officeDocument/2006/relationships/image" Target="../media/image248.emf"/><Relationship Id="rId3" Type="http://schemas.openxmlformats.org/officeDocument/2006/relationships/image" Target="../media/image86.png"/><Relationship Id="rId21" Type="http://schemas.openxmlformats.org/officeDocument/2006/relationships/image" Target="../media/image219.png"/><Relationship Id="rId7" Type="http://schemas.openxmlformats.org/officeDocument/2006/relationships/image" Target="../media/image177.jpeg"/><Relationship Id="rId12" Type="http://schemas.openxmlformats.org/officeDocument/2006/relationships/image" Target="../media/image182.png"/><Relationship Id="rId17" Type="http://schemas.openxmlformats.org/officeDocument/2006/relationships/image" Target="../media/image190.png"/><Relationship Id="rId25" Type="http://schemas.openxmlformats.org/officeDocument/2006/relationships/image" Target="../media/image254.jpeg"/><Relationship Id="rId2" Type="http://schemas.openxmlformats.org/officeDocument/2006/relationships/image" Target="../media/image85.jpeg"/><Relationship Id="rId16" Type="http://schemas.openxmlformats.org/officeDocument/2006/relationships/image" Target="../media/image188.jpeg"/><Relationship Id="rId20" Type="http://schemas.openxmlformats.org/officeDocument/2006/relationships/image" Target="../media/image2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6.png"/><Relationship Id="rId11" Type="http://schemas.openxmlformats.org/officeDocument/2006/relationships/image" Target="../media/image181.png"/><Relationship Id="rId24" Type="http://schemas.openxmlformats.org/officeDocument/2006/relationships/image" Target="../media/image222.jpeg"/><Relationship Id="rId5" Type="http://schemas.openxmlformats.org/officeDocument/2006/relationships/image" Target="../media/image175.jpeg"/><Relationship Id="rId15" Type="http://schemas.openxmlformats.org/officeDocument/2006/relationships/image" Target="../media/image186.png"/><Relationship Id="rId23" Type="http://schemas.openxmlformats.org/officeDocument/2006/relationships/image" Target="../media/image221.jpeg"/><Relationship Id="rId10" Type="http://schemas.openxmlformats.org/officeDocument/2006/relationships/image" Target="../media/image180.png"/><Relationship Id="rId19" Type="http://schemas.openxmlformats.org/officeDocument/2006/relationships/image" Target="../media/image217.png"/><Relationship Id="rId4" Type="http://schemas.openxmlformats.org/officeDocument/2006/relationships/image" Target="../media/image88.jpeg"/><Relationship Id="rId9" Type="http://schemas.openxmlformats.org/officeDocument/2006/relationships/image" Target="../media/image179.jpeg"/><Relationship Id="rId14" Type="http://schemas.openxmlformats.org/officeDocument/2006/relationships/image" Target="../media/image184.jpeg"/><Relationship Id="rId22" Type="http://schemas.openxmlformats.org/officeDocument/2006/relationships/image" Target="../media/image22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9.png"/><Relationship Id="rId13" Type="http://schemas.openxmlformats.org/officeDocument/2006/relationships/image" Target="../media/image204.png"/><Relationship Id="rId18" Type="http://schemas.openxmlformats.org/officeDocument/2006/relationships/image" Target="../media/image209.png"/><Relationship Id="rId26" Type="http://schemas.openxmlformats.org/officeDocument/2006/relationships/image" Target="../media/image248.emf"/><Relationship Id="rId3" Type="http://schemas.openxmlformats.org/officeDocument/2006/relationships/image" Target="../media/image194.jpeg"/><Relationship Id="rId21" Type="http://schemas.openxmlformats.org/officeDocument/2006/relationships/image" Target="../media/image212.png"/><Relationship Id="rId7" Type="http://schemas.openxmlformats.org/officeDocument/2006/relationships/image" Target="../media/image198.jpeg"/><Relationship Id="rId12" Type="http://schemas.openxmlformats.org/officeDocument/2006/relationships/image" Target="../media/image203.jpeg"/><Relationship Id="rId17" Type="http://schemas.openxmlformats.org/officeDocument/2006/relationships/image" Target="../media/image208.png"/><Relationship Id="rId25" Type="http://schemas.openxmlformats.org/officeDocument/2006/relationships/image" Target="../media/image216.png"/><Relationship Id="rId2" Type="http://schemas.openxmlformats.org/officeDocument/2006/relationships/image" Target="../media/image193.png"/><Relationship Id="rId16" Type="http://schemas.openxmlformats.org/officeDocument/2006/relationships/image" Target="../media/image207.png"/><Relationship Id="rId20" Type="http://schemas.openxmlformats.org/officeDocument/2006/relationships/image" Target="../media/image2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7.png"/><Relationship Id="rId11" Type="http://schemas.openxmlformats.org/officeDocument/2006/relationships/image" Target="../media/image202.png"/><Relationship Id="rId24" Type="http://schemas.openxmlformats.org/officeDocument/2006/relationships/image" Target="../media/image215.png"/><Relationship Id="rId5" Type="http://schemas.openxmlformats.org/officeDocument/2006/relationships/image" Target="../media/image196.png"/><Relationship Id="rId15" Type="http://schemas.openxmlformats.org/officeDocument/2006/relationships/image" Target="../media/image206.png"/><Relationship Id="rId23" Type="http://schemas.openxmlformats.org/officeDocument/2006/relationships/image" Target="../media/image214.png"/><Relationship Id="rId10" Type="http://schemas.openxmlformats.org/officeDocument/2006/relationships/image" Target="../media/image201.png"/><Relationship Id="rId19" Type="http://schemas.openxmlformats.org/officeDocument/2006/relationships/image" Target="../media/image210.jpeg"/><Relationship Id="rId4" Type="http://schemas.openxmlformats.org/officeDocument/2006/relationships/image" Target="../media/image195.jpeg"/><Relationship Id="rId9" Type="http://schemas.openxmlformats.org/officeDocument/2006/relationships/image" Target="../media/image200.png"/><Relationship Id="rId14" Type="http://schemas.openxmlformats.org/officeDocument/2006/relationships/image" Target="../media/image205.png"/><Relationship Id="rId22" Type="http://schemas.openxmlformats.org/officeDocument/2006/relationships/image" Target="../media/image21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7.png"/><Relationship Id="rId13" Type="http://schemas.openxmlformats.org/officeDocument/2006/relationships/image" Target="../media/image256.png"/><Relationship Id="rId18" Type="http://schemas.openxmlformats.org/officeDocument/2006/relationships/image" Target="../media/image258.jpeg"/><Relationship Id="rId26" Type="http://schemas.openxmlformats.org/officeDocument/2006/relationships/image" Target="../media/image248.emf"/><Relationship Id="rId3" Type="http://schemas.openxmlformats.org/officeDocument/2006/relationships/image" Target="../media/image187.png"/><Relationship Id="rId21" Type="http://schemas.openxmlformats.org/officeDocument/2006/relationships/image" Target="../media/image160.png"/><Relationship Id="rId7" Type="http://schemas.openxmlformats.org/officeDocument/2006/relationships/image" Target="../media/image221.jpeg"/><Relationship Id="rId12" Type="http://schemas.openxmlformats.org/officeDocument/2006/relationships/image" Target="../media/image255.png"/><Relationship Id="rId17" Type="http://schemas.openxmlformats.org/officeDocument/2006/relationships/image" Target="../media/image124.png"/><Relationship Id="rId25" Type="http://schemas.openxmlformats.org/officeDocument/2006/relationships/image" Target="../media/image127.png"/><Relationship Id="rId2" Type="http://schemas.openxmlformats.org/officeDocument/2006/relationships/image" Target="../media/image87.jpeg"/><Relationship Id="rId16" Type="http://schemas.openxmlformats.org/officeDocument/2006/relationships/image" Target="../media/image112.jpeg"/><Relationship Id="rId20" Type="http://schemas.openxmlformats.org/officeDocument/2006/relationships/image" Target="../media/image1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0.png"/><Relationship Id="rId11" Type="http://schemas.openxmlformats.org/officeDocument/2006/relationships/image" Target="../media/image108.png"/><Relationship Id="rId24" Type="http://schemas.openxmlformats.org/officeDocument/2006/relationships/image" Target="../media/image216.png"/><Relationship Id="rId5" Type="http://schemas.openxmlformats.org/officeDocument/2006/relationships/image" Target="../media/image180.png"/><Relationship Id="rId15" Type="http://schemas.openxmlformats.org/officeDocument/2006/relationships/image" Target="../media/image162.png"/><Relationship Id="rId23" Type="http://schemas.openxmlformats.org/officeDocument/2006/relationships/image" Target="../media/image170.png"/><Relationship Id="rId10" Type="http://schemas.openxmlformats.org/officeDocument/2006/relationships/image" Target="../media/image128.jpeg"/><Relationship Id="rId19" Type="http://schemas.openxmlformats.org/officeDocument/2006/relationships/image" Target="../media/image165.png"/><Relationship Id="rId4" Type="http://schemas.openxmlformats.org/officeDocument/2006/relationships/image" Target="../media/image86.png"/><Relationship Id="rId9" Type="http://schemas.openxmlformats.org/officeDocument/2006/relationships/image" Target="../media/image92.png"/><Relationship Id="rId14" Type="http://schemas.openxmlformats.org/officeDocument/2006/relationships/image" Target="../media/image257.png"/><Relationship Id="rId22" Type="http://schemas.openxmlformats.org/officeDocument/2006/relationships/image" Target="../media/image20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59.svg"/><Relationship Id="rId12" Type="http://schemas.openxmlformats.org/officeDocument/2006/relationships/image" Target="../media/image261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6.png"/><Relationship Id="rId11" Type="http://schemas.openxmlformats.org/officeDocument/2006/relationships/image" Target="../media/image40.png"/><Relationship Id="rId5" Type="http://schemas.openxmlformats.org/officeDocument/2006/relationships/image" Target="../media/image35.svg"/><Relationship Id="rId10" Type="http://schemas.openxmlformats.org/officeDocument/2006/relationships/hyperlink" Target="https://youtu.be/44KpJpy_j7U" TargetMode="External"/><Relationship Id="rId4" Type="http://schemas.openxmlformats.org/officeDocument/2006/relationships/image" Target="../media/image34.png"/><Relationship Id="rId9" Type="http://schemas.openxmlformats.org/officeDocument/2006/relationships/image" Target="../media/image26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1A2FD2C-B5B3-2CED-E0CE-93CAB61B3F07}"/>
              </a:ext>
            </a:extLst>
          </p:cNvPr>
          <p:cNvSpPr txBox="1"/>
          <p:nvPr/>
        </p:nvSpPr>
        <p:spPr>
          <a:xfrm>
            <a:off x="853975" y="3716179"/>
            <a:ext cx="3298926" cy="1988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SHAPE THE FUTURE.</a:t>
            </a: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IGNITE CHANGE!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35D867F3-51B1-E994-6AA9-43CBC864726C}"/>
              </a:ext>
            </a:extLst>
          </p:cNvPr>
          <p:cNvGrpSpPr/>
          <p:nvPr/>
        </p:nvGrpSpPr>
        <p:grpSpPr>
          <a:xfrm>
            <a:off x="960437" y="2343150"/>
            <a:ext cx="1343440" cy="673264"/>
            <a:chOff x="969962" y="2846965"/>
            <a:chExt cx="1740598" cy="872299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B32E1C2-0EBD-3735-99B0-1C274B621D05}"/>
                </a:ext>
              </a:extLst>
            </p:cNvPr>
            <p:cNvSpPr/>
            <p:nvPr/>
          </p:nvSpPr>
          <p:spPr>
            <a:xfrm>
              <a:off x="969962" y="3381507"/>
              <a:ext cx="274415" cy="160305"/>
            </a:xfrm>
            <a:custGeom>
              <a:avLst/>
              <a:gdLst>
                <a:gd name="connsiteX0" fmla="*/ 274415 w 274415"/>
                <a:gd name="connsiteY0" fmla="*/ 0 h 160305"/>
                <a:gd name="connsiteX1" fmla="*/ 205931 w 274415"/>
                <a:gd name="connsiteY1" fmla="*/ 160306 h 160305"/>
                <a:gd name="connsiteX2" fmla="*/ 178308 w 274415"/>
                <a:gd name="connsiteY2" fmla="*/ 160306 h 160305"/>
                <a:gd name="connsiteX3" fmla="*/ 137160 w 274415"/>
                <a:gd name="connsiteY3" fmla="*/ 66961 h 160305"/>
                <a:gd name="connsiteX4" fmla="*/ 95059 w 274415"/>
                <a:gd name="connsiteY4" fmla="*/ 160306 h 160305"/>
                <a:gd name="connsiteX5" fmla="*/ 67151 w 274415"/>
                <a:gd name="connsiteY5" fmla="*/ 160306 h 160305"/>
                <a:gd name="connsiteX6" fmla="*/ 0 w 274415"/>
                <a:gd name="connsiteY6" fmla="*/ 0 h 160305"/>
                <a:gd name="connsiteX7" fmla="*/ 49435 w 274415"/>
                <a:gd name="connsiteY7" fmla="*/ 0 h 160305"/>
                <a:gd name="connsiteX8" fmla="*/ 82296 w 274415"/>
                <a:gd name="connsiteY8" fmla="*/ 87725 h 160305"/>
                <a:gd name="connsiteX9" fmla="*/ 120015 w 274415"/>
                <a:gd name="connsiteY9" fmla="*/ 0 h 160305"/>
                <a:gd name="connsiteX10" fmla="*/ 154210 w 274415"/>
                <a:gd name="connsiteY10" fmla="*/ 0 h 160305"/>
                <a:gd name="connsiteX11" fmla="*/ 191167 w 274415"/>
                <a:gd name="connsiteY11" fmla="*/ 87725 h 160305"/>
                <a:gd name="connsiteX12" fmla="*/ 225552 w 274415"/>
                <a:gd name="connsiteY12" fmla="*/ 0 h 160305"/>
                <a:gd name="connsiteX13" fmla="*/ 274415 w 274415"/>
                <a:gd name="connsiteY13" fmla="*/ 0 h 16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4415" h="160305">
                  <a:moveTo>
                    <a:pt x="274415" y="0"/>
                  </a:moveTo>
                  <a:lnTo>
                    <a:pt x="205931" y="160306"/>
                  </a:lnTo>
                  <a:lnTo>
                    <a:pt x="178308" y="160306"/>
                  </a:lnTo>
                  <a:lnTo>
                    <a:pt x="137160" y="66961"/>
                  </a:lnTo>
                  <a:lnTo>
                    <a:pt x="95059" y="160306"/>
                  </a:lnTo>
                  <a:lnTo>
                    <a:pt x="67151" y="160306"/>
                  </a:lnTo>
                  <a:lnTo>
                    <a:pt x="0" y="0"/>
                  </a:lnTo>
                  <a:lnTo>
                    <a:pt x="49435" y="0"/>
                  </a:lnTo>
                  <a:lnTo>
                    <a:pt x="82296" y="87725"/>
                  </a:lnTo>
                  <a:lnTo>
                    <a:pt x="120015" y="0"/>
                  </a:lnTo>
                  <a:lnTo>
                    <a:pt x="154210" y="0"/>
                  </a:lnTo>
                  <a:lnTo>
                    <a:pt x="191167" y="87725"/>
                  </a:lnTo>
                  <a:lnTo>
                    <a:pt x="225552" y="0"/>
                  </a:lnTo>
                  <a:lnTo>
                    <a:pt x="274415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186DEBC-A6CB-873E-3A89-881395FF88F2}"/>
                </a:ext>
              </a:extLst>
            </p:cNvPr>
            <p:cNvSpPr/>
            <p:nvPr/>
          </p:nvSpPr>
          <p:spPr>
            <a:xfrm>
              <a:off x="1239614" y="3381412"/>
              <a:ext cx="192595" cy="158305"/>
            </a:xfrm>
            <a:custGeom>
              <a:avLst/>
              <a:gdLst>
                <a:gd name="connsiteX0" fmla="*/ 192596 w 192595"/>
                <a:gd name="connsiteY0" fmla="*/ 158306 h 158305"/>
                <a:gd name="connsiteX1" fmla="*/ 143732 w 192595"/>
                <a:gd name="connsiteY1" fmla="*/ 158306 h 158305"/>
                <a:gd name="connsiteX2" fmla="*/ 130778 w 192595"/>
                <a:gd name="connsiteY2" fmla="*/ 126206 h 158305"/>
                <a:gd name="connsiteX3" fmla="*/ 62008 w 192595"/>
                <a:gd name="connsiteY3" fmla="*/ 126206 h 158305"/>
                <a:gd name="connsiteX4" fmla="*/ 48863 w 192595"/>
                <a:gd name="connsiteY4" fmla="*/ 158306 h 158305"/>
                <a:gd name="connsiteX5" fmla="*/ 0 w 192595"/>
                <a:gd name="connsiteY5" fmla="*/ 158306 h 158305"/>
                <a:gd name="connsiteX6" fmla="*/ 70009 w 192595"/>
                <a:gd name="connsiteY6" fmla="*/ 0 h 158305"/>
                <a:gd name="connsiteX7" fmla="*/ 122777 w 192595"/>
                <a:gd name="connsiteY7" fmla="*/ 0 h 158305"/>
                <a:gd name="connsiteX8" fmla="*/ 192596 w 192595"/>
                <a:gd name="connsiteY8" fmla="*/ 158306 h 158305"/>
                <a:gd name="connsiteX9" fmla="*/ 119920 w 192595"/>
                <a:gd name="connsiteY9" fmla="*/ 98679 h 158305"/>
                <a:gd name="connsiteX10" fmla="*/ 96679 w 192595"/>
                <a:gd name="connsiteY10" fmla="*/ 40862 h 158305"/>
                <a:gd name="connsiteX11" fmla="*/ 73342 w 192595"/>
                <a:gd name="connsiteY11" fmla="*/ 98679 h 158305"/>
                <a:gd name="connsiteX12" fmla="*/ 119920 w 192595"/>
                <a:gd name="connsiteY12" fmla="*/ 98679 h 15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2595" h="158305">
                  <a:moveTo>
                    <a:pt x="192596" y="158306"/>
                  </a:moveTo>
                  <a:lnTo>
                    <a:pt x="143732" y="158306"/>
                  </a:lnTo>
                  <a:lnTo>
                    <a:pt x="130778" y="126206"/>
                  </a:lnTo>
                  <a:lnTo>
                    <a:pt x="62008" y="126206"/>
                  </a:lnTo>
                  <a:lnTo>
                    <a:pt x="48863" y="158306"/>
                  </a:lnTo>
                  <a:lnTo>
                    <a:pt x="0" y="158306"/>
                  </a:lnTo>
                  <a:lnTo>
                    <a:pt x="70009" y="0"/>
                  </a:lnTo>
                  <a:lnTo>
                    <a:pt x="122777" y="0"/>
                  </a:lnTo>
                  <a:lnTo>
                    <a:pt x="192596" y="158306"/>
                  </a:lnTo>
                  <a:close/>
                  <a:moveTo>
                    <a:pt x="119920" y="98679"/>
                  </a:moveTo>
                  <a:lnTo>
                    <a:pt x="96679" y="40862"/>
                  </a:lnTo>
                  <a:lnTo>
                    <a:pt x="73342" y="98679"/>
                  </a:lnTo>
                  <a:lnTo>
                    <a:pt x="119920" y="986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DDF2A78-1A44-FD44-9EDF-464B66B37FC9}"/>
                </a:ext>
              </a:extLst>
            </p:cNvPr>
            <p:cNvSpPr/>
            <p:nvPr/>
          </p:nvSpPr>
          <p:spPr>
            <a:xfrm>
              <a:off x="1483264" y="3381507"/>
              <a:ext cx="162782" cy="158210"/>
            </a:xfrm>
            <a:custGeom>
              <a:avLst/>
              <a:gdLst>
                <a:gd name="connsiteX0" fmla="*/ 162782 w 162782"/>
                <a:gd name="connsiteY0" fmla="*/ 81915 h 158210"/>
                <a:gd name="connsiteX1" fmla="*/ 153924 w 162782"/>
                <a:gd name="connsiteY1" fmla="*/ 120968 h 158210"/>
                <a:gd name="connsiteX2" fmla="*/ 133064 w 162782"/>
                <a:gd name="connsiteY2" fmla="*/ 144875 h 158210"/>
                <a:gd name="connsiteX3" fmla="*/ 85439 w 162782"/>
                <a:gd name="connsiteY3" fmla="*/ 158210 h 158210"/>
                <a:gd name="connsiteX4" fmla="*/ 0 w 162782"/>
                <a:gd name="connsiteY4" fmla="*/ 158210 h 158210"/>
                <a:gd name="connsiteX5" fmla="*/ 0 w 162782"/>
                <a:gd name="connsiteY5" fmla="*/ 0 h 158210"/>
                <a:gd name="connsiteX6" fmla="*/ 65723 w 162782"/>
                <a:gd name="connsiteY6" fmla="*/ 0 h 158210"/>
                <a:gd name="connsiteX7" fmla="*/ 91154 w 162782"/>
                <a:gd name="connsiteY7" fmla="*/ 1524 h 158210"/>
                <a:gd name="connsiteX8" fmla="*/ 110204 w 162782"/>
                <a:gd name="connsiteY8" fmla="*/ 5906 h 158210"/>
                <a:gd name="connsiteX9" fmla="*/ 124587 w 162782"/>
                <a:gd name="connsiteY9" fmla="*/ 12192 h 158210"/>
                <a:gd name="connsiteX10" fmla="*/ 135160 w 162782"/>
                <a:gd name="connsiteY10" fmla="*/ 19717 h 158210"/>
                <a:gd name="connsiteX11" fmla="*/ 149352 w 162782"/>
                <a:gd name="connsiteY11" fmla="*/ 35338 h 158210"/>
                <a:gd name="connsiteX12" fmla="*/ 159067 w 162782"/>
                <a:gd name="connsiteY12" fmla="*/ 56293 h 158210"/>
                <a:gd name="connsiteX13" fmla="*/ 162687 w 162782"/>
                <a:gd name="connsiteY13" fmla="*/ 82105 h 158210"/>
                <a:gd name="connsiteX14" fmla="*/ 114205 w 162782"/>
                <a:gd name="connsiteY14" fmla="*/ 80010 h 158210"/>
                <a:gd name="connsiteX15" fmla="*/ 106871 w 162782"/>
                <a:gd name="connsiteY15" fmla="*/ 49911 h 158210"/>
                <a:gd name="connsiteX16" fmla="*/ 89154 w 162782"/>
                <a:gd name="connsiteY16" fmla="*/ 35433 h 158210"/>
                <a:gd name="connsiteX17" fmla="*/ 68104 w 162782"/>
                <a:gd name="connsiteY17" fmla="*/ 31718 h 158210"/>
                <a:gd name="connsiteX18" fmla="*/ 47816 w 162782"/>
                <a:gd name="connsiteY18" fmla="*/ 31718 h 158210"/>
                <a:gd name="connsiteX19" fmla="*/ 47816 w 162782"/>
                <a:gd name="connsiteY19" fmla="*/ 125444 h 158210"/>
                <a:gd name="connsiteX20" fmla="*/ 68104 w 162782"/>
                <a:gd name="connsiteY20" fmla="*/ 125444 h 158210"/>
                <a:gd name="connsiteX21" fmla="*/ 100584 w 162782"/>
                <a:gd name="connsiteY21" fmla="*/ 116586 h 158210"/>
                <a:gd name="connsiteX22" fmla="*/ 114300 w 162782"/>
                <a:gd name="connsiteY22" fmla="*/ 79915 h 15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2782" h="158210">
                  <a:moveTo>
                    <a:pt x="162782" y="81915"/>
                  </a:moveTo>
                  <a:cubicBezTo>
                    <a:pt x="162782" y="98107"/>
                    <a:pt x="159829" y="111157"/>
                    <a:pt x="153924" y="120968"/>
                  </a:cubicBezTo>
                  <a:cubicBezTo>
                    <a:pt x="148019" y="130778"/>
                    <a:pt x="141065" y="138779"/>
                    <a:pt x="133064" y="144875"/>
                  </a:cubicBezTo>
                  <a:cubicBezTo>
                    <a:pt x="121634" y="153829"/>
                    <a:pt x="105823" y="158210"/>
                    <a:pt x="85439" y="158210"/>
                  </a:cubicBezTo>
                  <a:lnTo>
                    <a:pt x="0" y="158210"/>
                  </a:lnTo>
                  <a:lnTo>
                    <a:pt x="0" y="0"/>
                  </a:lnTo>
                  <a:lnTo>
                    <a:pt x="65723" y="0"/>
                  </a:lnTo>
                  <a:cubicBezTo>
                    <a:pt x="75629" y="0"/>
                    <a:pt x="84106" y="476"/>
                    <a:pt x="91154" y="1524"/>
                  </a:cubicBezTo>
                  <a:cubicBezTo>
                    <a:pt x="98203" y="2572"/>
                    <a:pt x="104489" y="4001"/>
                    <a:pt x="110204" y="5906"/>
                  </a:cubicBezTo>
                  <a:cubicBezTo>
                    <a:pt x="115824" y="7715"/>
                    <a:pt x="120587" y="9906"/>
                    <a:pt x="124587" y="12192"/>
                  </a:cubicBezTo>
                  <a:cubicBezTo>
                    <a:pt x="128492" y="14478"/>
                    <a:pt x="132112" y="17050"/>
                    <a:pt x="135160" y="19717"/>
                  </a:cubicBezTo>
                  <a:cubicBezTo>
                    <a:pt x="140589" y="24194"/>
                    <a:pt x="145352" y="29337"/>
                    <a:pt x="149352" y="35338"/>
                  </a:cubicBezTo>
                  <a:cubicBezTo>
                    <a:pt x="153448" y="41339"/>
                    <a:pt x="156686" y="48292"/>
                    <a:pt x="159067" y="56293"/>
                  </a:cubicBezTo>
                  <a:cubicBezTo>
                    <a:pt x="161449" y="64199"/>
                    <a:pt x="162687" y="72771"/>
                    <a:pt x="162687" y="82105"/>
                  </a:cubicBezTo>
                  <a:moveTo>
                    <a:pt x="114205" y="80010"/>
                  </a:moveTo>
                  <a:cubicBezTo>
                    <a:pt x="114205" y="67151"/>
                    <a:pt x="111728" y="57150"/>
                    <a:pt x="106871" y="49911"/>
                  </a:cubicBezTo>
                  <a:cubicBezTo>
                    <a:pt x="101917" y="42672"/>
                    <a:pt x="96012" y="37909"/>
                    <a:pt x="89154" y="35433"/>
                  </a:cubicBezTo>
                  <a:cubicBezTo>
                    <a:pt x="82201" y="32957"/>
                    <a:pt x="75248" y="31718"/>
                    <a:pt x="68104" y="31718"/>
                  </a:cubicBezTo>
                  <a:lnTo>
                    <a:pt x="47816" y="31718"/>
                  </a:lnTo>
                  <a:lnTo>
                    <a:pt x="47816" y="125444"/>
                  </a:lnTo>
                  <a:lnTo>
                    <a:pt x="68104" y="125444"/>
                  </a:lnTo>
                  <a:cubicBezTo>
                    <a:pt x="80581" y="125444"/>
                    <a:pt x="91440" y="122492"/>
                    <a:pt x="100584" y="116586"/>
                  </a:cubicBezTo>
                  <a:cubicBezTo>
                    <a:pt x="109633" y="110680"/>
                    <a:pt x="114300" y="98393"/>
                    <a:pt x="114300" y="79915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D78EA75-97DC-C447-5D03-9D0AD5B20D76}"/>
                </a:ext>
              </a:extLst>
            </p:cNvPr>
            <p:cNvSpPr/>
            <p:nvPr/>
          </p:nvSpPr>
          <p:spPr>
            <a:xfrm>
              <a:off x="1698910" y="3381507"/>
              <a:ext cx="167163" cy="158210"/>
            </a:xfrm>
            <a:custGeom>
              <a:avLst/>
              <a:gdLst>
                <a:gd name="connsiteX0" fmla="*/ 167164 w 167163"/>
                <a:gd name="connsiteY0" fmla="*/ 158210 h 158210"/>
                <a:gd name="connsiteX1" fmla="*/ 119539 w 167163"/>
                <a:gd name="connsiteY1" fmla="*/ 158210 h 158210"/>
                <a:gd name="connsiteX2" fmla="*/ 119539 w 167163"/>
                <a:gd name="connsiteY2" fmla="*/ 96488 h 158210"/>
                <a:gd name="connsiteX3" fmla="*/ 47720 w 167163"/>
                <a:gd name="connsiteY3" fmla="*/ 96488 h 158210"/>
                <a:gd name="connsiteX4" fmla="*/ 47720 w 167163"/>
                <a:gd name="connsiteY4" fmla="*/ 158210 h 158210"/>
                <a:gd name="connsiteX5" fmla="*/ 0 w 167163"/>
                <a:gd name="connsiteY5" fmla="*/ 158210 h 158210"/>
                <a:gd name="connsiteX6" fmla="*/ 0 w 167163"/>
                <a:gd name="connsiteY6" fmla="*/ 0 h 158210"/>
                <a:gd name="connsiteX7" fmla="*/ 47720 w 167163"/>
                <a:gd name="connsiteY7" fmla="*/ 0 h 158210"/>
                <a:gd name="connsiteX8" fmla="*/ 47720 w 167163"/>
                <a:gd name="connsiteY8" fmla="*/ 58103 h 158210"/>
                <a:gd name="connsiteX9" fmla="*/ 119539 w 167163"/>
                <a:gd name="connsiteY9" fmla="*/ 58103 h 158210"/>
                <a:gd name="connsiteX10" fmla="*/ 119539 w 167163"/>
                <a:gd name="connsiteY10" fmla="*/ 0 h 158210"/>
                <a:gd name="connsiteX11" fmla="*/ 167164 w 167163"/>
                <a:gd name="connsiteY11" fmla="*/ 0 h 158210"/>
                <a:gd name="connsiteX12" fmla="*/ 167164 w 167163"/>
                <a:gd name="connsiteY12" fmla="*/ 158210 h 15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7163" h="158210">
                  <a:moveTo>
                    <a:pt x="167164" y="158210"/>
                  </a:moveTo>
                  <a:lnTo>
                    <a:pt x="119539" y="158210"/>
                  </a:lnTo>
                  <a:lnTo>
                    <a:pt x="119539" y="96488"/>
                  </a:lnTo>
                  <a:lnTo>
                    <a:pt x="47720" y="96488"/>
                  </a:lnTo>
                  <a:lnTo>
                    <a:pt x="47720" y="158210"/>
                  </a:lnTo>
                  <a:lnTo>
                    <a:pt x="0" y="158210"/>
                  </a:lnTo>
                  <a:lnTo>
                    <a:pt x="0" y="0"/>
                  </a:lnTo>
                  <a:lnTo>
                    <a:pt x="47720" y="0"/>
                  </a:lnTo>
                  <a:lnTo>
                    <a:pt x="47720" y="58103"/>
                  </a:lnTo>
                  <a:lnTo>
                    <a:pt x="119539" y="58103"/>
                  </a:lnTo>
                  <a:lnTo>
                    <a:pt x="119539" y="0"/>
                  </a:lnTo>
                  <a:lnTo>
                    <a:pt x="167164" y="0"/>
                  </a:lnTo>
                  <a:lnTo>
                    <a:pt x="167164" y="15821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84D868C-64D2-CFA4-54EA-7EC54C735CAB}"/>
                </a:ext>
              </a:extLst>
            </p:cNvPr>
            <p:cNvSpPr/>
            <p:nvPr/>
          </p:nvSpPr>
          <p:spPr>
            <a:xfrm>
              <a:off x="1913984" y="3381507"/>
              <a:ext cx="274510" cy="160305"/>
            </a:xfrm>
            <a:custGeom>
              <a:avLst/>
              <a:gdLst>
                <a:gd name="connsiteX0" fmla="*/ 274511 w 274510"/>
                <a:gd name="connsiteY0" fmla="*/ 0 h 160305"/>
                <a:gd name="connsiteX1" fmla="*/ 205931 w 274510"/>
                <a:gd name="connsiteY1" fmla="*/ 160306 h 160305"/>
                <a:gd name="connsiteX2" fmla="*/ 178308 w 274510"/>
                <a:gd name="connsiteY2" fmla="*/ 160306 h 160305"/>
                <a:gd name="connsiteX3" fmla="*/ 137160 w 274510"/>
                <a:gd name="connsiteY3" fmla="*/ 66961 h 160305"/>
                <a:gd name="connsiteX4" fmla="*/ 95059 w 274510"/>
                <a:gd name="connsiteY4" fmla="*/ 160306 h 160305"/>
                <a:gd name="connsiteX5" fmla="*/ 67246 w 274510"/>
                <a:gd name="connsiteY5" fmla="*/ 160306 h 160305"/>
                <a:gd name="connsiteX6" fmla="*/ 0 w 274510"/>
                <a:gd name="connsiteY6" fmla="*/ 0 h 160305"/>
                <a:gd name="connsiteX7" fmla="*/ 49530 w 274510"/>
                <a:gd name="connsiteY7" fmla="*/ 0 h 160305"/>
                <a:gd name="connsiteX8" fmla="*/ 82391 w 274510"/>
                <a:gd name="connsiteY8" fmla="*/ 87725 h 160305"/>
                <a:gd name="connsiteX9" fmla="*/ 120110 w 274510"/>
                <a:gd name="connsiteY9" fmla="*/ 0 h 160305"/>
                <a:gd name="connsiteX10" fmla="*/ 154210 w 274510"/>
                <a:gd name="connsiteY10" fmla="*/ 0 h 160305"/>
                <a:gd name="connsiteX11" fmla="*/ 191262 w 274510"/>
                <a:gd name="connsiteY11" fmla="*/ 87725 h 160305"/>
                <a:gd name="connsiteX12" fmla="*/ 225647 w 274510"/>
                <a:gd name="connsiteY12" fmla="*/ 0 h 160305"/>
                <a:gd name="connsiteX13" fmla="*/ 274511 w 274510"/>
                <a:gd name="connsiteY13" fmla="*/ 0 h 16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74510" h="160305">
                  <a:moveTo>
                    <a:pt x="274511" y="0"/>
                  </a:moveTo>
                  <a:lnTo>
                    <a:pt x="205931" y="160306"/>
                  </a:lnTo>
                  <a:lnTo>
                    <a:pt x="178308" y="160306"/>
                  </a:lnTo>
                  <a:lnTo>
                    <a:pt x="137160" y="66961"/>
                  </a:lnTo>
                  <a:lnTo>
                    <a:pt x="95059" y="160306"/>
                  </a:lnTo>
                  <a:lnTo>
                    <a:pt x="67246" y="160306"/>
                  </a:lnTo>
                  <a:lnTo>
                    <a:pt x="0" y="0"/>
                  </a:lnTo>
                  <a:lnTo>
                    <a:pt x="49530" y="0"/>
                  </a:lnTo>
                  <a:lnTo>
                    <a:pt x="82391" y="87725"/>
                  </a:lnTo>
                  <a:lnTo>
                    <a:pt x="120110" y="0"/>
                  </a:lnTo>
                  <a:lnTo>
                    <a:pt x="154210" y="0"/>
                  </a:lnTo>
                  <a:lnTo>
                    <a:pt x="191262" y="87725"/>
                  </a:lnTo>
                  <a:lnTo>
                    <a:pt x="225647" y="0"/>
                  </a:lnTo>
                  <a:lnTo>
                    <a:pt x="274511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7796ABB-9C85-F38D-45A3-972B5E03BB8D}"/>
                </a:ext>
              </a:extLst>
            </p:cNvPr>
            <p:cNvSpPr/>
            <p:nvPr/>
          </p:nvSpPr>
          <p:spPr>
            <a:xfrm>
              <a:off x="2184970" y="3381412"/>
              <a:ext cx="192595" cy="158305"/>
            </a:xfrm>
            <a:custGeom>
              <a:avLst/>
              <a:gdLst>
                <a:gd name="connsiteX0" fmla="*/ 192500 w 192595"/>
                <a:gd name="connsiteY0" fmla="*/ 158306 h 158305"/>
                <a:gd name="connsiteX1" fmla="*/ 143637 w 192595"/>
                <a:gd name="connsiteY1" fmla="*/ 158306 h 158305"/>
                <a:gd name="connsiteX2" fmla="*/ 130683 w 192595"/>
                <a:gd name="connsiteY2" fmla="*/ 126206 h 158305"/>
                <a:gd name="connsiteX3" fmla="*/ 62008 w 192595"/>
                <a:gd name="connsiteY3" fmla="*/ 126206 h 158305"/>
                <a:gd name="connsiteX4" fmla="*/ 48863 w 192595"/>
                <a:gd name="connsiteY4" fmla="*/ 158306 h 158305"/>
                <a:gd name="connsiteX5" fmla="*/ 0 w 192595"/>
                <a:gd name="connsiteY5" fmla="*/ 158306 h 158305"/>
                <a:gd name="connsiteX6" fmla="*/ 70009 w 192595"/>
                <a:gd name="connsiteY6" fmla="*/ 0 h 158305"/>
                <a:gd name="connsiteX7" fmla="*/ 122777 w 192595"/>
                <a:gd name="connsiteY7" fmla="*/ 0 h 158305"/>
                <a:gd name="connsiteX8" fmla="*/ 192596 w 192595"/>
                <a:gd name="connsiteY8" fmla="*/ 158306 h 158305"/>
                <a:gd name="connsiteX9" fmla="*/ 119729 w 192595"/>
                <a:gd name="connsiteY9" fmla="*/ 98679 h 158305"/>
                <a:gd name="connsiteX10" fmla="*/ 96583 w 192595"/>
                <a:gd name="connsiteY10" fmla="*/ 40862 h 158305"/>
                <a:gd name="connsiteX11" fmla="*/ 73152 w 192595"/>
                <a:gd name="connsiteY11" fmla="*/ 98679 h 158305"/>
                <a:gd name="connsiteX12" fmla="*/ 119729 w 192595"/>
                <a:gd name="connsiteY12" fmla="*/ 98679 h 15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2595" h="158305">
                  <a:moveTo>
                    <a:pt x="192500" y="158306"/>
                  </a:moveTo>
                  <a:lnTo>
                    <a:pt x="143637" y="158306"/>
                  </a:lnTo>
                  <a:lnTo>
                    <a:pt x="130683" y="126206"/>
                  </a:lnTo>
                  <a:lnTo>
                    <a:pt x="62008" y="126206"/>
                  </a:lnTo>
                  <a:lnTo>
                    <a:pt x="48863" y="158306"/>
                  </a:lnTo>
                  <a:lnTo>
                    <a:pt x="0" y="158306"/>
                  </a:lnTo>
                  <a:lnTo>
                    <a:pt x="70009" y="0"/>
                  </a:lnTo>
                  <a:lnTo>
                    <a:pt x="122777" y="0"/>
                  </a:lnTo>
                  <a:lnTo>
                    <a:pt x="192596" y="158306"/>
                  </a:lnTo>
                  <a:close/>
                  <a:moveTo>
                    <a:pt x="119729" y="98679"/>
                  </a:moveTo>
                  <a:lnTo>
                    <a:pt x="96583" y="40862"/>
                  </a:lnTo>
                  <a:lnTo>
                    <a:pt x="73152" y="98679"/>
                  </a:lnTo>
                  <a:lnTo>
                    <a:pt x="119729" y="986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D2BBA6D-1FAE-56A3-BD79-DAD8CE7580E5}"/>
                </a:ext>
              </a:extLst>
            </p:cNvPr>
            <p:cNvSpPr/>
            <p:nvPr/>
          </p:nvSpPr>
          <p:spPr>
            <a:xfrm>
              <a:off x="2427572" y="3381507"/>
              <a:ext cx="171926" cy="158210"/>
            </a:xfrm>
            <a:custGeom>
              <a:avLst/>
              <a:gdLst>
                <a:gd name="connsiteX0" fmla="*/ 171926 w 171926"/>
                <a:gd name="connsiteY0" fmla="*/ 158210 h 158210"/>
                <a:gd name="connsiteX1" fmla="*/ 129445 w 171926"/>
                <a:gd name="connsiteY1" fmla="*/ 158210 h 158210"/>
                <a:gd name="connsiteX2" fmla="*/ 47339 w 171926"/>
                <a:gd name="connsiteY2" fmla="*/ 70104 h 158210"/>
                <a:gd name="connsiteX3" fmla="*/ 47339 w 171926"/>
                <a:gd name="connsiteY3" fmla="*/ 158210 h 158210"/>
                <a:gd name="connsiteX4" fmla="*/ 0 w 171926"/>
                <a:gd name="connsiteY4" fmla="*/ 158210 h 158210"/>
                <a:gd name="connsiteX5" fmla="*/ 0 w 171926"/>
                <a:gd name="connsiteY5" fmla="*/ 0 h 158210"/>
                <a:gd name="connsiteX6" fmla="*/ 42386 w 171926"/>
                <a:gd name="connsiteY6" fmla="*/ 0 h 158210"/>
                <a:gd name="connsiteX7" fmla="*/ 124301 w 171926"/>
                <a:gd name="connsiteY7" fmla="*/ 87630 h 158210"/>
                <a:gd name="connsiteX8" fmla="*/ 124301 w 171926"/>
                <a:gd name="connsiteY8" fmla="*/ 0 h 158210"/>
                <a:gd name="connsiteX9" fmla="*/ 171926 w 171926"/>
                <a:gd name="connsiteY9" fmla="*/ 0 h 158210"/>
                <a:gd name="connsiteX10" fmla="*/ 171926 w 171926"/>
                <a:gd name="connsiteY10" fmla="*/ 158210 h 15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1926" h="158210">
                  <a:moveTo>
                    <a:pt x="171926" y="158210"/>
                  </a:moveTo>
                  <a:lnTo>
                    <a:pt x="129445" y="158210"/>
                  </a:lnTo>
                  <a:lnTo>
                    <a:pt x="47339" y="70104"/>
                  </a:lnTo>
                  <a:lnTo>
                    <a:pt x="47339" y="158210"/>
                  </a:lnTo>
                  <a:lnTo>
                    <a:pt x="0" y="158210"/>
                  </a:lnTo>
                  <a:lnTo>
                    <a:pt x="0" y="0"/>
                  </a:lnTo>
                  <a:lnTo>
                    <a:pt x="42386" y="0"/>
                  </a:lnTo>
                  <a:lnTo>
                    <a:pt x="124301" y="87630"/>
                  </a:lnTo>
                  <a:lnTo>
                    <a:pt x="124301" y="0"/>
                  </a:lnTo>
                  <a:lnTo>
                    <a:pt x="171926" y="0"/>
                  </a:lnTo>
                  <a:lnTo>
                    <a:pt x="171926" y="15821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72B55C6-E61F-B77E-1483-A8FF1A48F966}"/>
                </a:ext>
              </a:extLst>
            </p:cNvPr>
            <p:cNvSpPr/>
            <p:nvPr/>
          </p:nvSpPr>
          <p:spPr>
            <a:xfrm>
              <a:off x="2662840" y="3381508"/>
              <a:ext cx="47720" cy="158210"/>
            </a:xfrm>
            <a:custGeom>
              <a:avLst/>
              <a:gdLst>
                <a:gd name="connsiteX0" fmla="*/ 0 w 47720"/>
                <a:gd name="connsiteY0" fmla="*/ 0 h 158210"/>
                <a:gd name="connsiteX1" fmla="*/ 47720 w 47720"/>
                <a:gd name="connsiteY1" fmla="*/ 0 h 158210"/>
                <a:gd name="connsiteX2" fmla="*/ 47720 w 47720"/>
                <a:gd name="connsiteY2" fmla="*/ 158210 h 158210"/>
                <a:gd name="connsiteX3" fmla="*/ 0 w 47720"/>
                <a:gd name="connsiteY3" fmla="*/ 158210 h 15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720" h="158210">
                  <a:moveTo>
                    <a:pt x="0" y="0"/>
                  </a:moveTo>
                  <a:lnTo>
                    <a:pt x="47720" y="0"/>
                  </a:lnTo>
                  <a:lnTo>
                    <a:pt x="47720" y="158210"/>
                  </a:lnTo>
                  <a:lnTo>
                    <a:pt x="0" y="15821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2D11AF-3758-13E2-3170-4D4B1F9488B8}"/>
                </a:ext>
              </a:extLst>
            </p:cNvPr>
            <p:cNvSpPr/>
            <p:nvPr/>
          </p:nvSpPr>
          <p:spPr>
            <a:xfrm>
              <a:off x="1237900" y="3614298"/>
              <a:ext cx="54864" cy="103155"/>
            </a:xfrm>
            <a:custGeom>
              <a:avLst/>
              <a:gdLst>
                <a:gd name="connsiteX0" fmla="*/ 0 w 54864"/>
                <a:gd name="connsiteY0" fmla="*/ 103156 h 103155"/>
                <a:gd name="connsiteX1" fmla="*/ 0 w 54864"/>
                <a:gd name="connsiteY1" fmla="*/ 0 h 103155"/>
                <a:gd name="connsiteX2" fmla="*/ 54864 w 54864"/>
                <a:gd name="connsiteY2" fmla="*/ 0 h 103155"/>
                <a:gd name="connsiteX3" fmla="*/ 54864 w 54864"/>
                <a:gd name="connsiteY3" fmla="*/ 12954 h 103155"/>
                <a:gd name="connsiteX4" fmla="*/ 14764 w 54864"/>
                <a:gd name="connsiteY4" fmla="*/ 12954 h 103155"/>
                <a:gd name="connsiteX5" fmla="*/ 14764 w 54864"/>
                <a:gd name="connsiteY5" fmla="*/ 43148 h 103155"/>
                <a:gd name="connsiteX6" fmla="*/ 53054 w 54864"/>
                <a:gd name="connsiteY6" fmla="*/ 43148 h 103155"/>
                <a:gd name="connsiteX7" fmla="*/ 53054 w 54864"/>
                <a:gd name="connsiteY7" fmla="*/ 56198 h 103155"/>
                <a:gd name="connsiteX8" fmla="*/ 14764 w 54864"/>
                <a:gd name="connsiteY8" fmla="*/ 56198 h 103155"/>
                <a:gd name="connsiteX9" fmla="*/ 14764 w 54864"/>
                <a:gd name="connsiteY9" fmla="*/ 103156 h 103155"/>
                <a:gd name="connsiteX10" fmla="*/ 0 w 54864"/>
                <a:gd name="connsiteY10" fmla="*/ 103156 h 103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864" h="103155">
                  <a:moveTo>
                    <a:pt x="0" y="103156"/>
                  </a:moveTo>
                  <a:lnTo>
                    <a:pt x="0" y="0"/>
                  </a:lnTo>
                  <a:lnTo>
                    <a:pt x="54864" y="0"/>
                  </a:lnTo>
                  <a:lnTo>
                    <a:pt x="54864" y="12954"/>
                  </a:lnTo>
                  <a:lnTo>
                    <a:pt x="14764" y="12954"/>
                  </a:lnTo>
                  <a:lnTo>
                    <a:pt x="14764" y="43148"/>
                  </a:lnTo>
                  <a:lnTo>
                    <a:pt x="53054" y="43148"/>
                  </a:lnTo>
                  <a:lnTo>
                    <a:pt x="53054" y="56198"/>
                  </a:lnTo>
                  <a:lnTo>
                    <a:pt x="14764" y="56198"/>
                  </a:lnTo>
                  <a:lnTo>
                    <a:pt x="14764" y="103156"/>
                  </a:lnTo>
                  <a:lnTo>
                    <a:pt x="0" y="1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C8A2B35-1955-7427-695B-5053442CEC32}"/>
                </a:ext>
              </a:extLst>
            </p:cNvPr>
            <p:cNvSpPr/>
            <p:nvPr/>
          </p:nvSpPr>
          <p:spPr>
            <a:xfrm>
              <a:off x="1336865" y="3612489"/>
              <a:ext cx="99440" cy="106775"/>
            </a:xfrm>
            <a:custGeom>
              <a:avLst/>
              <a:gdLst>
                <a:gd name="connsiteX0" fmla="*/ 95 w 99440"/>
                <a:gd name="connsiteY0" fmla="*/ 53340 h 106775"/>
                <a:gd name="connsiteX1" fmla="*/ 13240 w 99440"/>
                <a:gd name="connsiteY1" fmla="*/ 15240 h 106775"/>
                <a:gd name="connsiteX2" fmla="*/ 49721 w 99440"/>
                <a:gd name="connsiteY2" fmla="*/ 0 h 106775"/>
                <a:gd name="connsiteX3" fmla="*/ 86392 w 99440"/>
                <a:gd name="connsiteY3" fmla="*/ 15240 h 106775"/>
                <a:gd name="connsiteX4" fmla="*/ 99441 w 99440"/>
                <a:gd name="connsiteY4" fmla="*/ 53340 h 106775"/>
                <a:gd name="connsiteX5" fmla="*/ 86392 w 99440"/>
                <a:gd name="connsiteY5" fmla="*/ 91821 h 106775"/>
                <a:gd name="connsiteX6" fmla="*/ 49721 w 99440"/>
                <a:gd name="connsiteY6" fmla="*/ 106775 h 106775"/>
                <a:gd name="connsiteX7" fmla="*/ 13049 w 99440"/>
                <a:gd name="connsiteY7" fmla="*/ 91821 h 106775"/>
                <a:gd name="connsiteX8" fmla="*/ 0 w 99440"/>
                <a:gd name="connsiteY8" fmla="*/ 53340 h 106775"/>
                <a:gd name="connsiteX9" fmla="*/ 15716 w 99440"/>
                <a:gd name="connsiteY9" fmla="*/ 53340 h 106775"/>
                <a:gd name="connsiteX10" fmla="*/ 23813 w 99440"/>
                <a:gd name="connsiteY10" fmla="*/ 81248 h 106775"/>
                <a:gd name="connsiteX11" fmla="*/ 49721 w 99440"/>
                <a:gd name="connsiteY11" fmla="*/ 93631 h 106775"/>
                <a:gd name="connsiteX12" fmla="*/ 75628 w 99440"/>
                <a:gd name="connsiteY12" fmla="*/ 81248 h 106775"/>
                <a:gd name="connsiteX13" fmla="*/ 83725 w 99440"/>
                <a:gd name="connsiteY13" fmla="*/ 53340 h 106775"/>
                <a:gd name="connsiteX14" fmla="*/ 75343 w 99440"/>
                <a:gd name="connsiteY14" fmla="*/ 25241 h 106775"/>
                <a:gd name="connsiteX15" fmla="*/ 49721 w 99440"/>
                <a:gd name="connsiteY15" fmla="*/ 12954 h 106775"/>
                <a:gd name="connsiteX16" fmla="*/ 24194 w 99440"/>
                <a:gd name="connsiteY16" fmla="*/ 25241 h 106775"/>
                <a:gd name="connsiteX17" fmla="*/ 15811 w 99440"/>
                <a:gd name="connsiteY17" fmla="*/ 53340 h 106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440" h="106775">
                  <a:moveTo>
                    <a:pt x="95" y="53340"/>
                  </a:moveTo>
                  <a:cubicBezTo>
                    <a:pt x="95" y="37719"/>
                    <a:pt x="4477" y="24955"/>
                    <a:pt x="13240" y="15240"/>
                  </a:cubicBezTo>
                  <a:cubicBezTo>
                    <a:pt x="22193" y="5048"/>
                    <a:pt x="34385" y="0"/>
                    <a:pt x="49721" y="0"/>
                  </a:cubicBezTo>
                  <a:cubicBezTo>
                    <a:pt x="65056" y="0"/>
                    <a:pt x="77343" y="5048"/>
                    <a:pt x="86392" y="15240"/>
                  </a:cubicBezTo>
                  <a:cubicBezTo>
                    <a:pt x="95059" y="24955"/>
                    <a:pt x="99441" y="37719"/>
                    <a:pt x="99441" y="53340"/>
                  </a:cubicBezTo>
                  <a:cubicBezTo>
                    <a:pt x="99441" y="68961"/>
                    <a:pt x="95059" y="82105"/>
                    <a:pt x="86392" y="91821"/>
                  </a:cubicBezTo>
                  <a:cubicBezTo>
                    <a:pt x="77438" y="101822"/>
                    <a:pt x="65151" y="106775"/>
                    <a:pt x="49721" y="106775"/>
                  </a:cubicBezTo>
                  <a:cubicBezTo>
                    <a:pt x="34290" y="106775"/>
                    <a:pt x="22003" y="101822"/>
                    <a:pt x="13049" y="91821"/>
                  </a:cubicBezTo>
                  <a:cubicBezTo>
                    <a:pt x="4381" y="82201"/>
                    <a:pt x="0" y="69342"/>
                    <a:pt x="0" y="53340"/>
                  </a:cubicBezTo>
                  <a:moveTo>
                    <a:pt x="15716" y="53340"/>
                  </a:moveTo>
                  <a:cubicBezTo>
                    <a:pt x="15716" y="64579"/>
                    <a:pt x="18383" y="73914"/>
                    <a:pt x="23813" y="81248"/>
                  </a:cubicBezTo>
                  <a:cubicBezTo>
                    <a:pt x="29908" y="89535"/>
                    <a:pt x="38576" y="93631"/>
                    <a:pt x="49721" y="93631"/>
                  </a:cubicBezTo>
                  <a:cubicBezTo>
                    <a:pt x="60865" y="93631"/>
                    <a:pt x="69532" y="89535"/>
                    <a:pt x="75628" y="81248"/>
                  </a:cubicBezTo>
                  <a:cubicBezTo>
                    <a:pt x="81058" y="73819"/>
                    <a:pt x="83725" y="64579"/>
                    <a:pt x="83725" y="53340"/>
                  </a:cubicBezTo>
                  <a:cubicBezTo>
                    <a:pt x="83725" y="42100"/>
                    <a:pt x="80963" y="32766"/>
                    <a:pt x="75343" y="25241"/>
                  </a:cubicBezTo>
                  <a:cubicBezTo>
                    <a:pt x="69151" y="17050"/>
                    <a:pt x="60579" y="12954"/>
                    <a:pt x="49721" y="12954"/>
                  </a:cubicBezTo>
                  <a:cubicBezTo>
                    <a:pt x="38862" y="12954"/>
                    <a:pt x="30385" y="17050"/>
                    <a:pt x="24194" y="25241"/>
                  </a:cubicBezTo>
                  <a:cubicBezTo>
                    <a:pt x="18574" y="32766"/>
                    <a:pt x="15811" y="42100"/>
                    <a:pt x="15811" y="53340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51E01A9-92CB-A051-FDE9-BF3C743253AE}"/>
                </a:ext>
              </a:extLst>
            </p:cNvPr>
            <p:cNvSpPr/>
            <p:nvPr/>
          </p:nvSpPr>
          <p:spPr>
            <a:xfrm>
              <a:off x="1487931" y="3614298"/>
              <a:ext cx="80009" cy="104965"/>
            </a:xfrm>
            <a:custGeom>
              <a:avLst/>
              <a:gdLst>
                <a:gd name="connsiteX0" fmla="*/ 80010 w 80009"/>
                <a:gd name="connsiteY0" fmla="*/ 0 h 104965"/>
                <a:gd name="connsiteX1" fmla="*/ 80010 w 80009"/>
                <a:gd name="connsiteY1" fmla="*/ 60484 h 104965"/>
                <a:gd name="connsiteX2" fmla="*/ 69628 w 80009"/>
                <a:gd name="connsiteY2" fmla="*/ 93536 h 104965"/>
                <a:gd name="connsiteX3" fmla="*/ 40005 w 80009"/>
                <a:gd name="connsiteY3" fmla="*/ 104966 h 104965"/>
                <a:gd name="connsiteX4" fmla="*/ 10382 w 80009"/>
                <a:gd name="connsiteY4" fmla="*/ 93536 h 104965"/>
                <a:gd name="connsiteX5" fmla="*/ 0 w 80009"/>
                <a:gd name="connsiteY5" fmla="*/ 60484 h 104965"/>
                <a:gd name="connsiteX6" fmla="*/ 0 w 80009"/>
                <a:gd name="connsiteY6" fmla="*/ 0 h 104965"/>
                <a:gd name="connsiteX7" fmla="*/ 14764 w 80009"/>
                <a:gd name="connsiteY7" fmla="*/ 0 h 104965"/>
                <a:gd name="connsiteX8" fmla="*/ 14764 w 80009"/>
                <a:gd name="connsiteY8" fmla="*/ 58579 h 104965"/>
                <a:gd name="connsiteX9" fmla="*/ 40005 w 80009"/>
                <a:gd name="connsiteY9" fmla="*/ 92012 h 104965"/>
                <a:gd name="connsiteX10" fmla="*/ 65246 w 80009"/>
                <a:gd name="connsiteY10" fmla="*/ 58579 h 104965"/>
                <a:gd name="connsiteX11" fmla="*/ 65246 w 80009"/>
                <a:gd name="connsiteY11" fmla="*/ 0 h 104965"/>
                <a:gd name="connsiteX12" fmla="*/ 80010 w 80009"/>
                <a:gd name="connsiteY12" fmla="*/ 0 h 10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0009" h="104965">
                  <a:moveTo>
                    <a:pt x="80010" y="0"/>
                  </a:moveTo>
                  <a:lnTo>
                    <a:pt x="80010" y="60484"/>
                  </a:lnTo>
                  <a:cubicBezTo>
                    <a:pt x="80010" y="74867"/>
                    <a:pt x="76581" y="85916"/>
                    <a:pt x="69628" y="93536"/>
                  </a:cubicBezTo>
                  <a:cubicBezTo>
                    <a:pt x="62674" y="101156"/>
                    <a:pt x="52768" y="104966"/>
                    <a:pt x="40005" y="104966"/>
                  </a:cubicBezTo>
                  <a:cubicBezTo>
                    <a:pt x="27242" y="104966"/>
                    <a:pt x="17335" y="101156"/>
                    <a:pt x="10382" y="93536"/>
                  </a:cubicBezTo>
                  <a:cubicBezTo>
                    <a:pt x="3429" y="85916"/>
                    <a:pt x="0" y="74867"/>
                    <a:pt x="0" y="60484"/>
                  </a:cubicBezTo>
                  <a:lnTo>
                    <a:pt x="0" y="0"/>
                  </a:lnTo>
                  <a:lnTo>
                    <a:pt x="14764" y="0"/>
                  </a:lnTo>
                  <a:lnTo>
                    <a:pt x="14764" y="58579"/>
                  </a:lnTo>
                  <a:cubicBezTo>
                    <a:pt x="14764" y="80867"/>
                    <a:pt x="23241" y="92012"/>
                    <a:pt x="40005" y="92012"/>
                  </a:cubicBezTo>
                  <a:cubicBezTo>
                    <a:pt x="56769" y="92012"/>
                    <a:pt x="65246" y="80867"/>
                    <a:pt x="65246" y="58579"/>
                  </a:cubicBezTo>
                  <a:lnTo>
                    <a:pt x="65246" y="0"/>
                  </a:lnTo>
                  <a:lnTo>
                    <a:pt x="8001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9E031C9-802B-904B-EA15-4F1E2EA2AB2D}"/>
                </a:ext>
              </a:extLst>
            </p:cNvPr>
            <p:cNvSpPr/>
            <p:nvPr/>
          </p:nvSpPr>
          <p:spPr>
            <a:xfrm>
              <a:off x="1624329" y="3614298"/>
              <a:ext cx="80772" cy="103155"/>
            </a:xfrm>
            <a:custGeom>
              <a:avLst/>
              <a:gdLst>
                <a:gd name="connsiteX0" fmla="*/ 0 w 80772"/>
                <a:gd name="connsiteY0" fmla="*/ 103156 h 103155"/>
                <a:gd name="connsiteX1" fmla="*/ 0 w 80772"/>
                <a:gd name="connsiteY1" fmla="*/ 0 h 103155"/>
                <a:gd name="connsiteX2" fmla="*/ 20098 w 80772"/>
                <a:gd name="connsiteY2" fmla="*/ 0 h 103155"/>
                <a:gd name="connsiteX3" fmla="*/ 65723 w 80772"/>
                <a:gd name="connsiteY3" fmla="*/ 83058 h 103155"/>
                <a:gd name="connsiteX4" fmla="*/ 66008 w 80772"/>
                <a:gd name="connsiteY4" fmla="*/ 83058 h 103155"/>
                <a:gd name="connsiteX5" fmla="*/ 66008 w 80772"/>
                <a:gd name="connsiteY5" fmla="*/ 0 h 103155"/>
                <a:gd name="connsiteX6" fmla="*/ 80772 w 80772"/>
                <a:gd name="connsiteY6" fmla="*/ 0 h 103155"/>
                <a:gd name="connsiteX7" fmla="*/ 80772 w 80772"/>
                <a:gd name="connsiteY7" fmla="*/ 103156 h 103155"/>
                <a:gd name="connsiteX8" fmla="*/ 61817 w 80772"/>
                <a:gd name="connsiteY8" fmla="*/ 103156 h 103155"/>
                <a:gd name="connsiteX9" fmla="*/ 15145 w 80772"/>
                <a:gd name="connsiteY9" fmla="*/ 18288 h 103155"/>
                <a:gd name="connsiteX10" fmla="*/ 14764 w 80772"/>
                <a:gd name="connsiteY10" fmla="*/ 18288 h 103155"/>
                <a:gd name="connsiteX11" fmla="*/ 14764 w 80772"/>
                <a:gd name="connsiteY11" fmla="*/ 103156 h 103155"/>
                <a:gd name="connsiteX12" fmla="*/ 0 w 80772"/>
                <a:gd name="connsiteY12" fmla="*/ 103156 h 103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0772" h="103155">
                  <a:moveTo>
                    <a:pt x="0" y="103156"/>
                  </a:moveTo>
                  <a:lnTo>
                    <a:pt x="0" y="0"/>
                  </a:lnTo>
                  <a:lnTo>
                    <a:pt x="20098" y="0"/>
                  </a:lnTo>
                  <a:lnTo>
                    <a:pt x="65723" y="83058"/>
                  </a:lnTo>
                  <a:lnTo>
                    <a:pt x="66008" y="83058"/>
                  </a:lnTo>
                  <a:lnTo>
                    <a:pt x="66008" y="0"/>
                  </a:lnTo>
                  <a:lnTo>
                    <a:pt x="80772" y="0"/>
                  </a:lnTo>
                  <a:lnTo>
                    <a:pt x="80772" y="103156"/>
                  </a:lnTo>
                  <a:lnTo>
                    <a:pt x="61817" y="103156"/>
                  </a:lnTo>
                  <a:lnTo>
                    <a:pt x="15145" y="18288"/>
                  </a:lnTo>
                  <a:lnTo>
                    <a:pt x="14764" y="18288"/>
                  </a:lnTo>
                  <a:lnTo>
                    <a:pt x="14764" y="103156"/>
                  </a:lnTo>
                  <a:lnTo>
                    <a:pt x="0" y="1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2FC2D95-70DD-CB07-33BF-C306C354A065}"/>
                </a:ext>
              </a:extLst>
            </p:cNvPr>
            <p:cNvSpPr/>
            <p:nvPr/>
          </p:nvSpPr>
          <p:spPr>
            <a:xfrm>
              <a:off x="1762251" y="3614298"/>
              <a:ext cx="85534" cy="103155"/>
            </a:xfrm>
            <a:custGeom>
              <a:avLst/>
              <a:gdLst>
                <a:gd name="connsiteX0" fmla="*/ 0 w 85534"/>
                <a:gd name="connsiteY0" fmla="*/ 103156 h 103155"/>
                <a:gd name="connsiteX1" fmla="*/ 0 w 85534"/>
                <a:gd name="connsiteY1" fmla="*/ 0 h 103155"/>
                <a:gd name="connsiteX2" fmla="*/ 30480 w 85534"/>
                <a:gd name="connsiteY2" fmla="*/ 0 h 103155"/>
                <a:gd name="connsiteX3" fmla="*/ 69533 w 85534"/>
                <a:gd name="connsiteY3" fmla="*/ 13430 h 103155"/>
                <a:gd name="connsiteX4" fmla="*/ 85535 w 85534"/>
                <a:gd name="connsiteY4" fmla="*/ 50673 h 103155"/>
                <a:gd name="connsiteX5" fmla="*/ 70961 w 85534"/>
                <a:gd name="connsiteY5" fmla="*/ 89726 h 103155"/>
                <a:gd name="connsiteX6" fmla="*/ 30575 w 85534"/>
                <a:gd name="connsiteY6" fmla="*/ 103156 h 103155"/>
                <a:gd name="connsiteX7" fmla="*/ 95 w 85534"/>
                <a:gd name="connsiteY7" fmla="*/ 103156 h 103155"/>
                <a:gd name="connsiteX8" fmla="*/ 14764 w 85534"/>
                <a:gd name="connsiteY8" fmla="*/ 12954 h 103155"/>
                <a:gd name="connsiteX9" fmla="*/ 14764 w 85534"/>
                <a:gd name="connsiteY9" fmla="*/ 90106 h 103155"/>
                <a:gd name="connsiteX10" fmla="*/ 30290 w 85534"/>
                <a:gd name="connsiteY10" fmla="*/ 90106 h 103155"/>
                <a:gd name="connsiteX11" fmla="*/ 69723 w 85534"/>
                <a:gd name="connsiteY11" fmla="*/ 51245 h 103155"/>
                <a:gd name="connsiteX12" fmla="*/ 58960 w 85534"/>
                <a:gd name="connsiteY12" fmla="*/ 23051 h 103155"/>
                <a:gd name="connsiteX13" fmla="*/ 32004 w 85534"/>
                <a:gd name="connsiteY13" fmla="*/ 12954 h 103155"/>
                <a:gd name="connsiteX14" fmla="*/ 14669 w 85534"/>
                <a:gd name="connsiteY14" fmla="*/ 12954 h 103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534" h="103155">
                  <a:moveTo>
                    <a:pt x="0" y="103156"/>
                  </a:moveTo>
                  <a:lnTo>
                    <a:pt x="0" y="0"/>
                  </a:lnTo>
                  <a:lnTo>
                    <a:pt x="30480" y="0"/>
                  </a:lnTo>
                  <a:cubicBezTo>
                    <a:pt x="46196" y="0"/>
                    <a:pt x="59246" y="4477"/>
                    <a:pt x="69533" y="13430"/>
                  </a:cubicBezTo>
                  <a:cubicBezTo>
                    <a:pt x="80200" y="22765"/>
                    <a:pt x="85535" y="35243"/>
                    <a:pt x="85535" y="50673"/>
                  </a:cubicBezTo>
                  <a:cubicBezTo>
                    <a:pt x="85535" y="67723"/>
                    <a:pt x="80677" y="80772"/>
                    <a:pt x="70961" y="89726"/>
                  </a:cubicBezTo>
                  <a:cubicBezTo>
                    <a:pt x="61246" y="98679"/>
                    <a:pt x="47815" y="103156"/>
                    <a:pt x="30575" y="103156"/>
                  </a:cubicBezTo>
                  <a:lnTo>
                    <a:pt x="95" y="103156"/>
                  </a:lnTo>
                  <a:close/>
                  <a:moveTo>
                    <a:pt x="14764" y="12954"/>
                  </a:moveTo>
                  <a:lnTo>
                    <a:pt x="14764" y="90106"/>
                  </a:lnTo>
                  <a:lnTo>
                    <a:pt x="30290" y="90106"/>
                  </a:lnTo>
                  <a:cubicBezTo>
                    <a:pt x="56579" y="90106"/>
                    <a:pt x="69723" y="77153"/>
                    <a:pt x="69723" y="51245"/>
                  </a:cubicBezTo>
                  <a:cubicBezTo>
                    <a:pt x="69723" y="39529"/>
                    <a:pt x="66104" y="30099"/>
                    <a:pt x="58960" y="23051"/>
                  </a:cubicBezTo>
                  <a:cubicBezTo>
                    <a:pt x="52006" y="16288"/>
                    <a:pt x="42958" y="12954"/>
                    <a:pt x="32004" y="12954"/>
                  </a:cubicBezTo>
                  <a:lnTo>
                    <a:pt x="14669" y="1295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766802D-0683-416F-E912-35A2D844A581}"/>
                </a:ext>
              </a:extLst>
            </p:cNvPr>
            <p:cNvSpPr/>
            <p:nvPr/>
          </p:nvSpPr>
          <p:spPr>
            <a:xfrm>
              <a:off x="1885790" y="3614298"/>
              <a:ext cx="103155" cy="103155"/>
            </a:xfrm>
            <a:custGeom>
              <a:avLst/>
              <a:gdLst>
                <a:gd name="connsiteX0" fmla="*/ 0 w 103155"/>
                <a:gd name="connsiteY0" fmla="*/ 103156 h 103155"/>
                <a:gd name="connsiteX1" fmla="*/ 44005 w 103155"/>
                <a:gd name="connsiteY1" fmla="*/ 0 h 103155"/>
                <a:gd name="connsiteX2" fmla="*/ 59531 w 103155"/>
                <a:gd name="connsiteY2" fmla="*/ 0 h 103155"/>
                <a:gd name="connsiteX3" fmla="*/ 103156 w 103155"/>
                <a:gd name="connsiteY3" fmla="*/ 103156 h 103155"/>
                <a:gd name="connsiteX4" fmla="*/ 87058 w 103155"/>
                <a:gd name="connsiteY4" fmla="*/ 103156 h 103155"/>
                <a:gd name="connsiteX5" fmla="*/ 76581 w 103155"/>
                <a:gd name="connsiteY5" fmla="*/ 77153 h 103155"/>
                <a:gd name="connsiteX6" fmla="*/ 26003 w 103155"/>
                <a:gd name="connsiteY6" fmla="*/ 77153 h 103155"/>
                <a:gd name="connsiteX7" fmla="*/ 15526 w 103155"/>
                <a:gd name="connsiteY7" fmla="*/ 103156 h 103155"/>
                <a:gd name="connsiteX8" fmla="*/ 0 w 103155"/>
                <a:gd name="connsiteY8" fmla="*/ 103156 h 103155"/>
                <a:gd name="connsiteX9" fmla="*/ 71819 w 103155"/>
                <a:gd name="connsiteY9" fmla="*/ 64960 h 103155"/>
                <a:gd name="connsiteX10" fmla="*/ 51244 w 103155"/>
                <a:gd name="connsiteY10" fmla="*/ 13811 h 103155"/>
                <a:gd name="connsiteX11" fmla="*/ 30671 w 103155"/>
                <a:gd name="connsiteY11" fmla="*/ 64960 h 103155"/>
                <a:gd name="connsiteX12" fmla="*/ 71819 w 103155"/>
                <a:gd name="connsiteY12" fmla="*/ 64960 h 103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3155" h="103155">
                  <a:moveTo>
                    <a:pt x="0" y="103156"/>
                  </a:moveTo>
                  <a:lnTo>
                    <a:pt x="44005" y="0"/>
                  </a:lnTo>
                  <a:lnTo>
                    <a:pt x="59531" y="0"/>
                  </a:lnTo>
                  <a:lnTo>
                    <a:pt x="103156" y="103156"/>
                  </a:lnTo>
                  <a:lnTo>
                    <a:pt x="87058" y="103156"/>
                  </a:lnTo>
                  <a:lnTo>
                    <a:pt x="76581" y="77153"/>
                  </a:lnTo>
                  <a:lnTo>
                    <a:pt x="26003" y="77153"/>
                  </a:lnTo>
                  <a:lnTo>
                    <a:pt x="15526" y="103156"/>
                  </a:lnTo>
                  <a:lnTo>
                    <a:pt x="0" y="103156"/>
                  </a:lnTo>
                  <a:close/>
                  <a:moveTo>
                    <a:pt x="71819" y="64960"/>
                  </a:moveTo>
                  <a:lnTo>
                    <a:pt x="51244" y="13811"/>
                  </a:lnTo>
                  <a:lnTo>
                    <a:pt x="30671" y="64960"/>
                  </a:lnTo>
                  <a:lnTo>
                    <a:pt x="71819" y="6496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5851BE8-C5BF-A2D4-7998-6A92E4CC224E}"/>
                </a:ext>
              </a:extLst>
            </p:cNvPr>
            <p:cNvSpPr/>
            <p:nvPr/>
          </p:nvSpPr>
          <p:spPr>
            <a:xfrm>
              <a:off x="2021903" y="3614298"/>
              <a:ext cx="78962" cy="103155"/>
            </a:xfrm>
            <a:custGeom>
              <a:avLst/>
              <a:gdLst>
                <a:gd name="connsiteX0" fmla="*/ 32099 w 78962"/>
                <a:gd name="connsiteY0" fmla="*/ 103156 h 103155"/>
                <a:gd name="connsiteX1" fmla="*/ 32099 w 78962"/>
                <a:gd name="connsiteY1" fmla="*/ 12954 h 103155"/>
                <a:gd name="connsiteX2" fmla="*/ 0 w 78962"/>
                <a:gd name="connsiteY2" fmla="*/ 12954 h 103155"/>
                <a:gd name="connsiteX3" fmla="*/ 0 w 78962"/>
                <a:gd name="connsiteY3" fmla="*/ 0 h 103155"/>
                <a:gd name="connsiteX4" fmla="*/ 78962 w 78962"/>
                <a:gd name="connsiteY4" fmla="*/ 0 h 103155"/>
                <a:gd name="connsiteX5" fmla="*/ 78962 w 78962"/>
                <a:gd name="connsiteY5" fmla="*/ 12954 h 103155"/>
                <a:gd name="connsiteX6" fmla="*/ 46863 w 78962"/>
                <a:gd name="connsiteY6" fmla="*/ 12954 h 103155"/>
                <a:gd name="connsiteX7" fmla="*/ 46863 w 78962"/>
                <a:gd name="connsiteY7" fmla="*/ 103156 h 103155"/>
                <a:gd name="connsiteX8" fmla="*/ 32099 w 78962"/>
                <a:gd name="connsiteY8" fmla="*/ 103156 h 103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962" h="103155">
                  <a:moveTo>
                    <a:pt x="32099" y="103156"/>
                  </a:moveTo>
                  <a:lnTo>
                    <a:pt x="32099" y="12954"/>
                  </a:lnTo>
                  <a:lnTo>
                    <a:pt x="0" y="12954"/>
                  </a:lnTo>
                  <a:lnTo>
                    <a:pt x="0" y="0"/>
                  </a:lnTo>
                  <a:lnTo>
                    <a:pt x="78962" y="0"/>
                  </a:lnTo>
                  <a:lnTo>
                    <a:pt x="78962" y="12954"/>
                  </a:lnTo>
                  <a:lnTo>
                    <a:pt x="46863" y="12954"/>
                  </a:lnTo>
                  <a:lnTo>
                    <a:pt x="46863" y="103156"/>
                  </a:lnTo>
                  <a:lnTo>
                    <a:pt x="32099" y="1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BB8DCC8-0774-C666-6571-4D6D8419C973}"/>
                </a:ext>
              </a:extLst>
            </p:cNvPr>
            <p:cNvSpPr/>
            <p:nvPr/>
          </p:nvSpPr>
          <p:spPr>
            <a:xfrm>
              <a:off x="2145251" y="3614299"/>
              <a:ext cx="14763" cy="103155"/>
            </a:xfrm>
            <a:custGeom>
              <a:avLst/>
              <a:gdLst>
                <a:gd name="connsiteX0" fmla="*/ 0 w 14763"/>
                <a:gd name="connsiteY0" fmla="*/ 0 h 103155"/>
                <a:gd name="connsiteX1" fmla="*/ 14764 w 14763"/>
                <a:gd name="connsiteY1" fmla="*/ 0 h 103155"/>
                <a:gd name="connsiteX2" fmla="*/ 14764 w 14763"/>
                <a:gd name="connsiteY2" fmla="*/ 103156 h 103155"/>
                <a:gd name="connsiteX3" fmla="*/ 0 w 14763"/>
                <a:gd name="connsiteY3" fmla="*/ 103156 h 103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63" h="103155">
                  <a:moveTo>
                    <a:pt x="0" y="0"/>
                  </a:moveTo>
                  <a:lnTo>
                    <a:pt x="14764" y="0"/>
                  </a:lnTo>
                  <a:lnTo>
                    <a:pt x="14764" y="103156"/>
                  </a:lnTo>
                  <a:lnTo>
                    <a:pt x="0" y="1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803A3A0-83C1-6454-AEDF-467090932042}"/>
                </a:ext>
              </a:extLst>
            </p:cNvPr>
            <p:cNvSpPr/>
            <p:nvPr/>
          </p:nvSpPr>
          <p:spPr>
            <a:xfrm>
              <a:off x="2210593" y="3612489"/>
              <a:ext cx="99345" cy="106775"/>
            </a:xfrm>
            <a:custGeom>
              <a:avLst/>
              <a:gdLst>
                <a:gd name="connsiteX0" fmla="*/ 0 w 99345"/>
                <a:gd name="connsiteY0" fmla="*/ 53340 h 106775"/>
                <a:gd name="connsiteX1" fmla="*/ 13145 w 99345"/>
                <a:gd name="connsiteY1" fmla="*/ 15240 h 106775"/>
                <a:gd name="connsiteX2" fmla="*/ 49625 w 99345"/>
                <a:gd name="connsiteY2" fmla="*/ 0 h 106775"/>
                <a:gd name="connsiteX3" fmla="*/ 86296 w 99345"/>
                <a:gd name="connsiteY3" fmla="*/ 15240 h 106775"/>
                <a:gd name="connsiteX4" fmla="*/ 99346 w 99345"/>
                <a:gd name="connsiteY4" fmla="*/ 53340 h 106775"/>
                <a:gd name="connsiteX5" fmla="*/ 86296 w 99345"/>
                <a:gd name="connsiteY5" fmla="*/ 91821 h 106775"/>
                <a:gd name="connsiteX6" fmla="*/ 49625 w 99345"/>
                <a:gd name="connsiteY6" fmla="*/ 106775 h 106775"/>
                <a:gd name="connsiteX7" fmla="*/ 12954 w 99345"/>
                <a:gd name="connsiteY7" fmla="*/ 91821 h 106775"/>
                <a:gd name="connsiteX8" fmla="*/ 0 w 99345"/>
                <a:gd name="connsiteY8" fmla="*/ 53340 h 106775"/>
                <a:gd name="connsiteX9" fmla="*/ 15621 w 99345"/>
                <a:gd name="connsiteY9" fmla="*/ 53340 h 106775"/>
                <a:gd name="connsiteX10" fmla="*/ 23717 w 99345"/>
                <a:gd name="connsiteY10" fmla="*/ 81248 h 106775"/>
                <a:gd name="connsiteX11" fmla="*/ 49625 w 99345"/>
                <a:gd name="connsiteY11" fmla="*/ 93631 h 106775"/>
                <a:gd name="connsiteX12" fmla="*/ 75533 w 99345"/>
                <a:gd name="connsiteY12" fmla="*/ 81248 h 106775"/>
                <a:gd name="connsiteX13" fmla="*/ 83629 w 99345"/>
                <a:gd name="connsiteY13" fmla="*/ 53340 h 106775"/>
                <a:gd name="connsiteX14" fmla="*/ 75152 w 99345"/>
                <a:gd name="connsiteY14" fmla="*/ 25241 h 106775"/>
                <a:gd name="connsiteX15" fmla="*/ 49625 w 99345"/>
                <a:gd name="connsiteY15" fmla="*/ 12954 h 106775"/>
                <a:gd name="connsiteX16" fmla="*/ 24098 w 99345"/>
                <a:gd name="connsiteY16" fmla="*/ 25241 h 106775"/>
                <a:gd name="connsiteX17" fmla="*/ 15716 w 99345"/>
                <a:gd name="connsiteY17" fmla="*/ 53340 h 106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345" h="106775">
                  <a:moveTo>
                    <a:pt x="0" y="53340"/>
                  </a:moveTo>
                  <a:cubicBezTo>
                    <a:pt x="0" y="37719"/>
                    <a:pt x="4382" y="24955"/>
                    <a:pt x="13145" y="15240"/>
                  </a:cubicBezTo>
                  <a:cubicBezTo>
                    <a:pt x="22098" y="5048"/>
                    <a:pt x="34290" y="0"/>
                    <a:pt x="49625" y="0"/>
                  </a:cubicBezTo>
                  <a:cubicBezTo>
                    <a:pt x="64961" y="0"/>
                    <a:pt x="77248" y="5048"/>
                    <a:pt x="86296" y="15240"/>
                  </a:cubicBezTo>
                  <a:cubicBezTo>
                    <a:pt x="94964" y="24955"/>
                    <a:pt x="99346" y="37719"/>
                    <a:pt x="99346" y="53340"/>
                  </a:cubicBezTo>
                  <a:cubicBezTo>
                    <a:pt x="99346" y="68961"/>
                    <a:pt x="94964" y="82105"/>
                    <a:pt x="86296" y="91821"/>
                  </a:cubicBezTo>
                  <a:cubicBezTo>
                    <a:pt x="77343" y="101822"/>
                    <a:pt x="65056" y="106775"/>
                    <a:pt x="49625" y="106775"/>
                  </a:cubicBezTo>
                  <a:cubicBezTo>
                    <a:pt x="34195" y="106775"/>
                    <a:pt x="21908" y="101822"/>
                    <a:pt x="12954" y="91821"/>
                  </a:cubicBezTo>
                  <a:cubicBezTo>
                    <a:pt x="4286" y="82201"/>
                    <a:pt x="0" y="69342"/>
                    <a:pt x="0" y="53340"/>
                  </a:cubicBezTo>
                  <a:moveTo>
                    <a:pt x="15621" y="53340"/>
                  </a:moveTo>
                  <a:cubicBezTo>
                    <a:pt x="15621" y="64579"/>
                    <a:pt x="18288" y="73914"/>
                    <a:pt x="23717" y="81248"/>
                  </a:cubicBezTo>
                  <a:cubicBezTo>
                    <a:pt x="29813" y="89535"/>
                    <a:pt x="38481" y="93631"/>
                    <a:pt x="49625" y="93631"/>
                  </a:cubicBezTo>
                  <a:cubicBezTo>
                    <a:pt x="60770" y="93631"/>
                    <a:pt x="69437" y="89535"/>
                    <a:pt x="75533" y="81248"/>
                  </a:cubicBezTo>
                  <a:cubicBezTo>
                    <a:pt x="80963" y="73819"/>
                    <a:pt x="83629" y="64579"/>
                    <a:pt x="83629" y="53340"/>
                  </a:cubicBezTo>
                  <a:cubicBezTo>
                    <a:pt x="83629" y="42100"/>
                    <a:pt x="80772" y="32766"/>
                    <a:pt x="75152" y="25241"/>
                  </a:cubicBezTo>
                  <a:cubicBezTo>
                    <a:pt x="68961" y="17050"/>
                    <a:pt x="60388" y="12954"/>
                    <a:pt x="49625" y="12954"/>
                  </a:cubicBezTo>
                  <a:cubicBezTo>
                    <a:pt x="38862" y="12954"/>
                    <a:pt x="30289" y="17050"/>
                    <a:pt x="24098" y="25241"/>
                  </a:cubicBezTo>
                  <a:cubicBezTo>
                    <a:pt x="18479" y="32766"/>
                    <a:pt x="15716" y="42100"/>
                    <a:pt x="15716" y="53340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F7109-D527-5FB3-6140-8FA6642F3F64}"/>
                </a:ext>
              </a:extLst>
            </p:cNvPr>
            <p:cNvSpPr/>
            <p:nvPr/>
          </p:nvSpPr>
          <p:spPr>
            <a:xfrm>
              <a:off x="2358802" y="3614298"/>
              <a:ext cx="80771" cy="103155"/>
            </a:xfrm>
            <a:custGeom>
              <a:avLst/>
              <a:gdLst>
                <a:gd name="connsiteX0" fmla="*/ 0 w 80771"/>
                <a:gd name="connsiteY0" fmla="*/ 103156 h 103155"/>
                <a:gd name="connsiteX1" fmla="*/ 0 w 80771"/>
                <a:gd name="connsiteY1" fmla="*/ 0 h 103155"/>
                <a:gd name="connsiteX2" fmla="*/ 20098 w 80771"/>
                <a:gd name="connsiteY2" fmla="*/ 0 h 103155"/>
                <a:gd name="connsiteX3" fmla="*/ 65627 w 80771"/>
                <a:gd name="connsiteY3" fmla="*/ 83058 h 103155"/>
                <a:gd name="connsiteX4" fmla="*/ 65913 w 80771"/>
                <a:gd name="connsiteY4" fmla="*/ 83058 h 103155"/>
                <a:gd name="connsiteX5" fmla="*/ 65913 w 80771"/>
                <a:gd name="connsiteY5" fmla="*/ 0 h 103155"/>
                <a:gd name="connsiteX6" fmla="*/ 80772 w 80771"/>
                <a:gd name="connsiteY6" fmla="*/ 0 h 103155"/>
                <a:gd name="connsiteX7" fmla="*/ 80772 w 80771"/>
                <a:gd name="connsiteY7" fmla="*/ 103156 h 103155"/>
                <a:gd name="connsiteX8" fmla="*/ 61817 w 80771"/>
                <a:gd name="connsiteY8" fmla="*/ 103156 h 103155"/>
                <a:gd name="connsiteX9" fmla="*/ 15050 w 80771"/>
                <a:gd name="connsiteY9" fmla="*/ 18288 h 103155"/>
                <a:gd name="connsiteX10" fmla="*/ 14764 w 80771"/>
                <a:gd name="connsiteY10" fmla="*/ 18288 h 103155"/>
                <a:gd name="connsiteX11" fmla="*/ 14764 w 80771"/>
                <a:gd name="connsiteY11" fmla="*/ 103156 h 103155"/>
                <a:gd name="connsiteX12" fmla="*/ 0 w 80771"/>
                <a:gd name="connsiteY12" fmla="*/ 103156 h 103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0771" h="103155">
                  <a:moveTo>
                    <a:pt x="0" y="103156"/>
                  </a:moveTo>
                  <a:lnTo>
                    <a:pt x="0" y="0"/>
                  </a:lnTo>
                  <a:lnTo>
                    <a:pt x="20098" y="0"/>
                  </a:lnTo>
                  <a:lnTo>
                    <a:pt x="65627" y="83058"/>
                  </a:lnTo>
                  <a:lnTo>
                    <a:pt x="65913" y="83058"/>
                  </a:lnTo>
                  <a:lnTo>
                    <a:pt x="65913" y="0"/>
                  </a:lnTo>
                  <a:lnTo>
                    <a:pt x="80772" y="0"/>
                  </a:lnTo>
                  <a:lnTo>
                    <a:pt x="80772" y="103156"/>
                  </a:lnTo>
                  <a:lnTo>
                    <a:pt x="61817" y="103156"/>
                  </a:lnTo>
                  <a:lnTo>
                    <a:pt x="15050" y="18288"/>
                  </a:lnTo>
                  <a:lnTo>
                    <a:pt x="14764" y="18288"/>
                  </a:lnTo>
                  <a:lnTo>
                    <a:pt x="14764" y="103156"/>
                  </a:lnTo>
                  <a:lnTo>
                    <a:pt x="0" y="10315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738F926-B384-3AEA-56B3-3B70E6300EBB}"/>
                </a:ext>
              </a:extLst>
            </p:cNvPr>
            <p:cNvSpPr/>
            <p:nvPr/>
          </p:nvSpPr>
          <p:spPr>
            <a:xfrm>
              <a:off x="970533" y="2918783"/>
              <a:ext cx="854201" cy="422719"/>
            </a:xfrm>
            <a:custGeom>
              <a:avLst/>
              <a:gdLst>
                <a:gd name="connsiteX0" fmla="*/ 321469 w 854201"/>
                <a:gd name="connsiteY0" fmla="*/ 41339 h 422719"/>
                <a:gd name="connsiteX1" fmla="*/ 0 w 854201"/>
                <a:gd name="connsiteY1" fmla="*/ 0 h 422719"/>
                <a:gd name="connsiteX2" fmla="*/ 854202 w 854201"/>
                <a:gd name="connsiteY2" fmla="*/ 422719 h 422719"/>
                <a:gd name="connsiteX3" fmla="*/ 321469 w 854201"/>
                <a:gd name="connsiteY3" fmla="*/ 41339 h 42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4201" h="422719">
                  <a:moveTo>
                    <a:pt x="321469" y="41339"/>
                  </a:moveTo>
                  <a:lnTo>
                    <a:pt x="0" y="0"/>
                  </a:lnTo>
                  <a:lnTo>
                    <a:pt x="854202" y="422719"/>
                  </a:lnTo>
                  <a:lnTo>
                    <a:pt x="321469" y="413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8DF6138-D606-15F9-1881-B7B8E4D05F2C}"/>
                </a:ext>
              </a:extLst>
            </p:cNvPr>
            <p:cNvSpPr/>
            <p:nvPr/>
          </p:nvSpPr>
          <p:spPr>
            <a:xfrm>
              <a:off x="1292002" y="2882207"/>
              <a:ext cx="534638" cy="453389"/>
            </a:xfrm>
            <a:custGeom>
              <a:avLst/>
              <a:gdLst>
                <a:gd name="connsiteX0" fmla="*/ 257080 w 534638"/>
                <a:gd name="connsiteY0" fmla="*/ 69914 h 453389"/>
                <a:gd name="connsiteX1" fmla="*/ 0 w 534638"/>
                <a:gd name="connsiteY1" fmla="*/ 0 h 453389"/>
                <a:gd name="connsiteX2" fmla="*/ 534638 w 534638"/>
                <a:gd name="connsiteY2" fmla="*/ 453390 h 453389"/>
                <a:gd name="connsiteX3" fmla="*/ 257080 w 534638"/>
                <a:gd name="connsiteY3" fmla="*/ 69914 h 453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4638" h="453389">
                  <a:moveTo>
                    <a:pt x="257080" y="69914"/>
                  </a:moveTo>
                  <a:lnTo>
                    <a:pt x="0" y="0"/>
                  </a:lnTo>
                  <a:lnTo>
                    <a:pt x="534638" y="453390"/>
                  </a:lnTo>
                  <a:lnTo>
                    <a:pt x="257080" y="6991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B1C1ACA-6A77-2E24-DFE0-1AB8C017DA14}"/>
                </a:ext>
              </a:extLst>
            </p:cNvPr>
            <p:cNvSpPr/>
            <p:nvPr/>
          </p:nvSpPr>
          <p:spPr>
            <a:xfrm>
              <a:off x="1856072" y="2918688"/>
              <a:ext cx="854202" cy="422814"/>
            </a:xfrm>
            <a:custGeom>
              <a:avLst/>
              <a:gdLst>
                <a:gd name="connsiteX0" fmla="*/ 532733 w 854202"/>
                <a:gd name="connsiteY0" fmla="*/ 41434 h 422814"/>
                <a:gd name="connsiteX1" fmla="*/ 854202 w 854202"/>
                <a:gd name="connsiteY1" fmla="*/ 0 h 422814"/>
                <a:gd name="connsiteX2" fmla="*/ 0 w 854202"/>
                <a:gd name="connsiteY2" fmla="*/ 422815 h 422814"/>
                <a:gd name="connsiteX3" fmla="*/ 532733 w 854202"/>
                <a:gd name="connsiteY3" fmla="*/ 41434 h 422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4202" h="422814">
                  <a:moveTo>
                    <a:pt x="532733" y="41434"/>
                  </a:moveTo>
                  <a:lnTo>
                    <a:pt x="854202" y="0"/>
                  </a:lnTo>
                  <a:lnTo>
                    <a:pt x="0" y="422815"/>
                  </a:lnTo>
                  <a:lnTo>
                    <a:pt x="532733" y="414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870F771-071D-EE59-E32D-E93AFF6A3A28}"/>
                </a:ext>
              </a:extLst>
            </p:cNvPr>
            <p:cNvSpPr/>
            <p:nvPr/>
          </p:nvSpPr>
          <p:spPr>
            <a:xfrm>
              <a:off x="1854167" y="2882207"/>
              <a:ext cx="534638" cy="453294"/>
            </a:xfrm>
            <a:custGeom>
              <a:avLst/>
              <a:gdLst>
                <a:gd name="connsiteX0" fmla="*/ 277654 w 534638"/>
                <a:gd name="connsiteY0" fmla="*/ 69914 h 453294"/>
                <a:gd name="connsiteX1" fmla="*/ 534638 w 534638"/>
                <a:gd name="connsiteY1" fmla="*/ 0 h 453294"/>
                <a:gd name="connsiteX2" fmla="*/ 0 w 534638"/>
                <a:gd name="connsiteY2" fmla="*/ 453295 h 453294"/>
                <a:gd name="connsiteX3" fmla="*/ 277654 w 534638"/>
                <a:gd name="connsiteY3" fmla="*/ 69914 h 453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4638" h="453294">
                  <a:moveTo>
                    <a:pt x="277654" y="69914"/>
                  </a:moveTo>
                  <a:lnTo>
                    <a:pt x="534638" y="0"/>
                  </a:lnTo>
                  <a:lnTo>
                    <a:pt x="0" y="453295"/>
                  </a:lnTo>
                  <a:lnTo>
                    <a:pt x="277654" y="6991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36D2D95-F835-BA6B-5526-B7F7C21DE6AD}"/>
                </a:ext>
              </a:extLst>
            </p:cNvPr>
            <p:cNvSpPr/>
            <p:nvPr/>
          </p:nvSpPr>
          <p:spPr>
            <a:xfrm>
              <a:off x="1523935" y="2846965"/>
              <a:ext cx="633031" cy="495109"/>
            </a:xfrm>
            <a:custGeom>
              <a:avLst/>
              <a:gdLst>
                <a:gd name="connsiteX0" fmla="*/ 633032 w 633031"/>
                <a:gd name="connsiteY0" fmla="*/ 0 h 495109"/>
                <a:gd name="connsiteX1" fmla="*/ 426720 w 633031"/>
                <a:gd name="connsiteY1" fmla="*/ 97727 h 495109"/>
                <a:gd name="connsiteX2" fmla="*/ 388239 w 633031"/>
                <a:gd name="connsiteY2" fmla="*/ 252413 h 495109"/>
                <a:gd name="connsiteX3" fmla="*/ 316516 w 633031"/>
                <a:gd name="connsiteY3" fmla="*/ 111062 h 495109"/>
                <a:gd name="connsiteX4" fmla="*/ 244412 w 633031"/>
                <a:gd name="connsiteY4" fmla="*/ 252413 h 495109"/>
                <a:gd name="connsiteX5" fmla="*/ 206216 w 633031"/>
                <a:gd name="connsiteY5" fmla="*/ 97727 h 495109"/>
                <a:gd name="connsiteX6" fmla="*/ 0 w 633031"/>
                <a:gd name="connsiteY6" fmla="*/ 0 h 495109"/>
                <a:gd name="connsiteX7" fmla="*/ 316516 w 633031"/>
                <a:gd name="connsiteY7" fmla="*/ 495110 h 495109"/>
                <a:gd name="connsiteX8" fmla="*/ 633032 w 633031"/>
                <a:gd name="connsiteY8" fmla="*/ 0 h 49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3031" h="495109">
                  <a:moveTo>
                    <a:pt x="633032" y="0"/>
                  </a:moveTo>
                  <a:lnTo>
                    <a:pt x="426720" y="97727"/>
                  </a:lnTo>
                  <a:lnTo>
                    <a:pt x="388239" y="252413"/>
                  </a:lnTo>
                  <a:lnTo>
                    <a:pt x="316516" y="111062"/>
                  </a:lnTo>
                  <a:lnTo>
                    <a:pt x="244412" y="252413"/>
                  </a:lnTo>
                  <a:lnTo>
                    <a:pt x="206216" y="97727"/>
                  </a:lnTo>
                  <a:lnTo>
                    <a:pt x="0" y="0"/>
                  </a:lnTo>
                  <a:lnTo>
                    <a:pt x="316516" y="495110"/>
                  </a:lnTo>
                  <a:lnTo>
                    <a:pt x="63303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4F2DF424-0F5B-1CC8-1F76-67501C2C97D8}"/>
              </a:ext>
            </a:extLst>
          </p:cNvPr>
          <p:cNvGrpSpPr/>
          <p:nvPr/>
        </p:nvGrpSpPr>
        <p:grpSpPr>
          <a:xfrm>
            <a:off x="2264218" y="0"/>
            <a:ext cx="10056447" cy="6858000"/>
            <a:chOff x="2264218" y="0"/>
            <a:chExt cx="10056447" cy="6858000"/>
          </a:xfrm>
        </p:grpSpPr>
        <p:pic>
          <p:nvPicPr>
            <p:cNvPr id="19" name="Picture 18" descr="A group of people in a meeting&#10;&#10;Description automatically generated">
              <a:extLst>
                <a:ext uri="{FF2B5EF4-FFF2-40B4-BE49-F238E27FC236}">
                  <a16:creationId xmlns:a16="http://schemas.microsoft.com/office/drawing/2014/main" id="{BA80D162-8222-51FC-2C09-E7F939DFB7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52"/>
            <a:stretch>
              <a:fillRect/>
            </a:stretch>
          </p:blipFill>
          <p:spPr>
            <a:xfrm>
              <a:off x="2264218" y="0"/>
              <a:ext cx="10056447" cy="6858000"/>
            </a:xfrm>
            <a:custGeom>
              <a:avLst/>
              <a:gdLst>
                <a:gd name="connsiteX0" fmla="*/ 0 w 10056447"/>
                <a:gd name="connsiteY0" fmla="*/ 0 h 6858000"/>
                <a:gd name="connsiteX1" fmla="*/ 5599249 w 10056447"/>
                <a:gd name="connsiteY1" fmla="*/ 0 h 6858000"/>
                <a:gd name="connsiteX2" fmla="*/ 6983587 w 10056447"/>
                <a:gd name="connsiteY2" fmla="*/ 5606465 h 6858000"/>
                <a:gd name="connsiteX3" fmla="*/ 9839715 w 10056447"/>
                <a:gd name="connsiteY3" fmla="*/ 0 h 6858000"/>
                <a:gd name="connsiteX4" fmla="*/ 10015542 w 10056447"/>
                <a:gd name="connsiteY4" fmla="*/ 0 h 6858000"/>
                <a:gd name="connsiteX5" fmla="*/ 10056447 w 10056447"/>
                <a:gd name="connsiteY5" fmla="*/ 80616 h 6858000"/>
                <a:gd name="connsiteX6" fmla="*/ 10056447 w 10056447"/>
                <a:gd name="connsiteY6" fmla="*/ 6858000 h 6858000"/>
                <a:gd name="connsiteX7" fmla="*/ 4384226 w 10056447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56447" h="6858000">
                  <a:moveTo>
                    <a:pt x="0" y="0"/>
                  </a:moveTo>
                  <a:lnTo>
                    <a:pt x="5599249" y="0"/>
                  </a:lnTo>
                  <a:lnTo>
                    <a:pt x="6983587" y="5606465"/>
                  </a:lnTo>
                  <a:lnTo>
                    <a:pt x="9839715" y="0"/>
                  </a:lnTo>
                  <a:lnTo>
                    <a:pt x="10015542" y="0"/>
                  </a:lnTo>
                  <a:lnTo>
                    <a:pt x="10056447" y="80616"/>
                  </a:lnTo>
                  <a:lnTo>
                    <a:pt x="10056447" y="6858000"/>
                  </a:lnTo>
                  <a:lnTo>
                    <a:pt x="4384226" y="6858000"/>
                  </a:lnTo>
                  <a:close/>
                </a:path>
              </a:pathLst>
            </a:custGeom>
          </p:spPr>
        </p:pic>
        <p:pic>
          <p:nvPicPr>
            <p:cNvPr id="50" name="Picture 49" descr="A group of people sitting in chairs&#10;&#10;Description automatically generated">
              <a:extLst>
                <a:ext uri="{FF2B5EF4-FFF2-40B4-BE49-F238E27FC236}">
                  <a16:creationId xmlns:a16="http://schemas.microsoft.com/office/drawing/2014/main" id="{4329ADAF-B3B8-4211-CA45-A4A88871F1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709"/>
            <a:stretch/>
          </p:blipFill>
          <p:spPr>
            <a:xfrm>
              <a:off x="6946900" y="0"/>
              <a:ext cx="5373764" cy="685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14936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851F02A6-5724-5340-4AEF-3BEBF1EA3EA3}"/>
              </a:ext>
            </a:extLst>
          </p:cNvPr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gradFill>
            <a:gsLst>
              <a:gs pos="0">
                <a:srgbClr val="BF2026"/>
              </a:gs>
              <a:gs pos="100000">
                <a:srgbClr val="F2672A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1FD69F-0314-B673-5025-32A814B0CCD1}"/>
              </a:ext>
            </a:extLst>
          </p:cNvPr>
          <p:cNvSpPr txBox="1"/>
          <p:nvPr/>
        </p:nvSpPr>
        <p:spPr>
          <a:xfrm>
            <a:off x="590956" y="488581"/>
            <a:ext cx="4750662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INTRODUCING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WADHWANI IGNITE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C3400D3-24BA-DF54-9057-4B0EF535325F}"/>
              </a:ext>
            </a:extLst>
          </p:cNvPr>
          <p:cNvGrpSpPr/>
          <p:nvPr/>
        </p:nvGrpSpPr>
        <p:grpSpPr>
          <a:xfrm>
            <a:off x="1286103" y="1727291"/>
            <a:ext cx="4297487" cy="584775"/>
            <a:chOff x="1090523" y="1916684"/>
            <a:chExt cx="4297487" cy="584775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B11EBC1B-0339-8476-8139-6F93FFB6160B}"/>
                </a:ext>
              </a:extLst>
            </p:cNvPr>
            <p:cNvSpPr txBox="1"/>
            <p:nvPr/>
          </p:nvSpPr>
          <p:spPr>
            <a:xfrm>
              <a:off x="1452331" y="1916684"/>
              <a:ext cx="3935679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Open Sans" pitchFamily="2" charset="0"/>
                  <a:ea typeface="Open Sans" pitchFamily="2" charset="0"/>
                  <a:cs typeface="Open Sans" pitchFamily="2" charset="0"/>
                </a:rPr>
                <a:t>A launchpad for tomorrow’s innovators, leaders and changemakers</a:t>
              </a:r>
            </a:p>
          </p:txBody>
        </p:sp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3EF39EA8-BD55-802E-750D-12448C0E5C6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flipH="1">
              <a:off x="1090523" y="1999221"/>
              <a:ext cx="294244" cy="205818"/>
            </a:xfrm>
            <a:prstGeom prst="rect">
              <a:avLst/>
            </a:prstGeom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AEAF0E63-2D27-6F51-4BB3-B83781A404A9}"/>
              </a:ext>
            </a:extLst>
          </p:cNvPr>
          <p:cNvGrpSpPr/>
          <p:nvPr/>
        </p:nvGrpSpPr>
        <p:grpSpPr>
          <a:xfrm>
            <a:off x="1286103" y="2601057"/>
            <a:ext cx="4297487" cy="584775"/>
            <a:chOff x="1090523" y="1916684"/>
            <a:chExt cx="4297487" cy="58477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39D396E-5793-BD7C-9C05-00073CA100CC}"/>
                </a:ext>
              </a:extLst>
            </p:cNvPr>
            <p:cNvSpPr txBox="1"/>
            <p:nvPr/>
          </p:nvSpPr>
          <p:spPr>
            <a:xfrm>
              <a:off x="1452332" y="1916684"/>
              <a:ext cx="3935678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Open Sans" pitchFamily="2" charset="0"/>
                  <a:ea typeface="Open Sans" pitchFamily="2" charset="0"/>
                  <a:cs typeface="Open Sans" pitchFamily="2" charset="0"/>
                </a:rPr>
                <a:t>Crafted by entrepreneurs, industry leaders and educators</a:t>
              </a:r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DFCECBF3-5DA5-2443-2B97-B34B939DB8B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flipH="1">
              <a:off x="1090523" y="1999221"/>
              <a:ext cx="294244" cy="205818"/>
            </a:xfrm>
            <a:prstGeom prst="rect">
              <a:avLst/>
            </a:prstGeom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4B98075-1C03-76FB-21B5-52915F5DC367}"/>
              </a:ext>
            </a:extLst>
          </p:cNvPr>
          <p:cNvGrpSpPr/>
          <p:nvPr/>
        </p:nvGrpSpPr>
        <p:grpSpPr>
          <a:xfrm>
            <a:off x="1286103" y="5333474"/>
            <a:ext cx="4297486" cy="1077218"/>
            <a:chOff x="1090523" y="1916684"/>
            <a:chExt cx="4297486" cy="1077218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FD988EE-73D1-0B92-F516-8E7BF9667234}"/>
                </a:ext>
              </a:extLst>
            </p:cNvPr>
            <p:cNvSpPr txBox="1"/>
            <p:nvPr/>
          </p:nvSpPr>
          <p:spPr>
            <a:xfrm>
              <a:off x="1452331" y="1916684"/>
              <a:ext cx="3935678" cy="10772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Open Sans" pitchFamily="2" charset="0"/>
                  <a:ea typeface="Open Sans" pitchFamily="2" charset="0"/>
                  <a:cs typeface="Open Sans" pitchFamily="2" charset="0"/>
                </a:rPr>
                <a:t>It is also about crafting an entrepreneurial mindset &amp; building skills for life preparing students for success in a rapidly changing world</a:t>
              </a:r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5AD80D83-CFFB-406F-2457-292A9A1866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flipH="1">
              <a:off x="1090523" y="1999221"/>
              <a:ext cx="294244" cy="205818"/>
            </a:xfrm>
            <a:prstGeom prst="rect">
              <a:avLst/>
            </a:prstGeom>
          </p:spPr>
        </p:pic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37F86C4-CB6C-3295-AC58-4A6B80EF3941}"/>
              </a:ext>
            </a:extLst>
          </p:cNvPr>
          <p:cNvGrpSpPr/>
          <p:nvPr/>
        </p:nvGrpSpPr>
        <p:grpSpPr>
          <a:xfrm>
            <a:off x="6096000" y="605248"/>
            <a:ext cx="6096000" cy="5524394"/>
            <a:chOff x="6096000" y="488581"/>
            <a:chExt cx="6096000" cy="5524394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85B23249-2DFB-88B8-0313-B7D1414DC982}"/>
                </a:ext>
              </a:extLst>
            </p:cNvPr>
            <p:cNvSpPr txBox="1"/>
            <p:nvPr/>
          </p:nvSpPr>
          <p:spPr>
            <a:xfrm>
              <a:off x="7134023" y="5058868"/>
              <a:ext cx="4166208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itchFamily="2" charset="0"/>
                  <a:ea typeface="Open Sans" pitchFamily="2" charset="0"/>
                  <a:cs typeface="Open Sans" pitchFamily="2" charset="0"/>
                </a:rPr>
                <a:t>Creativity &amp; Innovation | Complex Problem Solving | Critical Thinking| Communication | Research &amp; Analysis | Financial Literacy &amp; Management | Project Planning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5144A352-9BBA-28F8-1284-C3101E20BCA2}"/>
                </a:ext>
              </a:extLst>
            </p:cNvPr>
            <p:cNvSpPr txBox="1"/>
            <p:nvPr/>
          </p:nvSpPr>
          <p:spPr>
            <a:xfrm>
              <a:off x="6096000" y="488581"/>
              <a:ext cx="609600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arlow-Regular" panose="02040502050405020303"/>
                  <a:ea typeface="+mn-ea"/>
                  <a:cs typeface="+mn-cs"/>
                </a:rPr>
                <a:t>ENTREPRENEURIAL MINDSET</a:t>
              </a:r>
            </a:p>
          </p:txBody>
        </p: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A524C451-A054-285F-E9D6-1EA0EF7E346B}"/>
                </a:ext>
              </a:extLst>
            </p:cNvPr>
            <p:cNvGrpSpPr/>
            <p:nvPr/>
          </p:nvGrpSpPr>
          <p:grpSpPr>
            <a:xfrm>
              <a:off x="6388757" y="1255094"/>
              <a:ext cx="5700986" cy="2422715"/>
              <a:chOff x="6617936" y="806889"/>
              <a:chExt cx="4520748" cy="1921156"/>
            </a:xfrm>
          </p:grpSpPr>
          <p:pic>
            <p:nvPicPr>
              <p:cNvPr id="71" name="Graphic 70">
                <a:extLst>
                  <a:ext uri="{FF2B5EF4-FFF2-40B4-BE49-F238E27FC236}">
                    <a16:creationId xmlns:a16="http://schemas.microsoft.com/office/drawing/2014/main" id="{88A47002-E206-ECE4-EB4E-9C3CBF9CDD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8120081" y="1167717"/>
                <a:ext cx="1481372" cy="1504886"/>
              </a:xfrm>
              <a:prstGeom prst="rect">
                <a:avLst/>
              </a:prstGeom>
            </p:spPr>
          </p:pic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014A9494-3FDE-D85C-AF28-0AAB1508FA1C}"/>
                  </a:ext>
                </a:extLst>
              </p:cNvPr>
              <p:cNvSpPr txBox="1"/>
              <p:nvPr/>
            </p:nvSpPr>
            <p:spPr>
              <a:xfrm>
                <a:off x="9275635" y="807488"/>
                <a:ext cx="1588475" cy="2440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arlow-Regular" panose="02040502050405020303"/>
                    <a:ea typeface="+mn-ea"/>
                    <a:cs typeface="+mn-cs"/>
                  </a:rPr>
                  <a:t>Resilience</a:t>
                </a:r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3823959B-D79F-3AC1-BD0F-154FF6BC4D63}"/>
                  </a:ext>
                </a:extLst>
              </p:cNvPr>
              <p:cNvSpPr/>
              <p:nvPr/>
            </p:nvSpPr>
            <p:spPr>
              <a:xfrm>
                <a:off x="9433077" y="1065533"/>
                <a:ext cx="636795" cy="233760"/>
              </a:xfrm>
              <a:custGeom>
                <a:avLst/>
                <a:gdLst>
                  <a:gd name="connsiteX0" fmla="*/ 0 w 1003300"/>
                  <a:gd name="connsiteY0" fmla="*/ 368300 h 368300"/>
                  <a:gd name="connsiteX1" fmla="*/ 1003300 w 1003300"/>
                  <a:gd name="connsiteY1" fmla="*/ 203200 h 368300"/>
                  <a:gd name="connsiteX2" fmla="*/ 1003300 w 1003300"/>
                  <a:gd name="connsiteY2" fmla="*/ 0 h 368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3300" h="368300">
                    <a:moveTo>
                      <a:pt x="0" y="368300"/>
                    </a:moveTo>
                    <a:lnTo>
                      <a:pt x="1003300" y="203200"/>
                    </a:lnTo>
                    <a:lnTo>
                      <a:pt x="1003300" y="0"/>
                    </a:lnTo>
                  </a:path>
                </a:pathLst>
              </a:custGeom>
              <a:noFill/>
              <a:ln w="63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arlow-Regular" panose="02040502050405020303"/>
                  <a:ea typeface="+mn-ea"/>
                  <a:cs typeface="+mn-cs"/>
                </a:endParaRP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E3BB0FF4-FC9D-CF5D-4188-122E1278245D}"/>
                  </a:ext>
                </a:extLst>
              </p:cNvPr>
              <p:cNvSpPr txBox="1"/>
              <p:nvPr/>
            </p:nvSpPr>
            <p:spPr>
              <a:xfrm>
                <a:off x="9889811" y="1819732"/>
                <a:ext cx="862933" cy="2440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arlow-Regular" panose="02040502050405020303"/>
                    <a:ea typeface="+mn-ea"/>
                    <a:cs typeface="+mn-cs"/>
                  </a:rPr>
                  <a:t>Flexibility</a:t>
                </a: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625730F3-9A2E-5893-742B-60FB478B787E}"/>
                  </a:ext>
                </a:extLst>
              </p:cNvPr>
              <p:cNvSpPr txBox="1"/>
              <p:nvPr/>
            </p:nvSpPr>
            <p:spPr>
              <a:xfrm>
                <a:off x="9649328" y="2313144"/>
                <a:ext cx="1489356" cy="4149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arlow-Regular" panose="02040502050405020303"/>
                    <a:ea typeface="+mn-ea"/>
                    <a:cs typeface="+mn-cs"/>
                  </a:rPr>
                  <a:t>Aptitude </a:t>
                </a:r>
                <a:br>
                  <a:rPr kumimoji="0" lang="en-GB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arlow-Regular" panose="02040502050405020303"/>
                    <a:ea typeface="+mn-ea"/>
                    <a:cs typeface="+mn-cs"/>
                  </a:rPr>
                </a:br>
                <a:r>
                  <a:rPr kumimoji="0" lang="en-GB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arlow-Regular" panose="02040502050405020303"/>
                    <a:ea typeface="+mn-ea"/>
                    <a:cs typeface="+mn-cs"/>
                  </a:rPr>
                  <a:t>for Risk</a:t>
                </a:r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2436F5C0-ECA1-5E91-F740-DD05377EFEF7}"/>
                  </a:ext>
                </a:extLst>
              </p:cNvPr>
              <p:cNvSpPr/>
              <p:nvPr/>
            </p:nvSpPr>
            <p:spPr>
              <a:xfrm>
                <a:off x="9487391" y="2343328"/>
                <a:ext cx="519279" cy="213821"/>
              </a:xfrm>
              <a:custGeom>
                <a:avLst/>
                <a:gdLst>
                  <a:gd name="connsiteX0" fmla="*/ 0 w 818148"/>
                  <a:gd name="connsiteY0" fmla="*/ 0 h 336884"/>
                  <a:gd name="connsiteX1" fmla="*/ 433137 w 818148"/>
                  <a:gd name="connsiteY1" fmla="*/ 336884 h 336884"/>
                  <a:gd name="connsiteX2" fmla="*/ 818148 w 818148"/>
                  <a:gd name="connsiteY2" fmla="*/ 327259 h 336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18148" h="336884">
                    <a:moveTo>
                      <a:pt x="0" y="0"/>
                    </a:moveTo>
                    <a:lnTo>
                      <a:pt x="433137" y="336884"/>
                    </a:lnTo>
                    <a:lnTo>
                      <a:pt x="818148" y="327259"/>
                    </a:lnTo>
                  </a:path>
                </a:pathLst>
              </a:custGeom>
              <a:noFill/>
              <a:ln w="63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arlow-Regular" panose="02040502050405020303"/>
                  <a:ea typeface="+mn-ea"/>
                  <a:cs typeface="+mn-cs"/>
                </a:endParaRPr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F2307240-FDF9-756D-BBAB-68C2AA3B455D}"/>
                  </a:ext>
                </a:extLst>
              </p:cNvPr>
              <p:cNvSpPr/>
              <p:nvPr/>
            </p:nvSpPr>
            <p:spPr>
              <a:xfrm rot="716391">
                <a:off x="7786516" y="1148578"/>
                <a:ext cx="573160" cy="230306"/>
              </a:xfrm>
              <a:custGeom>
                <a:avLst/>
                <a:gdLst>
                  <a:gd name="connsiteX0" fmla="*/ 0 w 1045029"/>
                  <a:gd name="connsiteY0" fmla="*/ 0 h 362857"/>
                  <a:gd name="connsiteX1" fmla="*/ 130629 w 1045029"/>
                  <a:gd name="connsiteY1" fmla="*/ 362857 h 362857"/>
                  <a:gd name="connsiteX2" fmla="*/ 1045029 w 1045029"/>
                  <a:gd name="connsiteY2" fmla="*/ 290286 h 3628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45029" h="362857">
                    <a:moveTo>
                      <a:pt x="0" y="0"/>
                    </a:moveTo>
                    <a:lnTo>
                      <a:pt x="130629" y="362857"/>
                    </a:lnTo>
                    <a:lnTo>
                      <a:pt x="1045029" y="290286"/>
                    </a:lnTo>
                  </a:path>
                </a:pathLst>
              </a:custGeom>
              <a:noFill/>
              <a:ln w="63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arlow-Regular" panose="02040502050405020303"/>
                  <a:ea typeface="+mn-ea"/>
                  <a:cs typeface="+mn-cs"/>
                </a:endParaRPr>
              </a:p>
            </p:txBody>
          </p:sp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DA635236-1840-80EB-4A2C-E547DBEE57BF}"/>
                  </a:ext>
                </a:extLst>
              </p:cNvPr>
              <p:cNvSpPr txBox="1"/>
              <p:nvPr/>
            </p:nvSpPr>
            <p:spPr>
              <a:xfrm>
                <a:off x="7038074" y="806889"/>
                <a:ext cx="1588475" cy="2440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arlow-Regular" panose="02040502050405020303"/>
                    <a:ea typeface="+mn-ea"/>
                    <a:cs typeface="+mn-cs"/>
                  </a:rPr>
                  <a:t>Accountability</a:t>
                </a:r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F408BAC0-56FB-8E51-1CBF-01CF83E1C0A9}"/>
                  </a:ext>
                </a:extLst>
              </p:cNvPr>
              <p:cNvSpPr/>
              <p:nvPr/>
            </p:nvSpPr>
            <p:spPr>
              <a:xfrm>
                <a:off x="7714863" y="1958074"/>
                <a:ext cx="414759" cy="106163"/>
              </a:xfrm>
              <a:custGeom>
                <a:avLst/>
                <a:gdLst>
                  <a:gd name="connsiteX0" fmla="*/ 0 w 406400"/>
                  <a:gd name="connsiteY0" fmla="*/ 0 h 0"/>
                  <a:gd name="connsiteX1" fmla="*/ 406400 w 40640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406400">
                    <a:moveTo>
                      <a:pt x="0" y="0"/>
                    </a:moveTo>
                    <a:lnTo>
                      <a:pt x="406400" y="0"/>
                    </a:lnTo>
                  </a:path>
                </a:pathLst>
              </a:custGeom>
              <a:noFill/>
              <a:ln w="63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arlow-Regular" panose="02040502050405020303"/>
                  <a:ea typeface="+mn-ea"/>
                  <a:cs typeface="+mn-cs"/>
                </a:endParaRPr>
              </a:p>
            </p:txBody>
          </p:sp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9E02DE98-78FB-6916-0E72-BB10119F1F4C}"/>
                  </a:ext>
                </a:extLst>
              </p:cNvPr>
              <p:cNvSpPr txBox="1"/>
              <p:nvPr/>
            </p:nvSpPr>
            <p:spPr>
              <a:xfrm>
                <a:off x="6761591" y="1708803"/>
                <a:ext cx="1118672" cy="4149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arlow-Regular" panose="02040502050405020303"/>
                    <a:ea typeface="+mn-ea"/>
                    <a:cs typeface="+mn-cs"/>
                  </a:rPr>
                  <a:t>Taking Ownership</a:t>
                </a:r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11BA807B-B14D-1DDA-E38E-8E8053434039}"/>
                  </a:ext>
                </a:extLst>
              </p:cNvPr>
              <p:cNvSpPr/>
              <p:nvPr/>
            </p:nvSpPr>
            <p:spPr>
              <a:xfrm>
                <a:off x="7623227" y="2456617"/>
                <a:ext cx="610916" cy="189384"/>
              </a:xfrm>
              <a:custGeom>
                <a:avLst/>
                <a:gdLst>
                  <a:gd name="connsiteX0" fmla="*/ 0 w 962526"/>
                  <a:gd name="connsiteY0" fmla="*/ 192505 h 298383"/>
                  <a:gd name="connsiteX1" fmla="*/ 404261 w 962526"/>
                  <a:gd name="connsiteY1" fmla="*/ 298383 h 298383"/>
                  <a:gd name="connsiteX2" fmla="*/ 962526 w 962526"/>
                  <a:gd name="connsiteY2" fmla="*/ 0 h 2983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62526" h="298383">
                    <a:moveTo>
                      <a:pt x="0" y="192505"/>
                    </a:moveTo>
                    <a:lnTo>
                      <a:pt x="404261" y="298383"/>
                    </a:lnTo>
                    <a:lnTo>
                      <a:pt x="962526" y="0"/>
                    </a:lnTo>
                  </a:path>
                </a:pathLst>
              </a:custGeom>
              <a:noFill/>
              <a:ln w="63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arlow-Regular" panose="02040502050405020303"/>
                  <a:ea typeface="+mn-ea"/>
                  <a:cs typeface="+mn-cs"/>
                </a:endParaRPr>
              </a:p>
            </p:txBody>
          </p:sp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44962235-DC5D-A24B-6477-3DFEC647607A}"/>
                  </a:ext>
                </a:extLst>
              </p:cNvPr>
              <p:cNvSpPr txBox="1"/>
              <p:nvPr/>
            </p:nvSpPr>
            <p:spPr>
              <a:xfrm>
                <a:off x="6617936" y="2397870"/>
                <a:ext cx="1118672" cy="2440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4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Barlow-Regular" panose="02040502050405020303"/>
                    <a:ea typeface="+mn-ea"/>
                    <a:cs typeface="+mn-cs"/>
                  </a:rPr>
                  <a:t>Self-Driven</a:t>
                </a:r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B952085D-1583-5FFB-8F19-CCF4F608454C}"/>
                  </a:ext>
                </a:extLst>
              </p:cNvPr>
              <p:cNvSpPr/>
              <p:nvPr/>
            </p:nvSpPr>
            <p:spPr>
              <a:xfrm>
                <a:off x="9570167" y="1958074"/>
                <a:ext cx="414759" cy="106163"/>
              </a:xfrm>
              <a:custGeom>
                <a:avLst/>
                <a:gdLst>
                  <a:gd name="connsiteX0" fmla="*/ 0 w 406400"/>
                  <a:gd name="connsiteY0" fmla="*/ 0 h 0"/>
                  <a:gd name="connsiteX1" fmla="*/ 406400 w 406400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406400">
                    <a:moveTo>
                      <a:pt x="0" y="0"/>
                    </a:moveTo>
                    <a:lnTo>
                      <a:pt x="406400" y="0"/>
                    </a:lnTo>
                  </a:path>
                </a:pathLst>
              </a:custGeom>
              <a:noFill/>
              <a:ln w="63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Barlow-Regular" panose="02040502050405020303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7FEECA67-8AE5-0C1C-15C2-60314F998201}"/>
              </a:ext>
            </a:extLst>
          </p:cNvPr>
          <p:cNvGrpSpPr/>
          <p:nvPr/>
        </p:nvGrpSpPr>
        <p:grpSpPr>
          <a:xfrm>
            <a:off x="2264218" y="6911173"/>
            <a:ext cx="10056447" cy="6858000"/>
            <a:chOff x="2264218" y="0"/>
            <a:chExt cx="10056447" cy="6858000"/>
          </a:xfrm>
        </p:grpSpPr>
        <p:pic>
          <p:nvPicPr>
            <p:cNvPr id="45" name="Picture 44" descr="A group of people in a meeting&#10;&#10;Description automatically generated">
              <a:extLst>
                <a:ext uri="{FF2B5EF4-FFF2-40B4-BE49-F238E27FC236}">
                  <a16:creationId xmlns:a16="http://schemas.microsoft.com/office/drawing/2014/main" id="{0A983EB8-C1E6-5E30-F799-45C81D360E3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52"/>
            <a:stretch>
              <a:fillRect/>
            </a:stretch>
          </p:blipFill>
          <p:spPr>
            <a:xfrm>
              <a:off x="2264218" y="0"/>
              <a:ext cx="10056447" cy="6858000"/>
            </a:xfrm>
            <a:custGeom>
              <a:avLst/>
              <a:gdLst>
                <a:gd name="connsiteX0" fmla="*/ 0 w 10056447"/>
                <a:gd name="connsiteY0" fmla="*/ 0 h 6858000"/>
                <a:gd name="connsiteX1" fmla="*/ 5599249 w 10056447"/>
                <a:gd name="connsiteY1" fmla="*/ 0 h 6858000"/>
                <a:gd name="connsiteX2" fmla="*/ 6983587 w 10056447"/>
                <a:gd name="connsiteY2" fmla="*/ 5606465 h 6858000"/>
                <a:gd name="connsiteX3" fmla="*/ 9839715 w 10056447"/>
                <a:gd name="connsiteY3" fmla="*/ 0 h 6858000"/>
                <a:gd name="connsiteX4" fmla="*/ 10015542 w 10056447"/>
                <a:gd name="connsiteY4" fmla="*/ 0 h 6858000"/>
                <a:gd name="connsiteX5" fmla="*/ 10056447 w 10056447"/>
                <a:gd name="connsiteY5" fmla="*/ 80616 h 6858000"/>
                <a:gd name="connsiteX6" fmla="*/ 10056447 w 10056447"/>
                <a:gd name="connsiteY6" fmla="*/ 6858000 h 6858000"/>
                <a:gd name="connsiteX7" fmla="*/ 4384226 w 10056447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56447" h="6858000">
                  <a:moveTo>
                    <a:pt x="0" y="0"/>
                  </a:moveTo>
                  <a:lnTo>
                    <a:pt x="5599249" y="0"/>
                  </a:lnTo>
                  <a:lnTo>
                    <a:pt x="6983587" y="5606465"/>
                  </a:lnTo>
                  <a:lnTo>
                    <a:pt x="9839715" y="0"/>
                  </a:lnTo>
                  <a:lnTo>
                    <a:pt x="10015542" y="0"/>
                  </a:lnTo>
                  <a:lnTo>
                    <a:pt x="10056447" y="80616"/>
                  </a:lnTo>
                  <a:lnTo>
                    <a:pt x="10056447" y="6858000"/>
                  </a:lnTo>
                  <a:lnTo>
                    <a:pt x="4384226" y="6858000"/>
                  </a:lnTo>
                  <a:close/>
                </a:path>
              </a:pathLst>
            </a:custGeom>
          </p:spPr>
        </p:pic>
        <p:pic>
          <p:nvPicPr>
            <p:cNvPr id="47" name="Picture 46" descr="A group of people sitting in chairs&#10;&#10;Description automatically generated">
              <a:extLst>
                <a:ext uri="{FF2B5EF4-FFF2-40B4-BE49-F238E27FC236}">
                  <a16:creationId xmlns:a16="http://schemas.microsoft.com/office/drawing/2014/main" id="{120B6905-DBFE-8506-8C5C-C7424A0A82A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709"/>
            <a:stretch/>
          </p:blipFill>
          <p:spPr>
            <a:xfrm>
              <a:off x="6946900" y="0"/>
              <a:ext cx="5373764" cy="6858000"/>
            </a:xfrm>
            <a:prstGeom prst="rect">
              <a:avLst/>
            </a:prstGeom>
          </p:spPr>
        </p:pic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809961A6-3FDC-B599-FC83-780F835022CB}"/>
              </a:ext>
            </a:extLst>
          </p:cNvPr>
          <p:cNvSpPr txBox="1"/>
          <p:nvPr/>
        </p:nvSpPr>
        <p:spPr>
          <a:xfrm>
            <a:off x="6096000" y="3940441"/>
            <a:ext cx="609600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+</a:t>
            </a: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21</a:t>
            </a:r>
            <a:r>
              <a:rPr kumimoji="0" lang="en-GB" sz="2400" b="1" i="0" u="none" strike="noStrike" kern="1200" cap="none" spc="0" normalizeH="0" baseline="3000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st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 CENTURY SKILLS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59C37A0-B5F8-0C3E-B071-C04E5CA12F4E}"/>
              </a:ext>
            </a:extLst>
          </p:cNvPr>
          <p:cNvGrpSpPr/>
          <p:nvPr/>
        </p:nvGrpSpPr>
        <p:grpSpPr>
          <a:xfrm>
            <a:off x="1286103" y="3474823"/>
            <a:ext cx="4297486" cy="1569660"/>
            <a:chOff x="1090523" y="1916684"/>
            <a:chExt cx="4297486" cy="1569660"/>
          </a:xfrm>
        </p:grpSpPr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CA9A4F27-BE1B-47D2-F4B6-DAC898197524}"/>
                </a:ext>
              </a:extLst>
            </p:cNvPr>
            <p:cNvSpPr txBox="1"/>
            <p:nvPr/>
          </p:nvSpPr>
          <p:spPr>
            <a:xfrm>
              <a:off x="1452331" y="1916684"/>
              <a:ext cx="3935678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Open Sans" pitchFamily="2" charset="0"/>
                  <a:ea typeface="Open Sans" pitchFamily="2" charset="0"/>
                  <a:cs typeface="Open Sans" pitchFamily="2" charset="0"/>
                </a:rPr>
                <a:t>It is a purpose-built entrepreneurship platform that blends experiential learning, tools, mentorship, AI support, and ecosystem connects to help aspiring entrepreneurs turn ideas into real ventures</a:t>
              </a:r>
            </a:p>
          </p:txBody>
        </p:sp>
        <p:pic>
          <p:nvPicPr>
            <p:cNvPr id="52" name="Graphic 51">
              <a:extLst>
                <a:ext uri="{FF2B5EF4-FFF2-40B4-BE49-F238E27FC236}">
                  <a16:creationId xmlns:a16="http://schemas.microsoft.com/office/drawing/2014/main" id="{AD59915F-9A67-7879-F4A6-807C12E3C50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flipH="1">
              <a:off x="1090523" y="1999221"/>
              <a:ext cx="294244" cy="2058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608647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B5813D-C5EB-602F-BD43-5805720748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4" name="Oval 3323">
            <a:extLst>
              <a:ext uri="{FF2B5EF4-FFF2-40B4-BE49-F238E27FC236}">
                <a16:creationId xmlns:a16="http://schemas.microsoft.com/office/drawing/2014/main" id="{4FEDFAC5-1D6E-A9AE-7933-1E0337D6EA40}"/>
              </a:ext>
            </a:extLst>
          </p:cNvPr>
          <p:cNvSpPr/>
          <p:nvPr/>
        </p:nvSpPr>
        <p:spPr>
          <a:xfrm>
            <a:off x="29895560" y="5635549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25" name="Rectangle 3324">
            <a:extLst>
              <a:ext uri="{FF2B5EF4-FFF2-40B4-BE49-F238E27FC236}">
                <a16:creationId xmlns:a16="http://schemas.microsoft.com/office/drawing/2014/main" id="{F7F4D3FE-21F0-A1E9-31DD-25BEE703C0AC}"/>
              </a:ext>
            </a:extLst>
          </p:cNvPr>
          <p:cNvSpPr/>
          <p:nvPr/>
        </p:nvSpPr>
        <p:spPr>
          <a:xfrm>
            <a:off x="29142006" y="3634686"/>
            <a:ext cx="2309882" cy="154510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11. Venture Idea Pitch Readiness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First pitch (audience &amp; requirements)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Getting story telling right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Practice pitch</a:t>
            </a:r>
          </a:p>
        </p:txBody>
      </p:sp>
      <p:cxnSp>
        <p:nvCxnSpPr>
          <p:cNvPr id="3326" name="Straight Connector 3325">
            <a:extLst>
              <a:ext uri="{FF2B5EF4-FFF2-40B4-BE49-F238E27FC236}">
                <a16:creationId xmlns:a16="http://schemas.microsoft.com/office/drawing/2014/main" id="{0900B573-8B77-BCC8-2722-0E8C83A18D50}"/>
              </a:ext>
            </a:extLst>
          </p:cNvPr>
          <p:cNvCxnSpPr>
            <a:cxnSpLocks/>
            <a:stCxn id="3324" idx="0"/>
            <a:endCxn id="3325" idx="2"/>
          </p:cNvCxnSpPr>
          <p:nvPr/>
        </p:nvCxnSpPr>
        <p:spPr>
          <a:xfrm flipV="1">
            <a:off x="30294470" y="5179794"/>
            <a:ext cx="2477" cy="45575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29" name="Rectangle 3328">
            <a:extLst>
              <a:ext uri="{FF2B5EF4-FFF2-40B4-BE49-F238E27FC236}">
                <a16:creationId xmlns:a16="http://schemas.microsoft.com/office/drawing/2014/main" id="{94B48304-9BA9-41FF-2D72-9B232555651E}"/>
              </a:ext>
            </a:extLst>
          </p:cNvPr>
          <p:cNvSpPr/>
          <p:nvPr/>
        </p:nvSpPr>
        <p:spPr>
          <a:xfrm>
            <a:off x="32564322" y="1953653"/>
            <a:ext cx="2053995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Business Model &amp; GTM Strategy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330" name="Rectangle 3329">
            <a:extLst>
              <a:ext uri="{FF2B5EF4-FFF2-40B4-BE49-F238E27FC236}">
                <a16:creationId xmlns:a16="http://schemas.microsoft.com/office/drawing/2014/main" id="{BCEB1607-6D0B-44D4-6E83-05F27C7FE4BC}"/>
              </a:ext>
            </a:extLst>
          </p:cNvPr>
          <p:cNvSpPr/>
          <p:nvPr/>
        </p:nvSpPr>
        <p:spPr>
          <a:xfrm>
            <a:off x="32000774" y="3144822"/>
            <a:ext cx="3118967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Week 14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Final Milestone:</a:t>
            </a:r>
            <a:b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</a:b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Venture Feasibility Pitch &amp; Evaluation</a:t>
            </a:r>
          </a:p>
        </p:txBody>
      </p:sp>
      <p:sp>
        <p:nvSpPr>
          <p:cNvPr id="3336" name="Oval 3335">
            <a:extLst>
              <a:ext uri="{FF2B5EF4-FFF2-40B4-BE49-F238E27FC236}">
                <a16:creationId xmlns:a16="http://schemas.microsoft.com/office/drawing/2014/main" id="{85AEBAE0-C388-8760-7C15-BEB467880DEA}"/>
              </a:ext>
            </a:extLst>
          </p:cNvPr>
          <p:cNvSpPr/>
          <p:nvPr/>
        </p:nvSpPr>
        <p:spPr>
          <a:xfrm>
            <a:off x="27960045" y="2182944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37" name="Rectangle 3336">
            <a:extLst>
              <a:ext uri="{FF2B5EF4-FFF2-40B4-BE49-F238E27FC236}">
                <a16:creationId xmlns:a16="http://schemas.microsoft.com/office/drawing/2014/main" id="{C1DEC950-9C1E-7DC3-9ED0-DEB17D914FCA}"/>
              </a:ext>
            </a:extLst>
          </p:cNvPr>
          <p:cNvSpPr/>
          <p:nvPr/>
        </p:nvSpPr>
        <p:spPr>
          <a:xfrm>
            <a:off x="29200135" y="1745827"/>
            <a:ext cx="2412031" cy="1672053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10. Team &amp; Talent Requirement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Building a founding team (A team)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Founding team &amp; mentors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Defining your team requirements</a:t>
            </a:r>
          </a:p>
        </p:txBody>
      </p:sp>
      <p:sp>
        <p:nvSpPr>
          <p:cNvPr id="3339" name="Oval 3338">
            <a:extLst>
              <a:ext uri="{FF2B5EF4-FFF2-40B4-BE49-F238E27FC236}">
                <a16:creationId xmlns:a16="http://schemas.microsoft.com/office/drawing/2014/main" id="{A531FC1B-899B-D300-32D9-38C33A543E04}"/>
              </a:ext>
            </a:extLst>
          </p:cNvPr>
          <p:cNvSpPr/>
          <p:nvPr/>
        </p:nvSpPr>
        <p:spPr>
          <a:xfrm>
            <a:off x="34942299" y="4359624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40" name="Rectangle 3339">
            <a:extLst>
              <a:ext uri="{FF2B5EF4-FFF2-40B4-BE49-F238E27FC236}">
                <a16:creationId xmlns:a16="http://schemas.microsoft.com/office/drawing/2014/main" id="{A59C7593-DE0C-86AE-9D67-95D80CC0C675}"/>
              </a:ext>
            </a:extLst>
          </p:cNvPr>
          <p:cNvSpPr/>
          <p:nvPr/>
        </p:nvSpPr>
        <p:spPr>
          <a:xfrm>
            <a:off x="32265703" y="4050607"/>
            <a:ext cx="2332661" cy="141217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12. Orientation for Scale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Thinking beyond the prototype-scale opportunity &amp; orientation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Final pitches</a:t>
            </a:r>
          </a:p>
        </p:txBody>
      </p:sp>
      <p:cxnSp>
        <p:nvCxnSpPr>
          <p:cNvPr id="3341" name="Straight Connector 3340">
            <a:extLst>
              <a:ext uri="{FF2B5EF4-FFF2-40B4-BE49-F238E27FC236}">
                <a16:creationId xmlns:a16="http://schemas.microsoft.com/office/drawing/2014/main" id="{7B201055-7330-8260-ABA4-B99759EC7FBF}"/>
              </a:ext>
            </a:extLst>
          </p:cNvPr>
          <p:cNvCxnSpPr>
            <a:cxnSpLocks/>
            <a:stCxn id="3339" idx="2"/>
            <a:endCxn id="3340" idx="3"/>
          </p:cNvCxnSpPr>
          <p:nvPr/>
        </p:nvCxnSpPr>
        <p:spPr>
          <a:xfrm flipH="1" flipV="1">
            <a:off x="34598364" y="4756696"/>
            <a:ext cx="343935" cy="183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42" name="Rectangle 3341">
            <a:extLst>
              <a:ext uri="{FF2B5EF4-FFF2-40B4-BE49-F238E27FC236}">
                <a16:creationId xmlns:a16="http://schemas.microsoft.com/office/drawing/2014/main" id="{84DF1091-3DB6-26D5-FFC6-89BC0BCA7949}"/>
              </a:ext>
            </a:extLst>
          </p:cNvPr>
          <p:cNvSpPr/>
          <p:nvPr/>
        </p:nvSpPr>
        <p:spPr>
          <a:xfrm>
            <a:off x="32254770" y="5451652"/>
            <a:ext cx="2857818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Scale Orientation &amp; Compelling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343" name="Rectangle 3342">
            <a:extLst>
              <a:ext uri="{FF2B5EF4-FFF2-40B4-BE49-F238E27FC236}">
                <a16:creationId xmlns:a16="http://schemas.microsoft.com/office/drawing/2014/main" id="{E1B84639-4279-501E-EE3E-8A408167AA7C}"/>
              </a:ext>
            </a:extLst>
          </p:cNvPr>
          <p:cNvSpPr/>
          <p:nvPr/>
        </p:nvSpPr>
        <p:spPr>
          <a:xfrm>
            <a:off x="32480060" y="2691405"/>
            <a:ext cx="2137373" cy="481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Quiz 3 (Modules 8-10)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354" name="Graphic 3353">
            <a:extLst>
              <a:ext uri="{FF2B5EF4-FFF2-40B4-BE49-F238E27FC236}">
                <a16:creationId xmlns:a16="http://schemas.microsoft.com/office/drawing/2014/main" id="{F1C0CBB8-4C26-5F0E-B1FC-85B484AE72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129882" y="2338883"/>
            <a:ext cx="458147" cy="516676"/>
          </a:xfrm>
          <a:prstGeom prst="rect">
            <a:avLst/>
          </a:prstGeom>
        </p:spPr>
      </p:pic>
      <p:pic>
        <p:nvPicPr>
          <p:cNvPr id="3355" name="Graphic 3354">
            <a:extLst>
              <a:ext uri="{FF2B5EF4-FFF2-40B4-BE49-F238E27FC236}">
                <a16:creationId xmlns:a16="http://schemas.microsoft.com/office/drawing/2014/main" id="{292F6F18-C41E-E6D5-9B2A-18B0BDAEDA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0071811" y="5847533"/>
            <a:ext cx="386669" cy="386669"/>
          </a:xfrm>
          <a:prstGeom prst="rect">
            <a:avLst/>
          </a:prstGeom>
        </p:spPr>
      </p:pic>
      <p:pic>
        <p:nvPicPr>
          <p:cNvPr id="3356" name="Graphic 3355">
            <a:extLst>
              <a:ext uri="{FF2B5EF4-FFF2-40B4-BE49-F238E27FC236}">
                <a16:creationId xmlns:a16="http://schemas.microsoft.com/office/drawing/2014/main" id="{21E7592C-D616-8584-D33B-564AD5B4C38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5104828" y="4537762"/>
            <a:ext cx="469369" cy="469369"/>
          </a:xfrm>
          <a:prstGeom prst="rect">
            <a:avLst/>
          </a:prstGeom>
        </p:spPr>
      </p:pic>
      <p:sp>
        <p:nvSpPr>
          <p:cNvPr id="3" name="Graphic 28">
            <a:extLst>
              <a:ext uri="{FF2B5EF4-FFF2-40B4-BE49-F238E27FC236}">
                <a16:creationId xmlns:a16="http://schemas.microsoft.com/office/drawing/2014/main" id="{347C7782-CBCF-3287-FBB1-CAA2638F072C}"/>
              </a:ext>
            </a:extLst>
          </p:cNvPr>
          <p:cNvSpPr/>
          <p:nvPr/>
        </p:nvSpPr>
        <p:spPr>
          <a:xfrm>
            <a:off x="-10164319" y="-4126778"/>
            <a:ext cx="20256874" cy="16166381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  <a:gd name="connsiteX0" fmla="*/ 6045928 w 6045928"/>
              <a:gd name="connsiteY0" fmla="*/ 228896 h 4825068"/>
              <a:gd name="connsiteX1" fmla="*/ 4158580 w 6045928"/>
              <a:gd name="connsiteY1" fmla="*/ 952389 h 4825068"/>
              <a:gd name="connsiteX2" fmla="*/ 3783565 w 6045928"/>
              <a:gd name="connsiteY2" fmla="*/ 2459875 h 4825068"/>
              <a:gd name="connsiteX3" fmla="*/ 3084590 w 6045928"/>
              <a:gd name="connsiteY3" fmla="*/ 1082345 h 4825068"/>
              <a:gd name="connsiteX4" fmla="*/ 2381901 w 6045928"/>
              <a:gd name="connsiteY4" fmla="*/ 2459875 h 4825068"/>
              <a:gd name="connsiteX5" fmla="*/ 2010599 w 6045928"/>
              <a:gd name="connsiteY5" fmla="*/ 952389 h 4825068"/>
              <a:gd name="connsiteX6" fmla="*/ 0 w 6045928"/>
              <a:gd name="connsiteY6" fmla="*/ 0 h 4825068"/>
              <a:gd name="connsiteX7" fmla="*/ 3084590 w 6045928"/>
              <a:gd name="connsiteY7" fmla="*/ 4825068 h 4825068"/>
              <a:gd name="connsiteX8" fmla="*/ 6045928 w 6045928"/>
              <a:gd name="connsiteY8" fmla="*/ 228896 h 48250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45928" h="4825068">
                <a:moveTo>
                  <a:pt x="6045928" y="228896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045928" y="228896"/>
                </a:lnTo>
                <a:close/>
              </a:path>
            </a:pathLst>
          </a:custGeom>
          <a:solidFill>
            <a:srgbClr val="BE2428"/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 descr="A white computer with a black screen&#10;&#10;Description automatically generated">
            <a:extLst>
              <a:ext uri="{FF2B5EF4-FFF2-40B4-BE49-F238E27FC236}">
                <a16:creationId xmlns:a16="http://schemas.microsoft.com/office/drawing/2014/main" id="{2805590B-1EDA-CD54-2AFF-222458F39A4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73806" y="318053"/>
            <a:ext cx="13739613" cy="6411432"/>
          </a:xfrm>
          <a:prstGeom prst="rect">
            <a:avLst/>
          </a:prstGeom>
        </p:spPr>
      </p:pic>
      <p:pic>
        <p:nvPicPr>
          <p:cNvPr id="2" name="Ignite-Teaser-Video-HB.mp4">
            <a:hlinkClick r:id="" action="ppaction://media"/>
            <a:extLst>
              <a:ext uri="{FF2B5EF4-FFF2-40B4-BE49-F238E27FC236}">
                <a16:creationId xmlns:a16="http://schemas.microsoft.com/office/drawing/2014/main" id="{DCCC800F-AF08-D21F-6A85-BE007BF1F82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567543" y="780948"/>
            <a:ext cx="9090000" cy="511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3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4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B64A311E-9F85-D41A-6F3D-149C29B6C3FC}"/>
              </a:ext>
            </a:extLst>
          </p:cNvPr>
          <p:cNvSpPr/>
          <p:nvPr/>
        </p:nvSpPr>
        <p:spPr>
          <a:xfrm>
            <a:off x="4635500" y="-25400"/>
            <a:ext cx="7564100" cy="6883400"/>
          </a:xfrm>
          <a:custGeom>
            <a:avLst/>
            <a:gdLst>
              <a:gd name="connsiteX0" fmla="*/ 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0 w 7564100"/>
              <a:gd name="connsiteY4" fmla="*/ 0 h 6858000"/>
              <a:gd name="connsiteX0" fmla="*/ 403860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4038600 w 7564100"/>
              <a:gd name="connsiteY4" fmla="*/ 0 h 6858000"/>
              <a:gd name="connsiteX0" fmla="*/ 4622800 w 7564100"/>
              <a:gd name="connsiteY0" fmla="*/ 0 h 6883400"/>
              <a:gd name="connsiteX1" fmla="*/ 7564100 w 7564100"/>
              <a:gd name="connsiteY1" fmla="*/ 25400 h 6883400"/>
              <a:gd name="connsiteX2" fmla="*/ 7564100 w 7564100"/>
              <a:gd name="connsiteY2" fmla="*/ 6883400 h 6883400"/>
              <a:gd name="connsiteX3" fmla="*/ 0 w 7564100"/>
              <a:gd name="connsiteY3" fmla="*/ 6883400 h 6883400"/>
              <a:gd name="connsiteX4" fmla="*/ 4622800 w 7564100"/>
              <a:gd name="connsiteY4" fmla="*/ 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4100" h="6883400">
                <a:moveTo>
                  <a:pt x="4622800" y="0"/>
                </a:moveTo>
                <a:lnTo>
                  <a:pt x="7564100" y="25400"/>
                </a:lnTo>
                <a:lnTo>
                  <a:pt x="7564100" y="6883400"/>
                </a:lnTo>
                <a:lnTo>
                  <a:pt x="0" y="6883400"/>
                </a:lnTo>
                <a:lnTo>
                  <a:pt x="4622800" y="0"/>
                </a:lnTo>
                <a:close/>
              </a:path>
            </a:pathLst>
          </a:custGeom>
          <a:solidFill>
            <a:srgbClr val="BF2026">
              <a:alpha val="1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1FD69F-0314-B673-5025-32A814B0CCD1}"/>
              </a:ext>
            </a:extLst>
          </p:cNvPr>
          <p:cNvSpPr txBox="1"/>
          <p:nvPr/>
        </p:nvSpPr>
        <p:spPr>
          <a:xfrm>
            <a:off x="590956" y="488581"/>
            <a:ext cx="4750662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THE IGNITE ADVANTAGE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FD21C8E-FDF4-B22B-CF9C-4E9A921C27E6}"/>
              </a:ext>
            </a:extLst>
          </p:cNvPr>
          <p:cNvSpPr txBox="1"/>
          <p:nvPr/>
        </p:nvSpPr>
        <p:spPr>
          <a:xfrm>
            <a:off x="695321" y="5781516"/>
            <a:ext cx="108013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SemiBold" panose="00000700000000000000" pitchFamily="2" charset="0"/>
                <a:ea typeface="+mn-ea"/>
                <a:cs typeface="Arial" panose="020B0604020202020204" pitchFamily="34" charset="0"/>
              </a:rPr>
              <a:t>Zero cost: offered at no charge to institutions and students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SemiBold" panose="00000700000000000000" pitchFamily="2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2E846D7-1330-F522-E8B1-4E37BAF10DDB}"/>
              </a:ext>
            </a:extLst>
          </p:cNvPr>
          <p:cNvGrpSpPr/>
          <p:nvPr/>
        </p:nvGrpSpPr>
        <p:grpSpPr>
          <a:xfrm>
            <a:off x="6104312" y="3624977"/>
            <a:ext cx="2674090" cy="1985248"/>
            <a:chOff x="6104312" y="3577352"/>
            <a:chExt cx="2674090" cy="198524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E9C9DAB-7886-AF52-E6CC-A94713924E0C}"/>
                </a:ext>
              </a:extLst>
            </p:cNvPr>
            <p:cNvSpPr/>
            <p:nvPr/>
          </p:nvSpPr>
          <p:spPr>
            <a:xfrm>
              <a:off x="6104312" y="3577352"/>
              <a:ext cx="2674090" cy="1985248"/>
            </a:xfrm>
            <a:prstGeom prst="rect">
              <a:avLst/>
            </a:prstGeom>
            <a:solidFill>
              <a:srgbClr val="FFFDEB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80" tIns="731520" rIns="182880" rtlCol="0" anchor="t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 "/>
                  <a:ea typeface="+mn-ea"/>
                  <a:cs typeface="Arial" panose="020B0604020202020204" pitchFamily="34" charset="0"/>
                </a:rPr>
                <a:t>Expertly Crafted Curriculum: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Arial" panose="020B0604020202020204" pitchFamily="34" charset="0"/>
                </a:rPr>
                <a:t>Developed by entrepreneurs, industry leaders and academia to align with NEP, UGC, AICTE norms.</a:t>
              </a:r>
            </a:p>
          </p:txBody>
        </p:sp>
        <p:pic>
          <p:nvPicPr>
            <p:cNvPr id="57" name="Graphic 56">
              <a:extLst>
                <a:ext uri="{FF2B5EF4-FFF2-40B4-BE49-F238E27FC236}">
                  <a16:creationId xmlns:a16="http://schemas.microsoft.com/office/drawing/2014/main" id="{B3D77C1E-C7C7-59CF-C4FE-EEAF1E110F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308915" y="3768820"/>
              <a:ext cx="428651" cy="426983"/>
            </a:xfrm>
            <a:prstGeom prst="rect">
              <a:avLst/>
            </a:prstGeom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AFD3C6C-3130-3D75-6902-7FEC05F0DBC9}"/>
              </a:ext>
            </a:extLst>
          </p:cNvPr>
          <p:cNvGrpSpPr/>
          <p:nvPr/>
        </p:nvGrpSpPr>
        <p:grpSpPr>
          <a:xfrm>
            <a:off x="3401509" y="3624977"/>
            <a:ext cx="2674090" cy="1985248"/>
            <a:chOff x="3401509" y="3577352"/>
            <a:chExt cx="2674090" cy="1985248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5D7A04-4189-27AE-8AE6-718F8BCA0284}"/>
                </a:ext>
              </a:extLst>
            </p:cNvPr>
            <p:cNvSpPr/>
            <p:nvPr/>
          </p:nvSpPr>
          <p:spPr>
            <a:xfrm>
              <a:off x="3401509" y="3577352"/>
              <a:ext cx="2674090" cy="1985248"/>
            </a:xfrm>
            <a:prstGeom prst="rect">
              <a:avLst/>
            </a:prstGeom>
            <a:solidFill>
              <a:srgbClr val="FFFDEB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80" tIns="731520" rIns="182880" rtlCol="0" anchor="t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 "/>
                  <a:ea typeface="+mn-ea"/>
                  <a:cs typeface="Arial" panose="020B0604020202020204" pitchFamily="34" charset="0"/>
                </a:rPr>
                <a:t>Outcome-Oriented: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Arial" panose="020B0604020202020204" pitchFamily="34" charset="0"/>
                </a:rPr>
                <a:t>Content and assessments tailored to meet graduate outcomes &amp; build entrepreneurial leadership.</a:t>
              </a:r>
            </a:p>
          </p:txBody>
        </p:sp>
        <p:pic>
          <p:nvPicPr>
            <p:cNvPr id="59" name="Graphic 58">
              <a:extLst>
                <a:ext uri="{FF2B5EF4-FFF2-40B4-BE49-F238E27FC236}">
                  <a16:creationId xmlns:a16="http://schemas.microsoft.com/office/drawing/2014/main" id="{F68E1D68-3965-DD7C-9D88-616CAC59D20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607941" y="3753146"/>
              <a:ext cx="359860" cy="458330"/>
            </a:xfrm>
            <a:prstGeom prst="rect">
              <a:avLst/>
            </a:prstGeom>
          </p:spPr>
        </p:pic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3B7079F-588B-6E1F-F500-9A1703FF3965}"/>
              </a:ext>
            </a:extLst>
          </p:cNvPr>
          <p:cNvGrpSpPr/>
          <p:nvPr/>
        </p:nvGrpSpPr>
        <p:grpSpPr>
          <a:xfrm>
            <a:off x="695322" y="1616210"/>
            <a:ext cx="2674090" cy="1985248"/>
            <a:chOff x="695322" y="1692410"/>
            <a:chExt cx="2674090" cy="198524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30F42D1-F28A-B1A0-74AE-DD32F28E682E}"/>
                </a:ext>
              </a:extLst>
            </p:cNvPr>
            <p:cNvSpPr/>
            <p:nvPr/>
          </p:nvSpPr>
          <p:spPr>
            <a:xfrm>
              <a:off x="695322" y="1692410"/>
              <a:ext cx="2674090" cy="1985248"/>
            </a:xfrm>
            <a:prstGeom prst="rect">
              <a:avLst/>
            </a:prstGeom>
            <a:solidFill>
              <a:srgbClr val="FFFDEB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80" tIns="731520" rIns="182880" rtlCol="0" anchor="t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 "/>
                  <a:ea typeface="+mn-ea"/>
                  <a:cs typeface="Arial" panose="020B0604020202020204" pitchFamily="34" charset="0"/>
                </a:rPr>
                <a:t>Elite Company: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Arial" panose="020B0604020202020204" pitchFamily="34" charset="0"/>
                </a:rPr>
                <a:t>Join 1000+ top-tier institutes worldwide already offering this world class global program.</a:t>
              </a:r>
            </a:p>
          </p:txBody>
        </p:sp>
        <p:pic>
          <p:nvPicPr>
            <p:cNvPr id="63" name="Graphic 62">
              <a:extLst>
                <a:ext uri="{FF2B5EF4-FFF2-40B4-BE49-F238E27FC236}">
                  <a16:creationId xmlns:a16="http://schemas.microsoft.com/office/drawing/2014/main" id="{D69CD5A2-E94C-04E1-6F9A-D51432AF319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890525" y="1880238"/>
              <a:ext cx="438672" cy="434263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CC25235-259A-86D3-C726-48B81E7D1BF7}"/>
              </a:ext>
            </a:extLst>
          </p:cNvPr>
          <p:cNvGrpSpPr/>
          <p:nvPr/>
        </p:nvGrpSpPr>
        <p:grpSpPr>
          <a:xfrm>
            <a:off x="3401509" y="1616210"/>
            <a:ext cx="2674090" cy="1985248"/>
            <a:chOff x="3401509" y="1692410"/>
            <a:chExt cx="2674090" cy="1985248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4131B75-E820-CB0F-E511-BD3EEBAECDD0}"/>
                </a:ext>
              </a:extLst>
            </p:cNvPr>
            <p:cNvSpPr/>
            <p:nvPr/>
          </p:nvSpPr>
          <p:spPr>
            <a:xfrm>
              <a:off x="3401509" y="1692410"/>
              <a:ext cx="2674090" cy="1985248"/>
            </a:xfrm>
            <a:prstGeom prst="rect">
              <a:avLst/>
            </a:prstGeom>
            <a:solidFill>
              <a:srgbClr val="FFFDEB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80" tIns="731520" rIns="182880" rtlCol="0" anchor="t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 "/>
                  <a:ea typeface="+mn-ea"/>
                  <a:cs typeface="Arial" panose="020B0604020202020204" pitchFamily="34" charset="0"/>
                </a:rPr>
                <a:t>Enhanced Rankings: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Arial" panose="020B0604020202020204" pitchFamily="34" charset="0"/>
                </a:rPr>
                <a:t>Boost your NIRF scores and institutional standing.</a:t>
              </a:r>
            </a:p>
          </p:txBody>
        </p:sp>
        <p:pic>
          <p:nvPicPr>
            <p:cNvPr id="65" name="Graphic 64">
              <a:extLst>
                <a:ext uri="{FF2B5EF4-FFF2-40B4-BE49-F238E27FC236}">
                  <a16:creationId xmlns:a16="http://schemas.microsoft.com/office/drawing/2014/main" id="{5472FCF8-733E-F8DA-FACA-B24B69321C3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3590641" y="1860764"/>
              <a:ext cx="459892" cy="436104"/>
            </a:xfrm>
            <a:prstGeom prst="rect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0FB31CD-039B-C025-3CB4-64D748050384}"/>
              </a:ext>
            </a:extLst>
          </p:cNvPr>
          <p:cNvGrpSpPr/>
          <p:nvPr/>
        </p:nvGrpSpPr>
        <p:grpSpPr>
          <a:xfrm>
            <a:off x="695322" y="3624977"/>
            <a:ext cx="2674090" cy="1985248"/>
            <a:chOff x="695322" y="3577352"/>
            <a:chExt cx="2674090" cy="1985248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3D67DAC-5E20-5031-C2B0-BD2A064B45A0}"/>
                </a:ext>
              </a:extLst>
            </p:cNvPr>
            <p:cNvSpPr/>
            <p:nvPr/>
          </p:nvSpPr>
          <p:spPr>
            <a:xfrm>
              <a:off x="695322" y="3577352"/>
              <a:ext cx="2674090" cy="1985248"/>
            </a:xfrm>
            <a:prstGeom prst="rect">
              <a:avLst/>
            </a:prstGeom>
            <a:solidFill>
              <a:srgbClr val="FFFDEB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80" tIns="731520" rIns="182880" rtlCol="0" anchor="t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 "/>
                  <a:ea typeface="+mn-ea"/>
                  <a:cs typeface="Arial" panose="020B0604020202020204" pitchFamily="34" charset="0"/>
                </a:rPr>
                <a:t>Career-Ready Graduates: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Arial" panose="020B0604020202020204" pitchFamily="34" charset="0"/>
                </a:rPr>
                <a:t>Equip students with skills and mindset for lifelong success.</a:t>
              </a:r>
            </a:p>
          </p:txBody>
        </p:sp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E5820F3B-5D93-F946-32CE-529E2A3C46A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10171" y="3777535"/>
              <a:ext cx="421724" cy="420631"/>
            </a:xfrm>
            <a:prstGeom prst="rect">
              <a:avLst/>
            </a:prstGeom>
          </p:spPr>
        </p:pic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EE9315D4-F868-E164-5CE9-9EC803421258}"/>
              </a:ext>
            </a:extLst>
          </p:cNvPr>
          <p:cNvGrpSpPr/>
          <p:nvPr/>
        </p:nvGrpSpPr>
        <p:grpSpPr>
          <a:xfrm>
            <a:off x="8822585" y="3624977"/>
            <a:ext cx="2674090" cy="1985248"/>
            <a:chOff x="8822585" y="3577352"/>
            <a:chExt cx="2674090" cy="1985248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8867DEE-0924-20E7-B005-0DA685069DED}"/>
                </a:ext>
              </a:extLst>
            </p:cNvPr>
            <p:cNvSpPr/>
            <p:nvPr/>
          </p:nvSpPr>
          <p:spPr>
            <a:xfrm>
              <a:off x="8822585" y="3577352"/>
              <a:ext cx="2674090" cy="1985248"/>
            </a:xfrm>
            <a:prstGeom prst="rect">
              <a:avLst/>
            </a:prstGeom>
            <a:solidFill>
              <a:srgbClr val="FFFDEB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80" tIns="731520" rIns="182880" rtlCol="0" anchor="t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 "/>
                  <a:ea typeface="+mn-ea"/>
                  <a:cs typeface="Arial" panose="020B0604020202020204" pitchFamily="34" charset="0"/>
                </a:rPr>
                <a:t>Innovative Learning Tools: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Arial" panose="020B0604020202020204" pitchFamily="34" charset="0"/>
                </a:rPr>
                <a:t>Dynamic facilitation &amp; interactive learning  via multi modal tools  + 24/7 AI copilot assisted learning</a:t>
              </a:r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A04C1B0F-9D6F-2526-DAF4-16EF67DAE71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015617" y="3751085"/>
              <a:ext cx="420053" cy="447081"/>
            </a:xfrm>
            <a:prstGeom prst="rect">
              <a:avLst/>
            </a:prstGeom>
          </p:spPr>
        </p:pic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AB47CE7-051E-C68C-F71D-E656A1273002}"/>
              </a:ext>
            </a:extLst>
          </p:cNvPr>
          <p:cNvGrpSpPr/>
          <p:nvPr/>
        </p:nvGrpSpPr>
        <p:grpSpPr>
          <a:xfrm>
            <a:off x="6110766" y="1616210"/>
            <a:ext cx="2674090" cy="1985248"/>
            <a:chOff x="6110766" y="1692410"/>
            <a:chExt cx="2674090" cy="1985248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F6A67A5-5EA7-E46D-F4ED-90F14F347DCC}"/>
                </a:ext>
              </a:extLst>
            </p:cNvPr>
            <p:cNvSpPr/>
            <p:nvPr/>
          </p:nvSpPr>
          <p:spPr>
            <a:xfrm>
              <a:off x="6110766" y="1692410"/>
              <a:ext cx="2674090" cy="1985248"/>
            </a:xfrm>
            <a:prstGeom prst="rect">
              <a:avLst/>
            </a:prstGeom>
            <a:solidFill>
              <a:srgbClr val="FFFDEB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80" tIns="731520" rIns="182880" rtlCol="0" anchor="t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 "/>
                  <a:ea typeface="+mn-ea"/>
                  <a:cs typeface="Arial" panose="020B0604020202020204" pitchFamily="34" charset="0"/>
                </a:rPr>
                <a:t>Faculty Excellence: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Arial" panose="020B0604020202020204" pitchFamily="34" charset="0"/>
                </a:rPr>
                <a:t>Train educators in cutting-edge teaching methodologies.</a:t>
              </a:r>
            </a:p>
          </p:txBody>
        </p:sp>
        <p:pic>
          <p:nvPicPr>
            <p:cNvPr id="83" name="Graphic 82">
              <a:extLst>
                <a:ext uri="{FF2B5EF4-FFF2-40B4-BE49-F238E27FC236}">
                  <a16:creationId xmlns:a16="http://schemas.microsoft.com/office/drawing/2014/main" id="{F0A45FD4-8137-F01E-2006-28ACB7EF7F7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6305969" y="1906387"/>
              <a:ext cx="376238" cy="375292"/>
            </a:xfrm>
            <a:prstGeom prst="rect">
              <a:avLst/>
            </a:prstGeom>
          </p:spPr>
        </p:pic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5071B37-1A70-D177-3BBC-47DBD1DC4253}"/>
              </a:ext>
            </a:extLst>
          </p:cNvPr>
          <p:cNvGrpSpPr/>
          <p:nvPr/>
        </p:nvGrpSpPr>
        <p:grpSpPr>
          <a:xfrm>
            <a:off x="8822585" y="1616210"/>
            <a:ext cx="2674090" cy="1985248"/>
            <a:chOff x="8822585" y="1692410"/>
            <a:chExt cx="2674090" cy="198524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33C3028-236B-047D-05AE-DA979FF0B7AE}"/>
                </a:ext>
              </a:extLst>
            </p:cNvPr>
            <p:cNvSpPr/>
            <p:nvPr/>
          </p:nvSpPr>
          <p:spPr>
            <a:xfrm>
              <a:off x="8822585" y="1692410"/>
              <a:ext cx="2674090" cy="1985248"/>
            </a:xfrm>
            <a:prstGeom prst="rect">
              <a:avLst/>
            </a:prstGeom>
            <a:solidFill>
              <a:srgbClr val="FFFDEB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2880" tIns="731520" rIns="182880" rtlCol="0" anchor="t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 "/>
                  <a:ea typeface="+mn-ea"/>
                  <a:cs typeface="Arial" panose="020B0604020202020204" pitchFamily="34" charset="0"/>
                </a:rPr>
                <a:t>Global Network Access: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Arial" panose="020B0604020202020204" pitchFamily="34" charset="0"/>
                </a:rPr>
                <a:t>Get access to an ecosystem of incubators, experts, industry leaders and entrepreneurs.</a:t>
              </a:r>
            </a:p>
          </p:txBody>
        </p:sp>
        <p:pic>
          <p:nvPicPr>
            <p:cNvPr id="87" name="Graphic 86">
              <a:extLst>
                <a:ext uri="{FF2B5EF4-FFF2-40B4-BE49-F238E27FC236}">
                  <a16:creationId xmlns:a16="http://schemas.microsoft.com/office/drawing/2014/main" id="{36844360-5558-6B2D-BC66-A8602986D508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9003582" y="1882497"/>
              <a:ext cx="432860" cy="414371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D06FFAB-AE44-BDA8-043F-70D787AF5CBC}"/>
              </a:ext>
            </a:extLst>
          </p:cNvPr>
          <p:cNvSpPr txBox="1"/>
          <p:nvPr/>
        </p:nvSpPr>
        <p:spPr>
          <a:xfrm>
            <a:off x="10151390" y="74236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72079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4">
            <a:extLst>
              <a:ext uri="{FF2B5EF4-FFF2-40B4-BE49-F238E27FC236}">
                <a16:creationId xmlns:a16="http://schemas.microsoft.com/office/drawing/2014/main" id="{4258701E-7835-B138-73DB-E6851FDDBFE5}"/>
              </a:ext>
            </a:extLst>
          </p:cNvPr>
          <p:cNvSpPr/>
          <p:nvPr/>
        </p:nvSpPr>
        <p:spPr>
          <a:xfrm>
            <a:off x="4635500" y="-25400"/>
            <a:ext cx="7564100" cy="6883400"/>
          </a:xfrm>
          <a:custGeom>
            <a:avLst/>
            <a:gdLst>
              <a:gd name="connsiteX0" fmla="*/ 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0 w 7564100"/>
              <a:gd name="connsiteY4" fmla="*/ 0 h 6858000"/>
              <a:gd name="connsiteX0" fmla="*/ 403860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4038600 w 7564100"/>
              <a:gd name="connsiteY4" fmla="*/ 0 h 6858000"/>
              <a:gd name="connsiteX0" fmla="*/ 4622800 w 7564100"/>
              <a:gd name="connsiteY0" fmla="*/ 0 h 6883400"/>
              <a:gd name="connsiteX1" fmla="*/ 7564100 w 7564100"/>
              <a:gd name="connsiteY1" fmla="*/ 25400 h 6883400"/>
              <a:gd name="connsiteX2" fmla="*/ 7564100 w 7564100"/>
              <a:gd name="connsiteY2" fmla="*/ 6883400 h 6883400"/>
              <a:gd name="connsiteX3" fmla="*/ 0 w 7564100"/>
              <a:gd name="connsiteY3" fmla="*/ 6883400 h 6883400"/>
              <a:gd name="connsiteX4" fmla="*/ 4622800 w 7564100"/>
              <a:gd name="connsiteY4" fmla="*/ 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4100" h="6883400">
                <a:moveTo>
                  <a:pt x="4622800" y="0"/>
                </a:moveTo>
                <a:lnTo>
                  <a:pt x="7564100" y="25400"/>
                </a:lnTo>
                <a:lnTo>
                  <a:pt x="7564100" y="6883400"/>
                </a:lnTo>
                <a:lnTo>
                  <a:pt x="0" y="6883400"/>
                </a:lnTo>
                <a:lnTo>
                  <a:pt x="4622800" y="0"/>
                </a:lnTo>
                <a:close/>
              </a:path>
            </a:pathLst>
          </a:custGeom>
          <a:solidFill>
            <a:srgbClr val="BF2026">
              <a:alpha val="1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</p:txBody>
      </p:sp>
      <p:sp>
        <p:nvSpPr>
          <p:cNvPr id="2149" name="TextBox 2148">
            <a:extLst>
              <a:ext uri="{FF2B5EF4-FFF2-40B4-BE49-F238E27FC236}">
                <a16:creationId xmlns:a16="http://schemas.microsoft.com/office/drawing/2014/main" id="{08F82577-3420-6EE1-F6C9-897DB434BE88}"/>
              </a:ext>
            </a:extLst>
          </p:cNvPr>
          <p:cNvSpPr txBox="1"/>
          <p:nvPr/>
        </p:nvSpPr>
        <p:spPr>
          <a:xfrm>
            <a:off x="590955" y="488581"/>
            <a:ext cx="8085150" cy="834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THE IGNITE PROGRAM CONSTRUCT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Cultivating adaptive minds through multifaceted learning</a:t>
            </a: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24" name="Oval 3323">
            <a:extLst>
              <a:ext uri="{FF2B5EF4-FFF2-40B4-BE49-F238E27FC236}">
                <a16:creationId xmlns:a16="http://schemas.microsoft.com/office/drawing/2014/main" id="{5139E355-F2B2-D238-989A-CBD9EA8A59D2}"/>
              </a:ext>
            </a:extLst>
          </p:cNvPr>
          <p:cNvSpPr/>
          <p:nvPr/>
        </p:nvSpPr>
        <p:spPr>
          <a:xfrm>
            <a:off x="29895560" y="5635549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25" name="Rectangle 3324">
            <a:extLst>
              <a:ext uri="{FF2B5EF4-FFF2-40B4-BE49-F238E27FC236}">
                <a16:creationId xmlns:a16="http://schemas.microsoft.com/office/drawing/2014/main" id="{9F956AA0-276B-A180-B801-1263F013AC4F}"/>
              </a:ext>
            </a:extLst>
          </p:cNvPr>
          <p:cNvSpPr/>
          <p:nvPr/>
        </p:nvSpPr>
        <p:spPr>
          <a:xfrm>
            <a:off x="29142006" y="3634686"/>
            <a:ext cx="2309882" cy="154510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11. Venture Idea Pitch Readiness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First pitch (audience &amp; requirements)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Getting story telling right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Practice pitch</a:t>
            </a:r>
          </a:p>
        </p:txBody>
      </p:sp>
      <p:cxnSp>
        <p:nvCxnSpPr>
          <p:cNvPr id="3326" name="Straight Connector 3325">
            <a:extLst>
              <a:ext uri="{FF2B5EF4-FFF2-40B4-BE49-F238E27FC236}">
                <a16:creationId xmlns:a16="http://schemas.microsoft.com/office/drawing/2014/main" id="{8585A729-77AA-F7D9-CAC7-A608FF9B5854}"/>
              </a:ext>
            </a:extLst>
          </p:cNvPr>
          <p:cNvCxnSpPr>
            <a:cxnSpLocks/>
            <a:stCxn id="3324" idx="0"/>
            <a:endCxn id="3325" idx="2"/>
          </p:cNvCxnSpPr>
          <p:nvPr/>
        </p:nvCxnSpPr>
        <p:spPr>
          <a:xfrm flipV="1">
            <a:off x="30294470" y="5179794"/>
            <a:ext cx="2477" cy="45575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29" name="Rectangle 3328">
            <a:extLst>
              <a:ext uri="{FF2B5EF4-FFF2-40B4-BE49-F238E27FC236}">
                <a16:creationId xmlns:a16="http://schemas.microsoft.com/office/drawing/2014/main" id="{F3DB4C32-8B04-14C6-427A-B06253313E59}"/>
              </a:ext>
            </a:extLst>
          </p:cNvPr>
          <p:cNvSpPr/>
          <p:nvPr/>
        </p:nvSpPr>
        <p:spPr>
          <a:xfrm>
            <a:off x="32564322" y="1953653"/>
            <a:ext cx="2053995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Business Model &amp; GTM Strategy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330" name="Rectangle 3329">
            <a:extLst>
              <a:ext uri="{FF2B5EF4-FFF2-40B4-BE49-F238E27FC236}">
                <a16:creationId xmlns:a16="http://schemas.microsoft.com/office/drawing/2014/main" id="{7F9C6C60-32B0-DD73-D31B-7625B0E69B70}"/>
              </a:ext>
            </a:extLst>
          </p:cNvPr>
          <p:cNvSpPr/>
          <p:nvPr/>
        </p:nvSpPr>
        <p:spPr>
          <a:xfrm>
            <a:off x="32000774" y="3144822"/>
            <a:ext cx="3118967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Week 14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Final Milestone:</a:t>
            </a:r>
            <a:b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</a:b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Venture Feasibility Pitch &amp; Evaluation</a:t>
            </a:r>
          </a:p>
        </p:txBody>
      </p:sp>
      <p:sp>
        <p:nvSpPr>
          <p:cNvPr id="3336" name="Oval 3335">
            <a:extLst>
              <a:ext uri="{FF2B5EF4-FFF2-40B4-BE49-F238E27FC236}">
                <a16:creationId xmlns:a16="http://schemas.microsoft.com/office/drawing/2014/main" id="{45566508-E7CB-EE6A-8B27-643E9BFF57DC}"/>
              </a:ext>
            </a:extLst>
          </p:cNvPr>
          <p:cNvSpPr/>
          <p:nvPr/>
        </p:nvSpPr>
        <p:spPr>
          <a:xfrm>
            <a:off x="27960045" y="2182944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37" name="Rectangle 3336">
            <a:extLst>
              <a:ext uri="{FF2B5EF4-FFF2-40B4-BE49-F238E27FC236}">
                <a16:creationId xmlns:a16="http://schemas.microsoft.com/office/drawing/2014/main" id="{5A9D6C90-B9C7-FD59-7BE1-3AC09DE1476D}"/>
              </a:ext>
            </a:extLst>
          </p:cNvPr>
          <p:cNvSpPr/>
          <p:nvPr/>
        </p:nvSpPr>
        <p:spPr>
          <a:xfrm>
            <a:off x="29200135" y="1745827"/>
            <a:ext cx="2412031" cy="1672053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10. Team &amp; Talent Requirement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Building a founding team (A team)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Founding team &amp; mentors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Defining your team requirements</a:t>
            </a:r>
          </a:p>
        </p:txBody>
      </p:sp>
      <p:sp>
        <p:nvSpPr>
          <p:cNvPr id="3339" name="Oval 3338">
            <a:extLst>
              <a:ext uri="{FF2B5EF4-FFF2-40B4-BE49-F238E27FC236}">
                <a16:creationId xmlns:a16="http://schemas.microsoft.com/office/drawing/2014/main" id="{CF67A38C-6F94-3017-4F9C-DB831C4CD6DC}"/>
              </a:ext>
            </a:extLst>
          </p:cNvPr>
          <p:cNvSpPr/>
          <p:nvPr/>
        </p:nvSpPr>
        <p:spPr>
          <a:xfrm>
            <a:off x="34942299" y="4359624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40" name="Rectangle 3339">
            <a:extLst>
              <a:ext uri="{FF2B5EF4-FFF2-40B4-BE49-F238E27FC236}">
                <a16:creationId xmlns:a16="http://schemas.microsoft.com/office/drawing/2014/main" id="{4650BE7C-A235-7EB0-624E-831EF8BAEE84}"/>
              </a:ext>
            </a:extLst>
          </p:cNvPr>
          <p:cNvSpPr/>
          <p:nvPr/>
        </p:nvSpPr>
        <p:spPr>
          <a:xfrm>
            <a:off x="32265703" y="4050607"/>
            <a:ext cx="2332661" cy="141217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12. Orientation for Scale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Thinking beyond the prototype-scale opportunity &amp; orientation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Final pitches</a:t>
            </a:r>
          </a:p>
        </p:txBody>
      </p:sp>
      <p:cxnSp>
        <p:nvCxnSpPr>
          <p:cNvPr id="3341" name="Straight Connector 3340">
            <a:extLst>
              <a:ext uri="{FF2B5EF4-FFF2-40B4-BE49-F238E27FC236}">
                <a16:creationId xmlns:a16="http://schemas.microsoft.com/office/drawing/2014/main" id="{50F074DB-543F-437F-D03B-FFC64451D36A}"/>
              </a:ext>
            </a:extLst>
          </p:cNvPr>
          <p:cNvCxnSpPr>
            <a:cxnSpLocks/>
            <a:stCxn id="3339" idx="2"/>
            <a:endCxn id="3340" idx="3"/>
          </p:cNvCxnSpPr>
          <p:nvPr/>
        </p:nvCxnSpPr>
        <p:spPr>
          <a:xfrm flipH="1" flipV="1">
            <a:off x="34598364" y="4756696"/>
            <a:ext cx="343935" cy="183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42" name="Rectangle 3341">
            <a:extLst>
              <a:ext uri="{FF2B5EF4-FFF2-40B4-BE49-F238E27FC236}">
                <a16:creationId xmlns:a16="http://schemas.microsoft.com/office/drawing/2014/main" id="{07D00CF4-E7E2-5442-FDF2-BFFE5A6220CA}"/>
              </a:ext>
            </a:extLst>
          </p:cNvPr>
          <p:cNvSpPr/>
          <p:nvPr/>
        </p:nvSpPr>
        <p:spPr>
          <a:xfrm>
            <a:off x="32254770" y="5451652"/>
            <a:ext cx="2857818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Scale Orientation &amp; Compelling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343" name="Rectangle 3342">
            <a:extLst>
              <a:ext uri="{FF2B5EF4-FFF2-40B4-BE49-F238E27FC236}">
                <a16:creationId xmlns:a16="http://schemas.microsoft.com/office/drawing/2014/main" id="{486F2DC7-98A9-8D2D-7943-4C92598A1F57}"/>
              </a:ext>
            </a:extLst>
          </p:cNvPr>
          <p:cNvSpPr/>
          <p:nvPr/>
        </p:nvSpPr>
        <p:spPr>
          <a:xfrm>
            <a:off x="32480060" y="2691405"/>
            <a:ext cx="2137373" cy="481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Quiz 3 (Modules 8-10)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354" name="Graphic 3353">
            <a:extLst>
              <a:ext uri="{FF2B5EF4-FFF2-40B4-BE49-F238E27FC236}">
                <a16:creationId xmlns:a16="http://schemas.microsoft.com/office/drawing/2014/main" id="{4F544561-3341-A352-771C-FD48D033F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129882" y="2338883"/>
            <a:ext cx="458147" cy="516676"/>
          </a:xfrm>
          <a:prstGeom prst="rect">
            <a:avLst/>
          </a:prstGeom>
        </p:spPr>
      </p:pic>
      <p:pic>
        <p:nvPicPr>
          <p:cNvPr id="3355" name="Graphic 3354">
            <a:extLst>
              <a:ext uri="{FF2B5EF4-FFF2-40B4-BE49-F238E27FC236}">
                <a16:creationId xmlns:a16="http://schemas.microsoft.com/office/drawing/2014/main" id="{451689A2-8F25-830B-89DC-F25FCF1A73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071811" y="5847533"/>
            <a:ext cx="386669" cy="386669"/>
          </a:xfrm>
          <a:prstGeom prst="rect">
            <a:avLst/>
          </a:prstGeom>
        </p:spPr>
      </p:pic>
      <p:pic>
        <p:nvPicPr>
          <p:cNvPr id="3356" name="Graphic 3355">
            <a:extLst>
              <a:ext uri="{FF2B5EF4-FFF2-40B4-BE49-F238E27FC236}">
                <a16:creationId xmlns:a16="http://schemas.microsoft.com/office/drawing/2014/main" id="{A3D59805-2CF6-571A-529E-538E69F832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5104828" y="4537762"/>
            <a:ext cx="469369" cy="469369"/>
          </a:xfrm>
          <a:prstGeom prst="rect">
            <a:avLst/>
          </a:prstGeo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1488C6-34ED-7E3C-4239-3FE88B0E7584}"/>
              </a:ext>
            </a:extLst>
          </p:cNvPr>
          <p:cNvSpPr/>
          <p:nvPr/>
        </p:nvSpPr>
        <p:spPr>
          <a:xfrm>
            <a:off x="1941688" y="2862234"/>
            <a:ext cx="1315940" cy="1315940"/>
          </a:xfrm>
          <a:custGeom>
            <a:avLst/>
            <a:gdLst>
              <a:gd name="connsiteX0" fmla="*/ 1169540 w 1169539"/>
              <a:gd name="connsiteY0" fmla="*/ 584770 h 1169539"/>
              <a:gd name="connsiteX1" fmla="*/ 584770 w 1169539"/>
              <a:gd name="connsiteY1" fmla="*/ 1169540 h 1169539"/>
              <a:gd name="connsiteX2" fmla="*/ 0 w 1169539"/>
              <a:gd name="connsiteY2" fmla="*/ 584770 h 1169539"/>
              <a:gd name="connsiteX3" fmla="*/ 584770 w 1169539"/>
              <a:gd name="connsiteY3" fmla="*/ 0 h 1169539"/>
              <a:gd name="connsiteX4" fmla="*/ 1169540 w 1169539"/>
              <a:gd name="connsiteY4" fmla="*/ 584770 h 116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9539" h="1169539">
                <a:moveTo>
                  <a:pt x="1169540" y="584770"/>
                </a:moveTo>
                <a:cubicBezTo>
                  <a:pt x="1169540" y="907729"/>
                  <a:pt x="907729" y="1169540"/>
                  <a:pt x="584770" y="1169540"/>
                </a:cubicBezTo>
                <a:cubicBezTo>
                  <a:pt x="261811" y="1169540"/>
                  <a:pt x="0" y="907729"/>
                  <a:pt x="0" y="584770"/>
                </a:cubicBezTo>
                <a:cubicBezTo>
                  <a:pt x="0" y="261810"/>
                  <a:pt x="261810" y="0"/>
                  <a:pt x="584770" y="0"/>
                </a:cubicBezTo>
                <a:cubicBezTo>
                  <a:pt x="907729" y="0"/>
                  <a:pt x="1169540" y="261810"/>
                  <a:pt x="1169540" y="584770"/>
                </a:cubicBezTo>
                <a:close/>
              </a:path>
            </a:pathLst>
          </a:custGeom>
          <a:solidFill>
            <a:srgbClr val="FFFFFF"/>
          </a:solidFill>
          <a:ln w="398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3B4293D-C058-FF11-81C6-08515758AAC4}"/>
              </a:ext>
            </a:extLst>
          </p:cNvPr>
          <p:cNvSpPr/>
          <p:nvPr/>
        </p:nvSpPr>
        <p:spPr>
          <a:xfrm>
            <a:off x="3760742" y="3799863"/>
            <a:ext cx="1315940" cy="1315940"/>
          </a:xfrm>
          <a:custGeom>
            <a:avLst/>
            <a:gdLst>
              <a:gd name="connsiteX0" fmla="*/ 1169540 w 1169539"/>
              <a:gd name="connsiteY0" fmla="*/ 584770 h 1169539"/>
              <a:gd name="connsiteX1" fmla="*/ 584770 w 1169539"/>
              <a:gd name="connsiteY1" fmla="*/ 1169539 h 1169539"/>
              <a:gd name="connsiteX2" fmla="*/ 0 w 1169539"/>
              <a:gd name="connsiteY2" fmla="*/ 584770 h 1169539"/>
              <a:gd name="connsiteX3" fmla="*/ 584770 w 1169539"/>
              <a:gd name="connsiteY3" fmla="*/ 0 h 1169539"/>
              <a:gd name="connsiteX4" fmla="*/ 1169540 w 1169539"/>
              <a:gd name="connsiteY4" fmla="*/ 584770 h 116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9539" h="1169539">
                <a:moveTo>
                  <a:pt x="1169540" y="584770"/>
                </a:moveTo>
                <a:cubicBezTo>
                  <a:pt x="1169540" y="907729"/>
                  <a:pt x="907730" y="1169539"/>
                  <a:pt x="584770" y="1169539"/>
                </a:cubicBezTo>
                <a:cubicBezTo>
                  <a:pt x="261810" y="1169539"/>
                  <a:pt x="0" y="907729"/>
                  <a:pt x="0" y="584770"/>
                </a:cubicBezTo>
                <a:cubicBezTo>
                  <a:pt x="0" y="261810"/>
                  <a:pt x="261810" y="0"/>
                  <a:pt x="584770" y="0"/>
                </a:cubicBezTo>
                <a:cubicBezTo>
                  <a:pt x="907730" y="0"/>
                  <a:pt x="1169540" y="261810"/>
                  <a:pt x="1169540" y="584770"/>
                </a:cubicBezTo>
                <a:close/>
              </a:path>
            </a:pathLst>
          </a:custGeom>
          <a:solidFill>
            <a:srgbClr val="FFFFFF"/>
          </a:solidFill>
          <a:ln w="398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4228284-35AF-65E3-17EE-F18C2323EA87}"/>
              </a:ext>
            </a:extLst>
          </p:cNvPr>
          <p:cNvSpPr/>
          <p:nvPr/>
        </p:nvSpPr>
        <p:spPr>
          <a:xfrm>
            <a:off x="5579816" y="2862217"/>
            <a:ext cx="1315940" cy="1315940"/>
          </a:xfrm>
          <a:custGeom>
            <a:avLst/>
            <a:gdLst>
              <a:gd name="connsiteX0" fmla="*/ 1169540 w 1169539"/>
              <a:gd name="connsiteY0" fmla="*/ 584770 h 1169539"/>
              <a:gd name="connsiteX1" fmla="*/ 584770 w 1169539"/>
              <a:gd name="connsiteY1" fmla="*/ 1169540 h 1169539"/>
              <a:gd name="connsiteX2" fmla="*/ 0 w 1169539"/>
              <a:gd name="connsiteY2" fmla="*/ 584770 h 1169539"/>
              <a:gd name="connsiteX3" fmla="*/ 584770 w 1169539"/>
              <a:gd name="connsiteY3" fmla="*/ 0 h 1169539"/>
              <a:gd name="connsiteX4" fmla="*/ 1169540 w 1169539"/>
              <a:gd name="connsiteY4" fmla="*/ 584770 h 116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9539" h="1169539">
                <a:moveTo>
                  <a:pt x="1169540" y="584770"/>
                </a:moveTo>
                <a:cubicBezTo>
                  <a:pt x="1169540" y="907729"/>
                  <a:pt x="907730" y="1169540"/>
                  <a:pt x="584770" y="1169540"/>
                </a:cubicBezTo>
                <a:cubicBezTo>
                  <a:pt x="261811" y="1169540"/>
                  <a:pt x="0" y="907729"/>
                  <a:pt x="0" y="584770"/>
                </a:cubicBezTo>
                <a:cubicBezTo>
                  <a:pt x="0" y="261810"/>
                  <a:pt x="261811" y="0"/>
                  <a:pt x="584770" y="0"/>
                </a:cubicBezTo>
                <a:cubicBezTo>
                  <a:pt x="907730" y="0"/>
                  <a:pt x="1169540" y="261810"/>
                  <a:pt x="1169540" y="584770"/>
                </a:cubicBezTo>
                <a:close/>
              </a:path>
            </a:pathLst>
          </a:custGeom>
          <a:solidFill>
            <a:srgbClr val="FFFFFF"/>
          </a:solidFill>
          <a:ln w="398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90A0DDD-ED18-F7D7-A129-9AB40FD82076}"/>
              </a:ext>
            </a:extLst>
          </p:cNvPr>
          <p:cNvSpPr/>
          <p:nvPr/>
        </p:nvSpPr>
        <p:spPr>
          <a:xfrm>
            <a:off x="7398870" y="3799886"/>
            <a:ext cx="1315940" cy="1315940"/>
          </a:xfrm>
          <a:custGeom>
            <a:avLst/>
            <a:gdLst>
              <a:gd name="connsiteX0" fmla="*/ 1169539 w 1169539"/>
              <a:gd name="connsiteY0" fmla="*/ 584770 h 1169539"/>
              <a:gd name="connsiteX1" fmla="*/ 584770 w 1169539"/>
              <a:gd name="connsiteY1" fmla="*/ 1169539 h 1169539"/>
              <a:gd name="connsiteX2" fmla="*/ 0 w 1169539"/>
              <a:gd name="connsiteY2" fmla="*/ 584770 h 1169539"/>
              <a:gd name="connsiteX3" fmla="*/ 584770 w 1169539"/>
              <a:gd name="connsiteY3" fmla="*/ 0 h 1169539"/>
              <a:gd name="connsiteX4" fmla="*/ 1169539 w 1169539"/>
              <a:gd name="connsiteY4" fmla="*/ 584770 h 116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9539" h="1169539">
                <a:moveTo>
                  <a:pt x="1169539" y="584770"/>
                </a:moveTo>
                <a:cubicBezTo>
                  <a:pt x="1169539" y="907729"/>
                  <a:pt x="907729" y="1169539"/>
                  <a:pt x="584770" y="1169539"/>
                </a:cubicBezTo>
                <a:cubicBezTo>
                  <a:pt x="261810" y="1169539"/>
                  <a:pt x="0" y="907729"/>
                  <a:pt x="0" y="584770"/>
                </a:cubicBezTo>
                <a:cubicBezTo>
                  <a:pt x="0" y="261810"/>
                  <a:pt x="261810" y="0"/>
                  <a:pt x="584770" y="0"/>
                </a:cubicBezTo>
                <a:cubicBezTo>
                  <a:pt x="907729" y="0"/>
                  <a:pt x="1169539" y="261810"/>
                  <a:pt x="1169539" y="584770"/>
                </a:cubicBezTo>
                <a:close/>
              </a:path>
            </a:pathLst>
          </a:custGeom>
          <a:solidFill>
            <a:srgbClr val="FFFFFF"/>
          </a:solidFill>
          <a:ln w="398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972307A-BD28-FCCB-F709-DCB3C54C9465}"/>
              </a:ext>
            </a:extLst>
          </p:cNvPr>
          <p:cNvSpPr/>
          <p:nvPr/>
        </p:nvSpPr>
        <p:spPr>
          <a:xfrm>
            <a:off x="9226072" y="2862201"/>
            <a:ext cx="1315940" cy="1315940"/>
          </a:xfrm>
          <a:custGeom>
            <a:avLst/>
            <a:gdLst>
              <a:gd name="connsiteX0" fmla="*/ 1169539 w 1169539"/>
              <a:gd name="connsiteY0" fmla="*/ 584770 h 1169539"/>
              <a:gd name="connsiteX1" fmla="*/ 584770 w 1169539"/>
              <a:gd name="connsiteY1" fmla="*/ 1169540 h 1169539"/>
              <a:gd name="connsiteX2" fmla="*/ 0 w 1169539"/>
              <a:gd name="connsiteY2" fmla="*/ 584770 h 1169539"/>
              <a:gd name="connsiteX3" fmla="*/ 584770 w 1169539"/>
              <a:gd name="connsiteY3" fmla="*/ 0 h 1169539"/>
              <a:gd name="connsiteX4" fmla="*/ 1169539 w 1169539"/>
              <a:gd name="connsiteY4" fmla="*/ 584770 h 116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9539" h="1169539">
                <a:moveTo>
                  <a:pt x="1169539" y="584770"/>
                </a:moveTo>
                <a:cubicBezTo>
                  <a:pt x="1169539" y="907729"/>
                  <a:pt x="907729" y="1169540"/>
                  <a:pt x="584770" y="1169540"/>
                </a:cubicBezTo>
                <a:cubicBezTo>
                  <a:pt x="261810" y="1169540"/>
                  <a:pt x="0" y="907729"/>
                  <a:pt x="0" y="584770"/>
                </a:cubicBezTo>
                <a:cubicBezTo>
                  <a:pt x="0" y="261810"/>
                  <a:pt x="261810" y="0"/>
                  <a:pt x="584770" y="0"/>
                </a:cubicBezTo>
                <a:cubicBezTo>
                  <a:pt x="907729" y="0"/>
                  <a:pt x="1169539" y="261810"/>
                  <a:pt x="1169539" y="584770"/>
                </a:cubicBezTo>
                <a:close/>
              </a:path>
            </a:pathLst>
          </a:custGeom>
          <a:solidFill>
            <a:srgbClr val="FFFFFF"/>
          </a:solidFill>
          <a:ln w="398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D79237B-613D-0B7D-2A18-0A4C86061D77}"/>
              </a:ext>
            </a:extLst>
          </p:cNvPr>
          <p:cNvSpPr/>
          <p:nvPr/>
        </p:nvSpPr>
        <p:spPr>
          <a:xfrm>
            <a:off x="0" y="3365144"/>
            <a:ext cx="12191482" cy="1247816"/>
          </a:xfrm>
          <a:custGeom>
            <a:avLst/>
            <a:gdLst>
              <a:gd name="connsiteX0" fmla="*/ 9883611 w 12191482"/>
              <a:gd name="connsiteY0" fmla="*/ 1247777 h 1247816"/>
              <a:gd name="connsiteX1" fmla="*/ 8912197 w 12191482"/>
              <a:gd name="connsiteY1" fmla="*/ 655833 h 1247816"/>
              <a:gd name="connsiteX2" fmla="*/ 8056445 w 12191482"/>
              <a:gd name="connsiteY2" fmla="*/ 139297 h 1247816"/>
              <a:gd name="connsiteX3" fmla="*/ 7208824 w 12191482"/>
              <a:gd name="connsiteY3" fmla="*/ 655913 h 1247816"/>
              <a:gd name="connsiteX4" fmla="*/ 6237410 w 12191482"/>
              <a:gd name="connsiteY4" fmla="*/ 1247777 h 1247816"/>
              <a:gd name="connsiteX5" fmla="*/ 5265996 w 12191482"/>
              <a:gd name="connsiteY5" fmla="*/ 655793 h 1247816"/>
              <a:gd name="connsiteX6" fmla="*/ 4418374 w 12191482"/>
              <a:gd name="connsiteY6" fmla="*/ 139337 h 1247816"/>
              <a:gd name="connsiteX7" fmla="*/ 3570753 w 12191482"/>
              <a:gd name="connsiteY7" fmla="*/ 655953 h 1247816"/>
              <a:gd name="connsiteX8" fmla="*/ 2599299 w 12191482"/>
              <a:gd name="connsiteY8" fmla="*/ 1247817 h 1247816"/>
              <a:gd name="connsiteX9" fmla="*/ 1772284 w 12191482"/>
              <a:gd name="connsiteY9" fmla="*/ 869263 h 1247816"/>
              <a:gd name="connsiteX10" fmla="*/ 1397676 w 12191482"/>
              <a:gd name="connsiteY10" fmla="*/ 693577 h 1247816"/>
              <a:gd name="connsiteX11" fmla="*/ 0 w 12191482"/>
              <a:gd name="connsiteY11" fmla="*/ 693577 h 1247816"/>
              <a:gd name="connsiteX12" fmla="*/ 0 w 12191482"/>
              <a:gd name="connsiteY12" fmla="*/ 554240 h 1247816"/>
              <a:gd name="connsiteX13" fmla="*/ 1397636 w 12191482"/>
              <a:gd name="connsiteY13" fmla="*/ 554240 h 1247816"/>
              <a:gd name="connsiteX14" fmla="*/ 1877664 w 12191482"/>
              <a:gd name="connsiteY14" fmla="*/ 778192 h 1247816"/>
              <a:gd name="connsiteX15" fmla="*/ 2599259 w 12191482"/>
              <a:gd name="connsiteY15" fmla="*/ 1108480 h 1247816"/>
              <a:gd name="connsiteX16" fmla="*/ 3446881 w 12191482"/>
              <a:gd name="connsiteY16" fmla="*/ 591984 h 1247816"/>
              <a:gd name="connsiteX17" fmla="*/ 4418295 w 12191482"/>
              <a:gd name="connsiteY17" fmla="*/ 0 h 1247816"/>
              <a:gd name="connsiteX18" fmla="*/ 5389709 w 12191482"/>
              <a:gd name="connsiteY18" fmla="*/ 591864 h 1247816"/>
              <a:gd name="connsiteX19" fmla="*/ 6237330 w 12191482"/>
              <a:gd name="connsiteY19" fmla="*/ 1108480 h 1247816"/>
              <a:gd name="connsiteX20" fmla="*/ 7084951 w 12191482"/>
              <a:gd name="connsiteY20" fmla="*/ 591984 h 1247816"/>
              <a:gd name="connsiteX21" fmla="*/ 8056365 w 12191482"/>
              <a:gd name="connsiteY21" fmla="*/ 0 h 1247816"/>
              <a:gd name="connsiteX22" fmla="*/ 9035910 w 12191482"/>
              <a:gd name="connsiteY22" fmla="*/ 591944 h 1247816"/>
              <a:gd name="connsiteX23" fmla="*/ 9883531 w 12191482"/>
              <a:gd name="connsiteY23" fmla="*/ 1108480 h 1247816"/>
              <a:gd name="connsiteX24" fmla="*/ 10605167 w 12191482"/>
              <a:gd name="connsiteY24" fmla="*/ 778152 h 1247816"/>
              <a:gd name="connsiteX25" fmla="*/ 11085075 w 12191482"/>
              <a:gd name="connsiteY25" fmla="*/ 554240 h 1247816"/>
              <a:gd name="connsiteX26" fmla="*/ 11089061 w 12191482"/>
              <a:gd name="connsiteY26" fmla="*/ 554240 h 1247816"/>
              <a:gd name="connsiteX27" fmla="*/ 12191482 w 12191482"/>
              <a:gd name="connsiteY27" fmla="*/ 556551 h 1247816"/>
              <a:gd name="connsiteX28" fmla="*/ 12191043 w 12191482"/>
              <a:gd name="connsiteY28" fmla="*/ 695889 h 1247816"/>
              <a:gd name="connsiteX29" fmla="*/ 11089061 w 12191482"/>
              <a:gd name="connsiteY29" fmla="*/ 693577 h 1247816"/>
              <a:gd name="connsiteX30" fmla="*/ 11085035 w 12191482"/>
              <a:gd name="connsiteY30" fmla="*/ 693577 h 1247816"/>
              <a:gd name="connsiteX31" fmla="*/ 10710547 w 12191482"/>
              <a:gd name="connsiteY31" fmla="*/ 869263 h 1247816"/>
              <a:gd name="connsiteX32" fmla="*/ 9883491 w 12191482"/>
              <a:gd name="connsiteY32" fmla="*/ 1247817 h 1247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2191482" h="1247816">
                <a:moveTo>
                  <a:pt x="9883611" y="1247777"/>
                </a:moveTo>
                <a:cubicBezTo>
                  <a:pt x="9472973" y="1247777"/>
                  <a:pt x="9100756" y="1020955"/>
                  <a:pt x="8912197" y="655833"/>
                </a:cubicBezTo>
                <a:cubicBezTo>
                  <a:pt x="8750101" y="342046"/>
                  <a:pt x="8414193" y="139297"/>
                  <a:pt x="8056445" y="139297"/>
                </a:cubicBezTo>
                <a:cubicBezTo>
                  <a:pt x="7698696" y="139297"/>
                  <a:pt x="7373350" y="337263"/>
                  <a:pt x="7208824" y="655913"/>
                </a:cubicBezTo>
                <a:cubicBezTo>
                  <a:pt x="7020225" y="1020995"/>
                  <a:pt x="6648008" y="1247777"/>
                  <a:pt x="6237410" y="1247777"/>
                </a:cubicBezTo>
                <a:cubicBezTo>
                  <a:pt x="5826812" y="1247777"/>
                  <a:pt x="5454555" y="1020916"/>
                  <a:pt x="5265996" y="655793"/>
                </a:cubicBezTo>
                <a:cubicBezTo>
                  <a:pt x="5101429" y="337223"/>
                  <a:pt x="4776642" y="139337"/>
                  <a:pt x="4418374" y="139337"/>
                </a:cubicBezTo>
                <a:cubicBezTo>
                  <a:pt x="4060108" y="139337"/>
                  <a:pt x="3735280" y="337263"/>
                  <a:pt x="3570753" y="655953"/>
                </a:cubicBezTo>
                <a:cubicBezTo>
                  <a:pt x="3382154" y="1021035"/>
                  <a:pt x="3009938" y="1247817"/>
                  <a:pt x="2599299" y="1247817"/>
                </a:cubicBezTo>
                <a:cubicBezTo>
                  <a:pt x="2281606" y="1247817"/>
                  <a:pt x="1980174" y="1109835"/>
                  <a:pt x="1772284" y="869263"/>
                </a:cubicBezTo>
                <a:cubicBezTo>
                  <a:pt x="1675792" y="757586"/>
                  <a:pt x="1539245" y="693577"/>
                  <a:pt x="1397676" y="693577"/>
                </a:cubicBezTo>
                <a:lnTo>
                  <a:pt x="0" y="693577"/>
                </a:lnTo>
                <a:lnTo>
                  <a:pt x="0" y="554240"/>
                </a:lnTo>
                <a:lnTo>
                  <a:pt x="1397636" y="554240"/>
                </a:lnTo>
                <a:cubicBezTo>
                  <a:pt x="1579699" y="554240"/>
                  <a:pt x="1754668" y="635865"/>
                  <a:pt x="1877664" y="778192"/>
                </a:cubicBezTo>
                <a:cubicBezTo>
                  <a:pt x="2059089" y="988114"/>
                  <a:pt x="2322100" y="1108480"/>
                  <a:pt x="2599259" y="1108480"/>
                </a:cubicBezTo>
                <a:cubicBezTo>
                  <a:pt x="2957527" y="1108480"/>
                  <a:pt x="3282314" y="910594"/>
                  <a:pt x="3446881" y="591984"/>
                </a:cubicBezTo>
                <a:cubicBezTo>
                  <a:pt x="3635440" y="226821"/>
                  <a:pt x="4007657" y="0"/>
                  <a:pt x="4418295" y="0"/>
                </a:cubicBezTo>
                <a:cubicBezTo>
                  <a:pt x="4828933" y="0"/>
                  <a:pt x="5201110" y="226782"/>
                  <a:pt x="5389709" y="591864"/>
                </a:cubicBezTo>
                <a:cubicBezTo>
                  <a:pt x="5554275" y="910514"/>
                  <a:pt x="5879063" y="1108480"/>
                  <a:pt x="6237330" y="1108480"/>
                </a:cubicBezTo>
                <a:cubicBezTo>
                  <a:pt x="6595597" y="1108480"/>
                  <a:pt x="6920385" y="910594"/>
                  <a:pt x="7084951" y="591984"/>
                </a:cubicBezTo>
                <a:cubicBezTo>
                  <a:pt x="7273510" y="226821"/>
                  <a:pt x="7645727" y="0"/>
                  <a:pt x="8056365" y="0"/>
                </a:cubicBezTo>
                <a:cubicBezTo>
                  <a:pt x="8467003" y="0"/>
                  <a:pt x="8850180" y="232361"/>
                  <a:pt x="9035910" y="591944"/>
                </a:cubicBezTo>
                <a:cubicBezTo>
                  <a:pt x="9200476" y="910554"/>
                  <a:pt x="9525264" y="1108480"/>
                  <a:pt x="9883531" y="1108480"/>
                </a:cubicBezTo>
                <a:cubicBezTo>
                  <a:pt x="10160691" y="1108480"/>
                  <a:pt x="10423742" y="988074"/>
                  <a:pt x="10605167" y="778152"/>
                </a:cubicBezTo>
                <a:cubicBezTo>
                  <a:pt x="10728123" y="635865"/>
                  <a:pt x="10903092" y="554240"/>
                  <a:pt x="11085075" y="554240"/>
                </a:cubicBezTo>
                <a:lnTo>
                  <a:pt x="11089061" y="554240"/>
                </a:lnTo>
                <a:cubicBezTo>
                  <a:pt x="11445653" y="554240"/>
                  <a:pt x="12184029" y="556551"/>
                  <a:pt x="12191482" y="556551"/>
                </a:cubicBezTo>
                <a:lnTo>
                  <a:pt x="12191043" y="695889"/>
                </a:lnTo>
                <a:cubicBezTo>
                  <a:pt x="12183630" y="695889"/>
                  <a:pt x="11445494" y="693577"/>
                  <a:pt x="11089061" y="693577"/>
                </a:cubicBezTo>
                <a:lnTo>
                  <a:pt x="11085035" y="693577"/>
                </a:lnTo>
                <a:cubicBezTo>
                  <a:pt x="10943546" y="693577"/>
                  <a:pt x="10807038" y="757626"/>
                  <a:pt x="10710547" y="869263"/>
                </a:cubicBezTo>
                <a:cubicBezTo>
                  <a:pt x="10502616" y="1109835"/>
                  <a:pt x="10201145" y="1247817"/>
                  <a:pt x="9883491" y="1247817"/>
                </a:cubicBezTo>
                <a:close/>
              </a:path>
            </a:pathLst>
          </a:custGeom>
          <a:solidFill>
            <a:schemeClr val="bg1"/>
          </a:solidFill>
          <a:ln w="398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407319D-8DE0-BDA0-13EC-E96EE6B13B3D}"/>
              </a:ext>
            </a:extLst>
          </p:cNvPr>
          <p:cNvSpPr txBox="1"/>
          <p:nvPr/>
        </p:nvSpPr>
        <p:spPr>
          <a:xfrm>
            <a:off x="3160323" y="5237871"/>
            <a:ext cx="2516778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Design</a:t>
            </a:r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Students explore causes, talk to users, refine insights.</a:t>
            </a:r>
            <a:endParaRPr kumimoji="0" lang="en-IN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AB9B3C0-CC2A-CBCA-2D9E-7CFFD09A6819}"/>
              </a:ext>
            </a:extLst>
          </p:cNvPr>
          <p:cNvSpPr txBox="1"/>
          <p:nvPr/>
        </p:nvSpPr>
        <p:spPr>
          <a:xfrm>
            <a:off x="6777868" y="5237871"/>
            <a:ext cx="2516778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Market</a:t>
            </a:r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Students understand audience, value, and early positioning.</a:t>
            </a:r>
            <a:endParaRPr kumimoji="0" lang="en-IN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4FDC29-97BA-45CE-5988-95E958142DFF}"/>
              </a:ext>
            </a:extLst>
          </p:cNvPr>
          <p:cNvSpPr txBox="1"/>
          <p:nvPr/>
        </p:nvSpPr>
        <p:spPr>
          <a:xfrm>
            <a:off x="1324239" y="1847604"/>
            <a:ext cx="2516778" cy="892552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Discover</a:t>
            </a:r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Students identify real problems.</a:t>
            </a:r>
            <a:endParaRPr kumimoji="0" lang="en-IN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3913DC7-AA9B-3CD9-F073-1D519D27DA2C}"/>
              </a:ext>
            </a:extLst>
          </p:cNvPr>
          <p:cNvSpPr txBox="1"/>
          <p:nvPr/>
        </p:nvSpPr>
        <p:spPr>
          <a:xfrm>
            <a:off x="4958814" y="1601383"/>
            <a:ext cx="2516778" cy="1138773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Build</a:t>
            </a:r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Students create simple prototypes and test assumptions.</a:t>
            </a:r>
            <a:endParaRPr kumimoji="0" lang="en-IN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3D5FFC4-7905-1234-45E6-14AF0DF9ABF5}"/>
              </a:ext>
            </a:extLst>
          </p:cNvPr>
          <p:cNvSpPr txBox="1"/>
          <p:nvPr/>
        </p:nvSpPr>
        <p:spPr>
          <a:xfrm>
            <a:off x="8605070" y="1601383"/>
            <a:ext cx="2516778" cy="1138773"/>
          </a:xfrm>
          <a:prstGeom prst="rect">
            <a:avLst/>
          </a:prstGeom>
          <a:noFill/>
        </p:spPr>
        <p:txBody>
          <a:bodyPr wrap="square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Present</a:t>
            </a:r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Students pitch clearly with evidence, not assumptions.</a:t>
            </a:r>
            <a:endParaRPr kumimoji="0" lang="en-IN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AE6353E-1028-0BB6-8780-33DF1CA05988}"/>
              </a:ext>
            </a:extLst>
          </p:cNvPr>
          <p:cNvGrpSpPr/>
          <p:nvPr/>
        </p:nvGrpSpPr>
        <p:grpSpPr>
          <a:xfrm>
            <a:off x="2265616" y="3188018"/>
            <a:ext cx="668084" cy="664372"/>
            <a:chOff x="7794626" y="2563813"/>
            <a:chExt cx="1716088" cy="1706563"/>
          </a:xfrm>
          <a:solidFill>
            <a:srgbClr val="C12226"/>
          </a:solidFill>
        </p:grpSpPr>
        <p:sp>
          <p:nvSpPr>
            <p:cNvPr id="28" name="Freeform 15">
              <a:extLst>
                <a:ext uri="{FF2B5EF4-FFF2-40B4-BE49-F238E27FC236}">
                  <a16:creationId xmlns:a16="http://schemas.microsoft.com/office/drawing/2014/main" id="{23F40FAE-CB37-F285-BD37-D4F3C8AC38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94626" y="2563813"/>
              <a:ext cx="1282700" cy="1282700"/>
            </a:xfrm>
            <a:custGeom>
              <a:avLst/>
              <a:gdLst>
                <a:gd name="T0" fmla="*/ 1606 w 1615"/>
                <a:gd name="T1" fmla="*/ 685 h 1615"/>
                <a:gd name="T2" fmla="*/ 1551 w 1615"/>
                <a:gd name="T3" fmla="*/ 494 h 1615"/>
                <a:gd name="T4" fmla="*/ 1455 w 1615"/>
                <a:gd name="T5" fmla="*/ 325 h 1615"/>
                <a:gd name="T6" fmla="*/ 1321 w 1615"/>
                <a:gd name="T7" fmla="*/ 185 h 1615"/>
                <a:gd name="T8" fmla="*/ 1157 w 1615"/>
                <a:gd name="T9" fmla="*/ 80 h 1615"/>
                <a:gd name="T10" fmla="*/ 970 w 1615"/>
                <a:gd name="T11" fmla="*/ 16 h 1615"/>
                <a:gd name="T12" fmla="*/ 808 w 1615"/>
                <a:gd name="T13" fmla="*/ 0 h 1615"/>
                <a:gd name="T14" fmla="*/ 607 w 1615"/>
                <a:gd name="T15" fmla="*/ 25 h 1615"/>
                <a:gd name="T16" fmla="*/ 423 w 1615"/>
                <a:gd name="T17" fmla="*/ 98 h 1615"/>
                <a:gd name="T18" fmla="*/ 265 w 1615"/>
                <a:gd name="T19" fmla="*/ 211 h 1615"/>
                <a:gd name="T20" fmla="*/ 138 w 1615"/>
                <a:gd name="T21" fmla="*/ 356 h 1615"/>
                <a:gd name="T22" fmla="*/ 49 w 1615"/>
                <a:gd name="T23" fmla="*/ 530 h 1615"/>
                <a:gd name="T24" fmla="*/ 4 w 1615"/>
                <a:gd name="T25" fmla="*/ 725 h 1615"/>
                <a:gd name="T26" fmla="*/ 4 w 1615"/>
                <a:gd name="T27" fmla="*/ 890 h 1615"/>
                <a:gd name="T28" fmla="*/ 49 w 1615"/>
                <a:gd name="T29" fmla="*/ 1085 h 1615"/>
                <a:gd name="T30" fmla="*/ 138 w 1615"/>
                <a:gd name="T31" fmla="*/ 1259 h 1615"/>
                <a:gd name="T32" fmla="*/ 265 w 1615"/>
                <a:gd name="T33" fmla="*/ 1404 h 1615"/>
                <a:gd name="T34" fmla="*/ 423 w 1615"/>
                <a:gd name="T35" fmla="*/ 1517 h 1615"/>
                <a:gd name="T36" fmla="*/ 607 w 1615"/>
                <a:gd name="T37" fmla="*/ 1590 h 1615"/>
                <a:gd name="T38" fmla="*/ 808 w 1615"/>
                <a:gd name="T39" fmla="*/ 1615 h 1615"/>
                <a:gd name="T40" fmla="*/ 970 w 1615"/>
                <a:gd name="T41" fmla="*/ 1599 h 1615"/>
                <a:gd name="T42" fmla="*/ 1157 w 1615"/>
                <a:gd name="T43" fmla="*/ 1535 h 1615"/>
                <a:gd name="T44" fmla="*/ 1321 w 1615"/>
                <a:gd name="T45" fmla="*/ 1430 h 1615"/>
                <a:gd name="T46" fmla="*/ 1455 w 1615"/>
                <a:gd name="T47" fmla="*/ 1290 h 1615"/>
                <a:gd name="T48" fmla="*/ 1551 w 1615"/>
                <a:gd name="T49" fmla="*/ 1121 h 1615"/>
                <a:gd name="T50" fmla="*/ 1606 w 1615"/>
                <a:gd name="T51" fmla="*/ 930 h 1615"/>
                <a:gd name="T52" fmla="*/ 808 w 1615"/>
                <a:gd name="T53" fmla="*/ 1533 h 1615"/>
                <a:gd name="T54" fmla="*/ 661 w 1615"/>
                <a:gd name="T55" fmla="*/ 1519 h 1615"/>
                <a:gd name="T56" fmla="*/ 492 w 1615"/>
                <a:gd name="T57" fmla="*/ 1462 h 1615"/>
                <a:gd name="T58" fmla="*/ 345 w 1615"/>
                <a:gd name="T59" fmla="*/ 1368 h 1615"/>
                <a:gd name="T60" fmla="*/ 225 w 1615"/>
                <a:gd name="T61" fmla="*/ 1243 h 1615"/>
                <a:gd name="T62" fmla="*/ 138 w 1615"/>
                <a:gd name="T63" fmla="*/ 1090 h 1615"/>
                <a:gd name="T64" fmla="*/ 89 w 1615"/>
                <a:gd name="T65" fmla="*/ 917 h 1615"/>
                <a:gd name="T66" fmla="*/ 82 w 1615"/>
                <a:gd name="T67" fmla="*/ 770 h 1615"/>
                <a:gd name="T68" fmla="*/ 113 w 1615"/>
                <a:gd name="T69" fmla="*/ 592 h 1615"/>
                <a:gd name="T70" fmla="*/ 185 w 1615"/>
                <a:gd name="T71" fmla="*/ 431 h 1615"/>
                <a:gd name="T72" fmla="*/ 294 w 1615"/>
                <a:gd name="T73" fmla="*/ 294 h 1615"/>
                <a:gd name="T74" fmla="*/ 431 w 1615"/>
                <a:gd name="T75" fmla="*/ 185 h 1615"/>
                <a:gd name="T76" fmla="*/ 592 w 1615"/>
                <a:gd name="T77" fmla="*/ 113 h 1615"/>
                <a:gd name="T78" fmla="*/ 770 w 1615"/>
                <a:gd name="T79" fmla="*/ 82 h 1615"/>
                <a:gd name="T80" fmla="*/ 917 w 1615"/>
                <a:gd name="T81" fmla="*/ 89 h 1615"/>
                <a:gd name="T82" fmla="*/ 1090 w 1615"/>
                <a:gd name="T83" fmla="*/ 138 h 1615"/>
                <a:gd name="T84" fmla="*/ 1243 w 1615"/>
                <a:gd name="T85" fmla="*/ 225 h 1615"/>
                <a:gd name="T86" fmla="*/ 1368 w 1615"/>
                <a:gd name="T87" fmla="*/ 345 h 1615"/>
                <a:gd name="T88" fmla="*/ 1462 w 1615"/>
                <a:gd name="T89" fmla="*/ 492 h 1615"/>
                <a:gd name="T90" fmla="*/ 1519 w 1615"/>
                <a:gd name="T91" fmla="*/ 661 h 1615"/>
                <a:gd name="T92" fmla="*/ 1535 w 1615"/>
                <a:gd name="T93" fmla="*/ 807 h 1615"/>
                <a:gd name="T94" fmla="*/ 1511 w 1615"/>
                <a:gd name="T95" fmla="*/ 988 h 1615"/>
                <a:gd name="T96" fmla="*/ 1446 w 1615"/>
                <a:gd name="T97" fmla="*/ 1154 h 1615"/>
                <a:gd name="T98" fmla="*/ 1346 w 1615"/>
                <a:gd name="T99" fmla="*/ 1295 h 1615"/>
                <a:gd name="T100" fmla="*/ 1214 w 1615"/>
                <a:gd name="T101" fmla="*/ 1410 h 1615"/>
                <a:gd name="T102" fmla="*/ 1057 w 1615"/>
                <a:gd name="T103" fmla="*/ 1490 h 1615"/>
                <a:gd name="T104" fmla="*/ 881 w 1615"/>
                <a:gd name="T105" fmla="*/ 1530 h 1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615" h="1615">
                  <a:moveTo>
                    <a:pt x="1615" y="807"/>
                  </a:moveTo>
                  <a:lnTo>
                    <a:pt x="1615" y="807"/>
                  </a:lnTo>
                  <a:lnTo>
                    <a:pt x="1613" y="767"/>
                  </a:lnTo>
                  <a:lnTo>
                    <a:pt x="1611" y="725"/>
                  </a:lnTo>
                  <a:lnTo>
                    <a:pt x="1606" y="685"/>
                  </a:lnTo>
                  <a:lnTo>
                    <a:pt x="1599" y="645"/>
                  </a:lnTo>
                  <a:lnTo>
                    <a:pt x="1590" y="605"/>
                  </a:lnTo>
                  <a:lnTo>
                    <a:pt x="1579" y="567"/>
                  </a:lnTo>
                  <a:lnTo>
                    <a:pt x="1566" y="530"/>
                  </a:lnTo>
                  <a:lnTo>
                    <a:pt x="1551" y="494"/>
                  </a:lnTo>
                  <a:lnTo>
                    <a:pt x="1535" y="458"/>
                  </a:lnTo>
                  <a:lnTo>
                    <a:pt x="1517" y="423"/>
                  </a:lnTo>
                  <a:lnTo>
                    <a:pt x="1499" y="389"/>
                  </a:lnTo>
                  <a:lnTo>
                    <a:pt x="1477" y="356"/>
                  </a:lnTo>
                  <a:lnTo>
                    <a:pt x="1455" y="325"/>
                  </a:lnTo>
                  <a:lnTo>
                    <a:pt x="1430" y="294"/>
                  </a:lnTo>
                  <a:lnTo>
                    <a:pt x="1404" y="265"/>
                  </a:lnTo>
                  <a:lnTo>
                    <a:pt x="1379" y="236"/>
                  </a:lnTo>
                  <a:lnTo>
                    <a:pt x="1350" y="211"/>
                  </a:lnTo>
                  <a:lnTo>
                    <a:pt x="1321" y="185"/>
                  </a:lnTo>
                  <a:lnTo>
                    <a:pt x="1290" y="160"/>
                  </a:lnTo>
                  <a:lnTo>
                    <a:pt x="1259" y="138"/>
                  </a:lnTo>
                  <a:lnTo>
                    <a:pt x="1226" y="116"/>
                  </a:lnTo>
                  <a:lnTo>
                    <a:pt x="1192" y="98"/>
                  </a:lnTo>
                  <a:lnTo>
                    <a:pt x="1157" y="80"/>
                  </a:lnTo>
                  <a:lnTo>
                    <a:pt x="1121" y="64"/>
                  </a:lnTo>
                  <a:lnTo>
                    <a:pt x="1085" y="49"/>
                  </a:lnTo>
                  <a:lnTo>
                    <a:pt x="1048" y="36"/>
                  </a:lnTo>
                  <a:lnTo>
                    <a:pt x="1008" y="25"/>
                  </a:lnTo>
                  <a:lnTo>
                    <a:pt x="970" y="16"/>
                  </a:lnTo>
                  <a:lnTo>
                    <a:pt x="930" y="9"/>
                  </a:lnTo>
                  <a:lnTo>
                    <a:pt x="890" y="4"/>
                  </a:lnTo>
                  <a:lnTo>
                    <a:pt x="848" y="0"/>
                  </a:lnTo>
                  <a:lnTo>
                    <a:pt x="808" y="0"/>
                  </a:lnTo>
                  <a:lnTo>
                    <a:pt x="808" y="0"/>
                  </a:lnTo>
                  <a:lnTo>
                    <a:pt x="767" y="0"/>
                  </a:lnTo>
                  <a:lnTo>
                    <a:pt x="725" y="4"/>
                  </a:lnTo>
                  <a:lnTo>
                    <a:pt x="685" y="9"/>
                  </a:lnTo>
                  <a:lnTo>
                    <a:pt x="645" y="16"/>
                  </a:lnTo>
                  <a:lnTo>
                    <a:pt x="607" y="25"/>
                  </a:lnTo>
                  <a:lnTo>
                    <a:pt x="567" y="36"/>
                  </a:lnTo>
                  <a:lnTo>
                    <a:pt x="530" y="49"/>
                  </a:lnTo>
                  <a:lnTo>
                    <a:pt x="494" y="64"/>
                  </a:lnTo>
                  <a:lnTo>
                    <a:pt x="458" y="80"/>
                  </a:lnTo>
                  <a:lnTo>
                    <a:pt x="423" y="98"/>
                  </a:lnTo>
                  <a:lnTo>
                    <a:pt x="389" y="116"/>
                  </a:lnTo>
                  <a:lnTo>
                    <a:pt x="356" y="138"/>
                  </a:lnTo>
                  <a:lnTo>
                    <a:pt x="325" y="160"/>
                  </a:lnTo>
                  <a:lnTo>
                    <a:pt x="294" y="185"/>
                  </a:lnTo>
                  <a:lnTo>
                    <a:pt x="265" y="211"/>
                  </a:lnTo>
                  <a:lnTo>
                    <a:pt x="236" y="236"/>
                  </a:lnTo>
                  <a:lnTo>
                    <a:pt x="211" y="265"/>
                  </a:lnTo>
                  <a:lnTo>
                    <a:pt x="185" y="294"/>
                  </a:lnTo>
                  <a:lnTo>
                    <a:pt x="160" y="325"/>
                  </a:lnTo>
                  <a:lnTo>
                    <a:pt x="138" y="356"/>
                  </a:lnTo>
                  <a:lnTo>
                    <a:pt x="116" y="389"/>
                  </a:lnTo>
                  <a:lnTo>
                    <a:pt x="98" y="423"/>
                  </a:lnTo>
                  <a:lnTo>
                    <a:pt x="80" y="458"/>
                  </a:lnTo>
                  <a:lnTo>
                    <a:pt x="64" y="494"/>
                  </a:lnTo>
                  <a:lnTo>
                    <a:pt x="49" y="530"/>
                  </a:lnTo>
                  <a:lnTo>
                    <a:pt x="36" y="567"/>
                  </a:lnTo>
                  <a:lnTo>
                    <a:pt x="25" y="605"/>
                  </a:lnTo>
                  <a:lnTo>
                    <a:pt x="16" y="645"/>
                  </a:lnTo>
                  <a:lnTo>
                    <a:pt x="9" y="685"/>
                  </a:lnTo>
                  <a:lnTo>
                    <a:pt x="4" y="725"/>
                  </a:lnTo>
                  <a:lnTo>
                    <a:pt x="2" y="767"/>
                  </a:lnTo>
                  <a:lnTo>
                    <a:pt x="0" y="807"/>
                  </a:lnTo>
                  <a:lnTo>
                    <a:pt x="0" y="807"/>
                  </a:lnTo>
                  <a:lnTo>
                    <a:pt x="2" y="848"/>
                  </a:lnTo>
                  <a:lnTo>
                    <a:pt x="4" y="890"/>
                  </a:lnTo>
                  <a:lnTo>
                    <a:pt x="9" y="930"/>
                  </a:lnTo>
                  <a:lnTo>
                    <a:pt x="16" y="970"/>
                  </a:lnTo>
                  <a:lnTo>
                    <a:pt x="25" y="1008"/>
                  </a:lnTo>
                  <a:lnTo>
                    <a:pt x="36" y="1046"/>
                  </a:lnTo>
                  <a:lnTo>
                    <a:pt x="49" y="1085"/>
                  </a:lnTo>
                  <a:lnTo>
                    <a:pt x="64" y="1121"/>
                  </a:lnTo>
                  <a:lnTo>
                    <a:pt x="80" y="1157"/>
                  </a:lnTo>
                  <a:lnTo>
                    <a:pt x="98" y="1192"/>
                  </a:lnTo>
                  <a:lnTo>
                    <a:pt x="116" y="1226"/>
                  </a:lnTo>
                  <a:lnTo>
                    <a:pt x="138" y="1259"/>
                  </a:lnTo>
                  <a:lnTo>
                    <a:pt x="160" y="1290"/>
                  </a:lnTo>
                  <a:lnTo>
                    <a:pt x="185" y="1321"/>
                  </a:lnTo>
                  <a:lnTo>
                    <a:pt x="211" y="1350"/>
                  </a:lnTo>
                  <a:lnTo>
                    <a:pt x="236" y="1379"/>
                  </a:lnTo>
                  <a:lnTo>
                    <a:pt x="265" y="1404"/>
                  </a:lnTo>
                  <a:lnTo>
                    <a:pt x="294" y="1430"/>
                  </a:lnTo>
                  <a:lnTo>
                    <a:pt x="325" y="1455"/>
                  </a:lnTo>
                  <a:lnTo>
                    <a:pt x="356" y="1477"/>
                  </a:lnTo>
                  <a:lnTo>
                    <a:pt x="389" y="1497"/>
                  </a:lnTo>
                  <a:lnTo>
                    <a:pt x="423" y="1517"/>
                  </a:lnTo>
                  <a:lnTo>
                    <a:pt x="458" y="1535"/>
                  </a:lnTo>
                  <a:lnTo>
                    <a:pt x="494" y="1551"/>
                  </a:lnTo>
                  <a:lnTo>
                    <a:pt x="530" y="1566"/>
                  </a:lnTo>
                  <a:lnTo>
                    <a:pt x="567" y="1579"/>
                  </a:lnTo>
                  <a:lnTo>
                    <a:pt x="607" y="1590"/>
                  </a:lnTo>
                  <a:lnTo>
                    <a:pt x="645" y="1599"/>
                  </a:lnTo>
                  <a:lnTo>
                    <a:pt x="685" y="1606"/>
                  </a:lnTo>
                  <a:lnTo>
                    <a:pt x="725" y="1611"/>
                  </a:lnTo>
                  <a:lnTo>
                    <a:pt x="767" y="1613"/>
                  </a:lnTo>
                  <a:lnTo>
                    <a:pt x="808" y="1615"/>
                  </a:lnTo>
                  <a:lnTo>
                    <a:pt x="808" y="1615"/>
                  </a:lnTo>
                  <a:lnTo>
                    <a:pt x="848" y="1613"/>
                  </a:lnTo>
                  <a:lnTo>
                    <a:pt x="890" y="1611"/>
                  </a:lnTo>
                  <a:lnTo>
                    <a:pt x="930" y="1606"/>
                  </a:lnTo>
                  <a:lnTo>
                    <a:pt x="970" y="1599"/>
                  </a:lnTo>
                  <a:lnTo>
                    <a:pt x="1008" y="1590"/>
                  </a:lnTo>
                  <a:lnTo>
                    <a:pt x="1048" y="1579"/>
                  </a:lnTo>
                  <a:lnTo>
                    <a:pt x="1085" y="1566"/>
                  </a:lnTo>
                  <a:lnTo>
                    <a:pt x="1121" y="1551"/>
                  </a:lnTo>
                  <a:lnTo>
                    <a:pt x="1157" y="1535"/>
                  </a:lnTo>
                  <a:lnTo>
                    <a:pt x="1192" y="1517"/>
                  </a:lnTo>
                  <a:lnTo>
                    <a:pt x="1226" y="1497"/>
                  </a:lnTo>
                  <a:lnTo>
                    <a:pt x="1259" y="1477"/>
                  </a:lnTo>
                  <a:lnTo>
                    <a:pt x="1290" y="1455"/>
                  </a:lnTo>
                  <a:lnTo>
                    <a:pt x="1321" y="1430"/>
                  </a:lnTo>
                  <a:lnTo>
                    <a:pt x="1350" y="1404"/>
                  </a:lnTo>
                  <a:lnTo>
                    <a:pt x="1379" y="1379"/>
                  </a:lnTo>
                  <a:lnTo>
                    <a:pt x="1404" y="1350"/>
                  </a:lnTo>
                  <a:lnTo>
                    <a:pt x="1430" y="1321"/>
                  </a:lnTo>
                  <a:lnTo>
                    <a:pt x="1455" y="1290"/>
                  </a:lnTo>
                  <a:lnTo>
                    <a:pt x="1477" y="1259"/>
                  </a:lnTo>
                  <a:lnTo>
                    <a:pt x="1499" y="1226"/>
                  </a:lnTo>
                  <a:lnTo>
                    <a:pt x="1517" y="1192"/>
                  </a:lnTo>
                  <a:lnTo>
                    <a:pt x="1535" y="1157"/>
                  </a:lnTo>
                  <a:lnTo>
                    <a:pt x="1551" y="1121"/>
                  </a:lnTo>
                  <a:lnTo>
                    <a:pt x="1566" y="1085"/>
                  </a:lnTo>
                  <a:lnTo>
                    <a:pt x="1579" y="1046"/>
                  </a:lnTo>
                  <a:lnTo>
                    <a:pt x="1590" y="1008"/>
                  </a:lnTo>
                  <a:lnTo>
                    <a:pt x="1599" y="970"/>
                  </a:lnTo>
                  <a:lnTo>
                    <a:pt x="1606" y="930"/>
                  </a:lnTo>
                  <a:lnTo>
                    <a:pt x="1611" y="890"/>
                  </a:lnTo>
                  <a:lnTo>
                    <a:pt x="1613" y="848"/>
                  </a:lnTo>
                  <a:lnTo>
                    <a:pt x="1615" y="807"/>
                  </a:lnTo>
                  <a:lnTo>
                    <a:pt x="1615" y="807"/>
                  </a:lnTo>
                  <a:close/>
                  <a:moveTo>
                    <a:pt x="808" y="1533"/>
                  </a:moveTo>
                  <a:lnTo>
                    <a:pt x="808" y="1533"/>
                  </a:lnTo>
                  <a:lnTo>
                    <a:pt x="770" y="1533"/>
                  </a:lnTo>
                  <a:lnTo>
                    <a:pt x="734" y="1530"/>
                  </a:lnTo>
                  <a:lnTo>
                    <a:pt x="698" y="1526"/>
                  </a:lnTo>
                  <a:lnTo>
                    <a:pt x="661" y="1519"/>
                  </a:lnTo>
                  <a:lnTo>
                    <a:pt x="627" y="1511"/>
                  </a:lnTo>
                  <a:lnTo>
                    <a:pt x="592" y="1501"/>
                  </a:lnTo>
                  <a:lnTo>
                    <a:pt x="558" y="1490"/>
                  </a:lnTo>
                  <a:lnTo>
                    <a:pt x="525" y="1477"/>
                  </a:lnTo>
                  <a:lnTo>
                    <a:pt x="492" y="1462"/>
                  </a:lnTo>
                  <a:lnTo>
                    <a:pt x="461" y="1446"/>
                  </a:lnTo>
                  <a:lnTo>
                    <a:pt x="431" y="1428"/>
                  </a:lnTo>
                  <a:lnTo>
                    <a:pt x="401" y="1410"/>
                  </a:lnTo>
                  <a:lnTo>
                    <a:pt x="372" y="1390"/>
                  </a:lnTo>
                  <a:lnTo>
                    <a:pt x="345" y="1368"/>
                  </a:lnTo>
                  <a:lnTo>
                    <a:pt x="320" y="1344"/>
                  </a:lnTo>
                  <a:lnTo>
                    <a:pt x="294" y="1321"/>
                  </a:lnTo>
                  <a:lnTo>
                    <a:pt x="271" y="1295"/>
                  </a:lnTo>
                  <a:lnTo>
                    <a:pt x="247" y="1270"/>
                  </a:lnTo>
                  <a:lnTo>
                    <a:pt x="225" y="1243"/>
                  </a:lnTo>
                  <a:lnTo>
                    <a:pt x="205" y="1214"/>
                  </a:lnTo>
                  <a:lnTo>
                    <a:pt x="185" y="1184"/>
                  </a:lnTo>
                  <a:lnTo>
                    <a:pt x="169" y="1154"/>
                  </a:lnTo>
                  <a:lnTo>
                    <a:pt x="153" y="1123"/>
                  </a:lnTo>
                  <a:lnTo>
                    <a:pt x="138" y="1090"/>
                  </a:lnTo>
                  <a:lnTo>
                    <a:pt x="125" y="1057"/>
                  </a:lnTo>
                  <a:lnTo>
                    <a:pt x="113" y="1023"/>
                  </a:lnTo>
                  <a:lnTo>
                    <a:pt x="104" y="988"/>
                  </a:lnTo>
                  <a:lnTo>
                    <a:pt x="96" y="954"/>
                  </a:lnTo>
                  <a:lnTo>
                    <a:pt x="89" y="917"/>
                  </a:lnTo>
                  <a:lnTo>
                    <a:pt x="85" y="881"/>
                  </a:lnTo>
                  <a:lnTo>
                    <a:pt x="82" y="845"/>
                  </a:lnTo>
                  <a:lnTo>
                    <a:pt x="80" y="807"/>
                  </a:lnTo>
                  <a:lnTo>
                    <a:pt x="80" y="807"/>
                  </a:lnTo>
                  <a:lnTo>
                    <a:pt x="82" y="770"/>
                  </a:lnTo>
                  <a:lnTo>
                    <a:pt x="85" y="734"/>
                  </a:lnTo>
                  <a:lnTo>
                    <a:pt x="89" y="698"/>
                  </a:lnTo>
                  <a:lnTo>
                    <a:pt x="96" y="661"/>
                  </a:lnTo>
                  <a:lnTo>
                    <a:pt x="104" y="627"/>
                  </a:lnTo>
                  <a:lnTo>
                    <a:pt x="113" y="592"/>
                  </a:lnTo>
                  <a:lnTo>
                    <a:pt x="125" y="558"/>
                  </a:lnTo>
                  <a:lnTo>
                    <a:pt x="138" y="525"/>
                  </a:lnTo>
                  <a:lnTo>
                    <a:pt x="153" y="492"/>
                  </a:lnTo>
                  <a:lnTo>
                    <a:pt x="169" y="461"/>
                  </a:lnTo>
                  <a:lnTo>
                    <a:pt x="185" y="431"/>
                  </a:lnTo>
                  <a:lnTo>
                    <a:pt x="205" y="401"/>
                  </a:lnTo>
                  <a:lnTo>
                    <a:pt x="225" y="372"/>
                  </a:lnTo>
                  <a:lnTo>
                    <a:pt x="247" y="345"/>
                  </a:lnTo>
                  <a:lnTo>
                    <a:pt x="271" y="320"/>
                  </a:lnTo>
                  <a:lnTo>
                    <a:pt x="294" y="294"/>
                  </a:lnTo>
                  <a:lnTo>
                    <a:pt x="320" y="269"/>
                  </a:lnTo>
                  <a:lnTo>
                    <a:pt x="345" y="247"/>
                  </a:lnTo>
                  <a:lnTo>
                    <a:pt x="372" y="225"/>
                  </a:lnTo>
                  <a:lnTo>
                    <a:pt x="401" y="205"/>
                  </a:lnTo>
                  <a:lnTo>
                    <a:pt x="431" y="185"/>
                  </a:lnTo>
                  <a:lnTo>
                    <a:pt x="461" y="169"/>
                  </a:lnTo>
                  <a:lnTo>
                    <a:pt x="492" y="153"/>
                  </a:lnTo>
                  <a:lnTo>
                    <a:pt x="525" y="138"/>
                  </a:lnTo>
                  <a:lnTo>
                    <a:pt x="558" y="125"/>
                  </a:lnTo>
                  <a:lnTo>
                    <a:pt x="592" y="113"/>
                  </a:lnTo>
                  <a:lnTo>
                    <a:pt x="627" y="104"/>
                  </a:lnTo>
                  <a:lnTo>
                    <a:pt x="661" y="94"/>
                  </a:lnTo>
                  <a:lnTo>
                    <a:pt x="698" y="89"/>
                  </a:lnTo>
                  <a:lnTo>
                    <a:pt x="734" y="84"/>
                  </a:lnTo>
                  <a:lnTo>
                    <a:pt x="770" y="82"/>
                  </a:lnTo>
                  <a:lnTo>
                    <a:pt x="808" y="80"/>
                  </a:lnTo>
                  <a:lnTo>
                    <a:pt x="808" y="80"/>
                  </a:lnTo>
                  <a:lnTo>
                    <a:pt x="845" y="82"/>
                  </a:lnTo>
                  <a:lnTo>
                    <a:pt x="881" y="84"/>
                  </a:lnTo>
                  <a:lnTo>
                    <a:pt x="917" y="89"/>
                  </a:lnTo>
                  <a:lnTo>
                    <a:pt x="954" y="94"/>
                  </a:lnTo>
                  <a:lnTo>
                    <a:pt x="988" y="104"/>
                  </a:lnTo>
                  <a:lnTo>
                    <a:pt x="1023" y="113"/>
                  </a:lnTo>
                  <a:lnTo>
                    <a:pt x="1057" y="125"/>
                  </a:lnTo>
                  <a:lnTo>
                    <a:pt x="1090" y="138"/>
                  </a:lnTo>
                  <a:lnTo>
                    <a:pt x="1123" y="153"/>
                  </a:lnTo>
                  <a:lnTo>
                    <a:pt x="1154" y="169"/>
                  </a:lnTo>
                  <a:lnTo>
                    <a:pt x="1184" y="185"/>
                  </a:lnTo>
                  <a:lnTo>
                    <a:pt x="1214" y="205"/>
                  </a:lnTo>
                  <a:lnTo>
                    <a:pt x="1243" y="225"/>
                  </a:lnTo>
                  <a:lnTo>
                    <a:pt x="1270" y="247"/>
                  </a:lnTo>
                  <a:lnTo>
                    <a:pt x="1295" y="269"/>
                  </a:lnTo>
                  <a:lnTo>
                    <a:pt x="1321" y="294"/>
                  </a:lnTo>
                  <a:lnTo>
                    <a:pt x="1346" y="320"/>
                  </a:lnTo>
                  <a:lnTo>
                    <a:pt x="1368" y="345"/>
                  </a:lnTo>
                  <a:lnTo>
                    <a:pt x="1390" y="372"/>
                  </a:lnTo>
                  <a:lnTo>
                    <a:pt x="1410" y="401"/>
                  </a:lnTo>
                  <a:lnTo>
                    <a:pt x="1430" y="431"/>
                  </a:lnTo>
                  <a:lnTo>
                    <a:pt x="1446" y="461"/>
                  </a:lnTo>
                  <a:lnTo>
                    <a:pt x="1462" y="492"/>
                  </a:lnTo>
                  <a:lnTo>
                    <a:pt x="1477" y="525"/>
                  </a:lnTo>
                  <a:lnTo>
                    <a:pt x="1490" y="558"/>
                  </a:lnTo>
                  <a:lnTo>
                    <a:pt x="1502" y="592"/>
                  </a:lnTo>
                  <a:lnTo>
                    <a:pt x="1511" y="627"/>
                  </a:lnTo>
                  <a:lnTo>
                    <a:pt x="1519" y="661"/>
                  </a:lnTo>
                  <a:lnTo>
                    <a:pt x="1526" y="698"/>
                  </a:lnTo>
                  <a:lnTo>
                    <a:pt x="1531" y="734"/>
                  </a:lnTo>
                  <a:lnTo>
                    <a:pt x="1533" y="770"/>
                  </a:lnTo>
                  <a:lnTo>
                    <a:pt x="1535" y="807"/>
                  </a:lnTo>
                  <a:lnTo>
                    <a:pt x="1535" y="807"/>
                  </a:lnTo>
                  <a:lnTo>
                    <a:pt x="1533" y="845"/>
                  </a:lnTo>
                  <a:lnTo>
                    <a:pt x="1531" y="881"/>
                  </a:lnTo>
                  <a:lnTo>
                    <a:pt x="1526" y="917"/>
                  </a:lnTo>
                  <a:lnTo>
                    <a:pt x="1519" y="954"/>
                  </a:lnTo>
                  <a:lnTo>
                    <a:pt x="1511" y="988"/>
                  </a:lnTo>
                  <a:lnTo>
                    <a:pt x="1502" y="1023"/>
                  </a:lnTo>
                  <a:lnTo>
                    <a:pt x="1490" y="1057"/>
                  </a:lnTo>
                  <a:lnTo>
                    <a:pt x="1477" y="1090"/>
                  </a:lnTo>
                  <a:lnTo>
                    <a:pt x="1462" y="1123"/>
                  </a:lnTo>
                  <a:lnTo>
                    <a:pt x="1446" y="1154"/>
                  </a:lnTo>
                  <a:lnTo>
                    <a:pt x="1430" y="1184"/>
                  </a:lnTo>
                  <a:lnTo>
                    <a:pt x="1410" y="1214"/>
                  </a:lnTo>
                  <a:lnTo>
                    <a:pt x="1390" y="1243"/>
                  </a:lnTo>
                  <a:lnTo>
                    <a:pt x="1368" y="1270"/>
                  </a:lnTo>
                  <a:lnTo>
                    <a:pt x="1346" y="1295"/>
                  </a:lnTo>
                  <a:lnTo>
                    <a:pt x="1321" y="1321"/>
                  </a:lnTo>
                  <a:lnTo>
                    <a:pt x="1295" y="1344"/>
                  </a:lnTo>
                  <a:lnTo>
                    <a:pt x="1270" y="1368"/>
                  </a:lnTo>
                  <a:lnTo>
                    <a:pt x="1243" y="1390"/>
                  </a:lnTo>
                  <a:lnTo>
                    <a:pt x="1214" y="1410"/>
                  </a:lnTo>
                  <a:lnTo>
                    <a:pt x="1184" y="1428"/>
                  </a:lnTo>
                  <a:lnTo>
                    <a:pt x="1154" y="1446"/>
                  </a:lnTo>
                  <a:lnTo>
                    <a:pt x="1123" y="1462"/>
                  </a:lnTo>
                  <a:lnTo>
                    <a:pt x="1090" y="1477"/>
                  </a:lnTo>
                  <a:lnTo>
                    <a:pt x="1057" y="1490"/>
                  </a:lnTo>
                  <a:lnTo>
                    <a:pt x="1023" y="1501"/>
                  </a:lnTo>
                  <a:lnTo>
                    <a:pt x="988" y="1511"/>
                  </a:lnTo>
                  <a:lnTo>
                    <a:pt x="954" y="1519"/>
                  </a:lnTo>
                  <a:lnTo>
                    <a:pt x="917" y="1526"/>
                  </a:lnTo>
                  <a:lnTo>
                    <a:pt x="881" y="1530"/>
                  </a:lnTo>
                  <a:lnTo>
                    <a:pt x="845" y="1533"/>
                  </a:lnTo>
                  <a:lnTo>
                    <a:pt x="808" y="1533"/>
                  </a:lnTo>
                  <a:lnTo>
                    <a:pt x="808" y="153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Freeform 16">
              <a:extLst>
                <a:ext uri="{FF2B5EF4-FFF2-40B4-BE49-F238E27FC236}">
                  <a16:creationId xmlns:a16="http://schemas.microsoft.com/office/drawing/2014/main" id="{629794D2-448F-D0F9-B9E5-7D63D58C8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7986713" y="2770188"/>
              <a:ext cx="374650" cy="674688"/>
            </a:xfrm>
            <a:custGeom>
              <a:avLst/>
              <a:gdLst>
                <a:gd name="T0" fmla="*/ 421 w 472"/>
                <a:gd name="T1" fmla="*/ 0 h 850"/>
                <a:gd name="T2" fmla="*/ 332 w 472"/>
                <a:gd name="T3" fmla="*/ 32 h 850"/>
                <a:gd name="T4" fmla="*/ 250 w 472"/>
                <a:gd name="T5" fmla="*/ 78 h 850"/>
                <a:gd name="T6" fmla="*/ 179 w 472"/>
                <a:gd name="T7" fmla="*/ 134 h 850"/>
                <a:gd name="T8" fmla="*/ 118 w 472"/>
                <a:gd name="T9" fmla="*/ 201 h 850"/>
                <a:gd name="T10" fmla="*/ 69 w 472"/>
                <a:gd name="T11" fmla="*/ 280 h 850"/>
                <a:gd name="T12" fmla="*/ 31 w 472"/>
                <a:gd name="T13" fmla="*/ 363 h 850"/>
                <a:gd name="T14" fmla="*/ 9 w 472"/>
                <a:gd name="T15" fmla="*/ 452 h 850"/>
                <a:gd name="T16" fmla="*/ 0 w 472"/>
                <a:gd name="T17" fmla="*/ 547 h 850"/>
                <a:gd name="T18" fmla="*/ 1 w 472"/>
                <a:gd name="T19" fmla="*/ 585 h 850"/>
                <a:gd name="T20" fmla="*/ 11 w 472"/>
                <a:gd name="T21" fmla="*/ 657 h 850"/>
                <a:gd name="T22" fmla="*/ 31 w 472"/>
                <a:gd name="T23" fmla="*/ 728 h 850"/>
                <a:gd name="T24" fmla="*/ 58 w 472"/>
                <a:gd name="T25" fmla="*/ 797 h 850"/>
                <a:gd name="T26" fmla="*/ 76 w 472"/>
                <a:gd name="T27" fmla="*/ 830 h 850"/>
                <a:gd name="T28" fmla="*/ 90 w 472"/>
                <a:gd name="T29" fmla="*/ 845 h 850"/>
                <a:gd name="T30" fmla="*/ 110 w 472"/>
                <a:gd name="T31" fmla="*/ 850 h 850"/>
                <a:gd name="T32" fmla="*/ 121 w 472"/>
                <a:gd name="T33" fmla="*/ 848 h 850"/>
                <a:gd name="T34" fmla="*/ 130 w 472"/>
                <a:gd name="T35" fmla="*/ 845 h 850"/>
                <a:gd name="T36" fmla="*/ 143 w 472"/>
                <a:gd name="T37" fmla="*/ 834 h 850"/>
                <a:gd name="T38" fmla="*/ 150 w 472"/>
                <a:gd name="T39" fmla="*/ 821 h 850"/>
                <a:gd name="T40" fmla="*/ 150 w 472"/>
                <a:gd name="T41" fmla="*/ 805 h 850"/>
                <a:gd name="T42" fmla="*/ 145 w 472"/>
                <a:gd name="T43" fmla="*/ 790 h 850"/>
                <a:gd name="T44" fmla="*/ 130 w 472"/>
                <a:gd name="T45" fmla="*/ 761 h 850"/>
                <a:gd name="T46" fmla="*/ 107 w 472"/>
                <a:gd name="T47" fmla="*/ 703 h 850"/>
                <a:gd name="T48" fmla="*/ 90 w 472"/>
                <a:gd name="T49" fmla="*/ 643 h 850"/>
                <a:gd name="T50" fmla="*/ 81 w 472"/>
                <a:gd name="T51" fmla="*/ 579 h 850"/>
                <a:gd name="T52" fmla="*/ 81 w 472"/>
                <a:gd name="T53" fmla="*/ 547 h 850"/>
                <a:gd name="T54" fmla="*/ 89 w 472"/>
                <a:gd name="T55" fmla="*/ 467 h 850"/>
                <a:gd name="T56" fmla="*/ 107 w 472"/>
                <a:gd name="T57" fmla="*/ 389 h 850"/>
                <a:gd name="T58" fmla="*/ 140 w 472"/>
                <a:gd name="T59" fmla="*/ 318 h 850"/>
                <a:gd name="T60" fmla="*/ 181 w 472"/>
                <a:gd name="T61" fmla="*/ 250 h 850"/>
                <a:gd name="T62" fmla="*/ 234 w 472"/>
                <a:gd name="T63" fmla="*/ 194 h 850"/>
                <a:gd name="T64" fmla="*/ 296 w 472"/>
                <a:gd name="T65" fmla="*/ 145 h 850"/>
                <a:gd name="T66" fmla="*/ 365 w 472"/>
                <a:gd name="T67" fmla="*/ 105 h 850"/>
                <a:gd name="T68" fmla="*/ 443 w 472"/>
                <a:gd name="T69" fmla="*/ 78 h 850"/>
                <a:gd name="T70" fmla="*/ 450 w 472"/>
                <a:gd name="T71" fmla="*/ 76 h 850"/>
                <a:gd name="T72" fmla="*/ 463 w 472"/>
                <a:gd name="T73" fmla="*/ 67 h 850"/>
                <a:gd name="T74" fmla="*/ 470 w 472"/>
                <a:gd name="T75" fmla="*/ 52 h 850"/>
                <a:gd name="T76" fmla="*/ 472 w 472"/>
                <a:gd name="T77" fmla="*/ 38 h 850"/>
                <a:gd name="T78" fmla="*/ 470 w 472"/>
                <a:gd name="T79" fmla="*/ 29 h 850"/>
                <a:gd name="T80" fmla="*/ 465 w 472"/>
                <a:gd name="T81" fmla="*/ 14 h 850"/>
                <a:gd name="T82" fmla="*/ 452 w 472"/>
                <a:gd name="T83" fmla="*/ 5 h 850"/>
                <a:gd name="T84" fmla="*/ 437 w 472"/>
                <a:gd name="T85" fmla="*/ 0 h 850"/>
                <a:gd name="T86" fmla="*/ 421 w 472"/>
                <a:gd name="T87" fmla="*/ 0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72" h="850">
                  <a:moveTo>
                    <a:pt x="421" y="0"/>
                  </a:moveTo>
                  <a:lnTo>
                    <a:pt x="421" y="0"/>
                  </a:lnTo>
                  <a:lnTo>
                    <a:pt x="376" y="14"/>
                  </a:lnTo>
                  <a:lnTo>
                    <a:pt x="332" y="32"/>
                  </a:lnTo>
                  <a:lnTo>
                    <a:pt x="290" y="52"/>
                  </a:lnTo>
                  <a:lnTo>
                    <a:pt x="250" y="78"/>
                  </a:lnTo>
                  <a:lnTo>
                    <a:pt x="214" y="105"/>
                  </a:lnTo>
                  <a:lnTo>
                    <a:pt x="179" y="134"/>
                  </a:lnTo>
                  <a:lnTo>
                    <a:pt x="147" y="167"/>
                  </a:lnTo>
                  <a:lnTo>
                    <a:pt x="118" y="201"/>
                  </a:lnTo>
                  <a:lnTo>
                    <a:pt x="92" y="240"/>
                  </a:lnTo>
                  <a:lnTo>
                    <a:pt x="69" y="280"/>
                  </a:lnTo>
                  <a:lnTo>
                    <a:pt x="49" y="320"/>
                  </a:lnTo>
                  <a:lnTo>
                    <a:pt x="31" y="363"/>
                  </a:lnTo>
                  <a:lnTo>
                    <a:pt x="18" y="407"/>
                  </a:lnTo>
                  <a:lnTo>
                    <a:pt x="9" y="452"/>
                  </a:lnTo>
                  <a:lnTo>
                    <a:pt x="1" y="499"/>
                  </a:lnTo>
                  <a:lnTo>
                    <a:pt x="0" y="547"/>
                  </a:lnTo>
                  <a:lnTo>
                    <a:pt x="0" y="547"/>
                  </a:lnTo>
                  <a:lnTo>
                    <a:pt x="1" y="585"/>
                  </a:lnTo>
                  <a:lnTo>
                    <a:pt x="5" y="621"/>
                  </a:lnTo>
                  <a:lnTo>
                    <a:pt x="11" y="657"/>
                  </a:lnTo>
                  <a:lnTo>
                    <a:pt x="20" y="694"/>
                  </a:lnTo>
                  <a:lnTo>
                    <a:pt x="31" y="728"/>
                  </a:lnTo>
                  <a:lnTo>
                    <a:pt x="43" y="763"/>
                  </a:lnTo>
                  <a:lnTo>
                    <a:pt x="58" y="797"/>
                  </a:lnTo>
                  <a:lnTo>
                    <a:pt x="76" y="830"/>
                  </a:lnTo>
                  <a:lnTo>
                    <a:pt x="76" y="830"/>
                  </a:lnTo>
                  <a:lnTo>
                    <a:pt x="83" y="839"/>
                  </a:lnTo>
                  <a:lnTo>
                    <a:pt x="90" y="845"/>
                  </a:lnTo>
                  <a:lnTo>
                    <a:pt x="101" y="848"/>
                  </a:lnTo>
                  <a:lnTo>
                    <a:pt x="110" y="850"/>
                  </a:lnTo>
                  <a:lnTo>
                    <a:pt x="110" y="850"/>
                  </a:lnTo>
                  <a:lnTo>
                    <a:pt x="121" y="848"/>
                  </a:lnTo>
                  <a:lnTo>
                    <a:pt x="130" y="845"/>
                  </a:lnTo>
                  <a:lnTo>
                    <a:pt x="130" y="845"/>
                  </a:lnTo>
                  <a:lnTo>
                    <a:pt x="138" y="839"/>
                  </a:lnTo>
                  <a:lnTo>
                    <a:pt x="143" y="834"/>
                  </a:lnTo>
                  <a:lnTo>
                    <a:pt x="147" y="828"/>
                  </a:lnTo>
                  <a:lnTo>
                    <a:pt x="150" y="821"/>
                  </a:lnTo>
                  <a:lnTo>
                    <a:pt x="150" y="812"/>
                  </a:lnTo>
                  <a:lnTo>
                    <a:pt x="150" y="805"/>
                  </a:lnTo>
                  <a:lnTo>
                    <a:pt x="149" y="797"/>
                  </a:lnTo>
                  <a:lnTo>
                    <a:pt x="145" y="790"/>
                  </a:lnTo>
                  <a:lnTo>
                    <a:pt x="145" y="790"/>
                  </a:lnTo>
                  <a:lnTo>
                    <a:pt x="130" y="761"/>
                  </a:lnTo>
                  <a:lnTo>
                    <a:pt x="118" y="732"/>
                  </a:lnTo>
                  <a:lnTo>
                    <a:pt x="107" y="703"/>
                  </a:lnTo>
                  <a:lnTo>
                    <a:pt x="98" y="672"/>
                  </a:lnTo>
                  <a:lnTo>
                    <a:pt x="90" y="643"/>
                  </a:lnTo>
                  <a:lnTo>
                    <a:pt x="85" y="610"/>
                  </a:lnTo>
                  <a:lnTo>
                    <a:pt x="81" y="579"/>
                  </a:lnTo>
                  <a:lnTo>
                    <a:pt x="81" y="547"/>
                  </a:lnTo>
                  <a:lnTo>
                    <a:pt x="81" y="547"/>
                  </a:lnTo>
                  <a:lnTo>
                    <a:pt x="83" y="507"/>
                  </a:lnTo>
                  <a:lnTo>
                    <a:pt x="89" y="467"/>
                  </a:lnTo>
                  <a:lnTo>
                    <a:pt x="96" y="427"/>
                  </a:lnTo>
                  <a:lnTo>
                    <a:pt x="107" y="389"/>
                  </a:lnTo>
                  <a:lnTo>
                    <a:pt x="121" y="352"/>
                  </a:lnTo>
                  <a:lnTo>
                    <a:pt x="140" y="318"/>
                  </a:lnTo>
                  <a:lnTo>
                    <a:pt x="159" y="283"/>
                  </a:lnTo>
                  <a:lnTo>
                    <a:pt x="181" y="250"/>
                  </a:lnTo>
                  <a:lnTo>
                    <a:pt x="207" y="221"/>
                  </a:lnTo>
                  <a:lnTo>
                    <a:pt x="234" y="194"/>
                  </a:lnTo>
                  <a:lnTo>
                    <a:pt x="265" y="167"/>
                  </a:lnTo>
                  <a:lnTo>
                    <a:pt x="296" y="145"/>
                  </a:lnTo>
                  <a:lnTo>
                    <a:pt x="330" y="123"/>
                  </a:lnTo>
                  <a:lnTo>
                    <a:pt x="365" y="105"/>
                  </a:lnTo>
                  <a:lnTo>
                    <a:pt x="403" y="91"/>
                  </a:lnTo>
                  <a:lnTo>
                    <a:pt x="443" y="78"/>
                  </a:lnTo>
                  <a:lnTo>
                    <a:pt x="443" y="78"/>
                  </a:lnTo>
                  <a:lnTo>
                    <a:pt x="450" y="76"/>
                  </a:lnTo>
                  <a:lnTo>
                    <a:pt x="457" y="72"/>
                  </a:lnTo>
                  <a:lnTo>
                    <a:pt x="463" y="67"/>
                  </a:lnTo>
                  <a:lnTo>
                    <a:pt x="467" y="60"/>
                  </a:lnTo>
                  <a:lnTo>
                    <a:pt x="470" y="52"/>
                  </a:lnTo>
                  <a:lnTo>
                    <a:pt x="472" y="45"/>
                  </a:lnTo>
                  <a:lnTo>
                    <a:pt x="472" y="38"/>
                  </a:lnTo>
                  <a:lnTo>
                    <a:pt x="470" y="29"/>
                  </a:lnTo>
                  <a:lnTo>
                    <a:pt x="470" y="29"/>
                  </a:lnTo>
                  <a:lnTo>
                    <a:pt x="468" y="22"/>
                  </a:lnTo>
                  <a:lnTo>
                    <a:pt x="465" y="14"/>
                  </a:lnTo>
                  <a:lnTo>
                    <a:pt x="459" y="9"/>
                  </a:lnTo>
                  <a:lnTo>
                    <a:pt x="452" y="5"/>
                  </a:lnTo>
                  <a:lnTo>
                    <a:pt x="445" y="2"/>
                  </a:lnTo>
                  <a:lnTo>
                    <a:pt x="437" y="0"/>
                  </a:lnTo>
                  <a:lnTo>
                    <a:pt x="430" y="0"/>
                  </a:lnTo>
                  <a:lnTo>
                    <a:pt x="421" y="0"/>
                  </a:lnTo>
                  <a:lnTo>
                    <a:pt x="42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Freeform 17">
              <a:extLst>
                <a:ext uri="{FF2B5EF4-FFF2-40B4-BE49-F238E27FC236}">
                  <a16:creationId xmlns:a16="http://schemas.microsoft.com/office/drawing/2014/main" id="{EB7277AB-91A5-7B91-644B-B29ECFF4093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874126" y="3636963"/>
              <a:ext cx="636588" cy="633413"/>
            </a:xfrm>
            <a:custGeom>
              <a:avLst/>
              <a:gdLst>
                <a:gd name="T0" fmla="*/ 292 w 801"/>
                <a:gd name="T1" fmla="*/ 34 h 799"/>
                <a:gd name="T2" fmla="*/ 283 w 801"/>
                <a:gd name="T3" fmla="*/ 25 h 799"/>
                <a:gd name="T4" fmla="*/ 263 w 801"/>
                <a:gd name="T5" fmla="*/ 12 h 799"/>
                <a:gd name="T6" fmla="*/ 241 w 801"/>
                <a:gd name="T7" fmla="*/ 3 h 799"/>
                <a:gd name="T8" fmla="*/ 207 w 801"/>
                <a:gd name="T9" fmla="*/ 0 h 799"/>
                <a:gd name="T10" fmla="*/ 172 w 801"/>
                <a:gd name="T11" fmla="*/ 3 h 799"/>
                <a:gd name="T12" fmla="*/ 150 w 801"/>
                <a:gd name="T13" fmla="*/ 12 h 799"/>
                <a:gd name="T14" fmla="*/ 130 w 801"/>
                <a:gd name="T15" fmla="*/ 25 h 799"/>
                <a:gd name="T16" fmla="*/ 36 w 801"/>
                <a:gd name="T17" fmla="*/ 119 h 799"/>
                <a:gd name="T18" fmla="*/ 27 w 801"/>
                <a:gd name="T19" fmla="*/ 129 h 799"/>
                <a:gd name="T20" fmla="*/ 14 w 801"/>
                <a:gd name="T21" fmla="*/ 147 h 799"/>
                <a:gd name="T22" fmla="*/ 5 w 801"/>
                <a:gd name="T23" fmla="*/ 169 h 799"/>
                <a:gd name="T24" fmla="*/ 2 w 801"/>
                <a:gd name="T25" fmla="*/ 192 h 799"/>
                <a:gd name="T26" fmla="*/ 0 w 801"/>
                <a:gd name="T27" fmla="*/ 205 h 799"/>
                <a:gd name="T28" fmla="*/ 3 w 801"/>
                <a:gd name="T29" fmla="*/ 228 h 799"/>
                <a:gd name="T30" fmla="*/ 9 w 801"/>
                <a:gd name="T31" fmla="*/ 250 h 799"/>
                <a:gd name="T32" fmla="*/ 20 w 801"/>
                <a:gd name="T33" fmla="*/ 272 h 799"/>
                <a:gd name="T34" fmla="*/ 36 w 801"/>
                <a:gd name="T35" fmla="*/ 290 h 799"/>
                <a:gd name="T36" fmla="*/ 499 w 801"/>
                <a:gd name="T37" fmla="*/ 754 h 799"/>
                <a:gd name="T38" fmla="*/ 523 w 801"/>
                <a:gd name="T39" fmla="*/ 772 h 799"/>
                <a:gd name="T40" fmla="*/ 550 w 801"/>
                <a:gd name="T41" fmla="*/ 786 h 799"/>
                <a:gd name="T42" fmla="*/ 581 w 801"/>
                <a:gd name="T43" fmla="*/ 795 h 799"/>
                <a:gd name="T44" fmla="*/ 614 w 801"/>
                <a:gd name="T45" fmla="*/ 799 h 799"/>
                <a:gd name="T46" fmla="*/ 630 w 801"/>
                <a:gd name="T47" fmla="*/ 797 h 799"/>
                <a:gd name="T48" fmla="*/ 661 w 801"/>
                <a:gd name="T49" fmla="*/ 792 h 799"/>
                <a:gd name="T50" fmla="*/ 681 w 801"/>
                <a:gd name="T51" fmla="*/ 783 h 799"/>
                <a:gd name="T52" fmla="*/ 788 w 801"/>
                <a:gd name="T53" fmla="*/ 672 h 799"/>
                <a:gd name="T54" fmla="*/ 795 w 801"/>
                <a:gd name="T55" fmla="*/ 652 h 799"/>
                <a:gd name="T56" fmla="*/ 801 w 801"/>
                <a:gd name="T57" fmla="*/ 605 h 799"/>
                <a:gd name="T58" fmla="*/ 792 w 801"/>
                <a:gd name="T59" fmla="*/ 557 h 799"/>
                <a:gd name="T60" fmla="*/ 770 w 801"/>
                <a:gd name="T61" fmla="*/ 514 h 799"/>
                <a:gd name="T62" fmla="*/ 755 w 801"/>
                <a:gd name="T63" fmla="*/ 497 h 799"/>
                <a:gd name="T64" fmla="*/ 636 w 801"/>
                <a:gd name="T65" fmla="*/ 715 h 799"/>
                <a:gd name="T66" fmla="*/ 626 w 801"/>
                <a:gd name="T67" fmla="*/ 717 h 799"/>
                <a:gd name="T68" fmla="*/ 605 w 801"/>
                <a:gd name="T69" fmla="*/ 717 h 799"/>
                <a:gd name="T70" fmla="*/ 583 w 801"/>
                <a:gd name="T71" fmla="*/ 712 h 799"/>
                <a:gd name="T72" fmla="*/ 563 w 801"/>
                <a:gd name="T73" fmla="*/ 703 h 799"/>
                <a:gd name="T74" fmla="*/ 92 w 801"/>
                <a:gd name="T75" fmla="*/ 234 h 799"/>
                <a:gd name="T76" fmla="*/ 87 w 801"/>
                <a:gd name="T77" fmla="*/ 227 h 799"/>
                <a:gd name="T78" fmla="*/ 81 w 801"/>
                <a:gd name="T79" fmla="*/ 212 h 799"/>
                <a:gd name="T80" fmla="*/ 81 w 801"/>
                <a:gd name="T81" fmla="*/ 205 h 799"/>
                <a:gd name="T82" fmla="*/ 83 w 801"/>
                <a:gd name="T83" fmla="*/ 189 h 799"/>
                <a:gd name="T84" fmla="*/ 92 w 801"/>
                <a:gd name="T85" fmla="*/ 176 h 799"/>
                <a:gd name="T86" fmla="*/ 178 w 801"/>
                <a:gd name="T87" fmla="*/ 90 h 799"/>
                <a:gd name="T88" fmla="*/ 192 w 801"/>
                <a:gd name="T89" fmla="*/ 81 h 799"/>
                <a:gd name="T90" fmla="*/ 207 w 801"/>
                <a:gd name="T91" fmla="*/ 80 h 799"/>
                <a:gd name="T92" fmla="*/ 214 w 801"/>
                <a:gd name="T93" fmla="*/ 80 h 799"/>
                <a:gd name="T94" fmla="*/ 229 w 801"/>
                <a:gd name="T95" fmla="*/ 85 h 799"/>
                <a:gd name="T96" fmla="*/ 699 w 801"/>
                <a:gd name="T97" fmla="*/ 554 h 799"/>
                <a:gd name="T98" fmla="*/ 705 w 801"/>
                <a:gd name="T99" fmla="*/ 561 h 799"/>
                <a:gd name="T100" fmla="*/ 715 w 801"/>
                <a:gd name="T101" fmla="*/ 581 h 799"/>
                <a:gd name="T102" fmla="*/ 719 w 801"/>
                <a:gd name="T103" fmla="*/ 603 h 799"/>
                <a:gd name="T104" fmla="*/ 719 w 801"/>
                <a:gd name="T105" fmla="*/ 625 h 799"/>
                <a:gd name="T106" fmla="*/ 717 w 801"/>
                <a:gd name="T107" fmla="*/ 634 h 7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01" h="799">
                  <a:moveTo>
                    <a:pt x="755" y="497"/>
                  </a:moveTo>
                  <a:lnTo>
                    <a:pt x="292" y="34"/>
                  </a:lnTo>
                  <a:lnTo>
                    <a:pt x="292" y="34"/>
                  </a:lnTo>
                  <a:lnTo>
                    <a:pt x="283" y="25"/>
                  </a:lnTo>
                  <a:lnTo>
                    <a:pt x="274" y="18"/>
                  </a:lnTo>
                  <a:lnTo>
                    <a:pt x="263" y="12"/>
                  </a:lnTo>
                  <a:lnTo>
                    <a:pt x="252" y="7"/>
                  </a:lnTo>
                  <a:lnTo>
                    <a:pt x="241" y="3"/>
                  </a:lnTo>
                  <a:lnTo>
                    <a:pt x="230" y="1"/>
                  </a:lnTo>
                  <a:lnTo>
                    <a:pt x="207" y="0"/>
                  </a:lnTo>
                  <a:lnTo>
                    <a:pt x="183" y="1"/>
                  </a:lnTo>
                  <a:lnTo>
                    <a:pt x="172" y="3"/>
                  </a:lnTo>
                  <a:lnTo>
                    <a:pt x="161" y="7"/>
                  </a:lnTo>
                  <a:lnTo>
                    <a:pt x="150" y="12"/>
                  </a:lnTo>
                  <a:lnTo>
                    <a:pt x="140" y="18"/>
                  </a:lnTo>
                  <a:lnTo>
                    <a:pt x="130" y="25"/>
                  </a:lnTo>
                  <a:lnTo>
                    <a:pt x="121" y="34"/>
                  </a:lnTo>
                  <a:lnTo>
                    <a:pt x="36" y="119"/>
                  </a:lnTo>
                  <a:lnTo>
                    <a:pt x="36" y="119"/>
                  </a:lnTo>
                  <a:lnTo>
                    <a:pt x="27" y="129"/>
                  </a:lnTo>
                  <a:lnTo>
                    <a:pt x="20" y="138"/>
                  </a:lnTo>
                  <a:lnTo>
                    <a:pt x="14" y="147"/>
                  </a:lnTo>
                  <a:lnTo>
                    <a:pt x="9" y="158"/>
                  </a:lnTo>
                  <a:lnTo>
                    <a:pt x="5" y="169"/>
                  </a:lnTo>
                  <a:lnTo>
                    <a:pt x="3" y="181"/>
                  </a:lnTo>
                  <a:lnTo>
                    <a:pt x="2" y="192"/>
                  </a:lnTo>
                  <a:lnTo>
                    <a:pt x="0" y="205"/>
                  </a:lnTo>
                  <a:lnTo>
                    <a:pt x="0" y="205"/>
                  </a:lnTo>
                  <a:lnTo>
                    <a:pt x="2" y="216"/>
                  </a:lnTo>
                  <a:lnTo>
                    <a:pt x="3" y="228"/>
                  </a:lnTo>
                  <a:lnTo>
                    <a:pt x="5" y="239"/>
                  </a:lnTo>
                  <a:lnTo>
                    <a:pt x="9" y="250"/>
                  </a:lnTo>
                  <a:lnTo>
                    <a:pt x="14" y="261"/>
                  </a:lnTo>
                  <a:lnTo>
                    <a:pt x="20" y="272"/>
                  </a:lnTo>
                  <a:lnTo>
                    <a:pt x="27" y="281"/>
                  </a:lnTo>
                  <a:lnTo>
                    <a:pt x="36" y="290"/>
                  </a:lnTo>
                  <a:lnTo>
                    <a:pt x="499" y="754"/>
                  </a:lnTo>
                  <a:lnTo>
                    <a:pt x="499" y="754"/>
                  </a:lnTo>
                  <a:lnTo>
                    <a:pt x="510" y="764"/>
                  </a:lnTo>
                  <a:lnTo>
                    <a:pt x="523" y="772"/>
                  </a:lnTo>
                  <a:lnTo>
                    <a:pt x="536" y="781"/>
                  </a:lnTo>
                  <a:lnTo>
                    <a:pt x="550" y="786"/>
                  </a:lnTo>
                  <a:lnTo>
                    <a:pt x="566" y="792"/>
                  </a:lnTo>
                  <a:lnTo>
                    <a:pt x="581" y="795"/>
                  </a:lnTo>
                  <a:lnTo>
                    <a:pt x="597" y="797"/>
                  </a:lnTo>
                  <a:lnTo>
                    <a:pt x="614" y="799"/>
                  </a:lnTo>
                  <a:lnTo>
                    <a:pt x="614" y="799"/>
                  </a:lnTo>
                  <a:lnTo>
                    <a:pt x="630" y="797"/>
                  </a:lnTo>
                  <a:lnTo>
                    <a:pt x="646" y="795"/>
                  </a:lnTo>
                  <a:lnTo>
                    <a:pt x="661" y="792"/>
                  </a:lnTo>
                  <a:lnTo>
                    <a:pt x="675" y="786"/>
                  </a:lnTo>
                  <a:lnTo>
                    <a:pt x="681" y="783"/>
                  </a:lnTo>
                  <a:lnTo>
                    <a:pt x="786" y="679"/>
                  </a:lnTo>
                  <a:lnTo>
                    <a:pt x="788" y="672"/>
                  </a:lnTo>
                  <a:lnTo>
                    <a:pt x="788" y="672"/>
                  </a:lnTo>
                  <a:lnTo>
                    <a:pt x="795" y="652"/>
                  </a:lnTo>
                  <a:lnTo>
                    <a:pt x="799" y="628"/>
                  </a:lnTo>
                  <a:lnTo>
                    <a:pt x="801" y="605"/>
                  </a:lnTo>
                  <a:lnTo>
                    <a:pt x="797" y="579"/>
                  </a:lnTo>
                  <a:lnTo>
                    <a:pt x="792" y="557"/>
                  </a:lnTo>
                  <a:lnTo>
                    <a:pt x="783" y="534"/>
                  </a:lnTo>
                  <a:lnTo>
                    <a:pt x="770" y="514"/>
                  </a:lnTo>
                  <a:lnTo>
                    <a:pt x="755" y="497"/>
                  </a:lnTo>
                  <a:lnTo>
                    <a:pt x="755" y="497"/>
                  </a:lnTo>
                  <a:close/>
                  <a:moveTo>
                    <a:pt x="717" y="634"/>
                  </a:moveTo>
                  <a:lnTo>
                    <a:pt x="636" y="715"/>
                  </a:lnTo>
                  <a:lnTo>
                    <a:pt x="636" y="715"/>
                  </a:lnTo>
                  <a:lnTo>
                    <a:pt x="626" y="717"/>
                  </a:lnTo>
                  <a:lnTo>
                    <a:pt x="616" y="717"/>
                  </a:lnTo>
                  <a:lnTo>
                    <a:pt x="605" y="717"/>
                  </a:lnTo>
                  <a:lnTo>
                    <a:pt x="594" y="715"/>
                  </a:lnTo>
                  <a:lnTo>
                    <a:pt x="583" y="712"/>
                  </a:lnTo>
                  <a:lnTo>
                    <a:pt x="572" y="708"/>
                  </a:lnTo>
                  <a:lnTo>
                    <a:pt x="563" y="703"/>
                  </a:lnTo>
                  <a:lnTo>
                    <a:pt x="556" y="697"/>
                  </a:lnTo>
                  <a:lnTo>
                    <a:pt x="92" y="234"/>
                  </a:lnTo>
                  <a:lnTo>
                    <a:pt x="92" y="234"/>
                  </a:lnTo>
                  <a:lnTo>
                    <a:pt x="87" y="227"/>
                  </a:lnTo>
                  <a:lnTo>
                    <a:pt x="83" y="219"/>
                  </a:lnTo>
                  <a:lnTo>
                    <a:pt x="81" y="212"/>
                  </a:lnTo>
                  <a:lnTo>
                    <a:pt x="81" y="205"/>
                  </a:lnTo>
                  <a:lnTo>
                    <a:pt x="81" y="205"/>
                  </a:lnTo>
                  <a:lnTo>
                    <a:pt x="81" y="196"/>
                  </a:lnTo>
                  <a:lnTo>
                    <a:pt x="83" y="189"/>
                  </a:lnTo>
                  <a:lnTo>
                    <a:pt x="87" y="181"/>
                  </a:lnTo>
                  <a:lnTo>
                    <a:pt x="92" y="176"/>
                  </a:lnTo>
                  <a:lnTo>
                    <a:pt x="178" y="90"/>
                  </a:lnTo>
                  <a:lnTo>
                    <a:pt x="178" y="90"/>
                  </a:lnTo>
                  <a:lnTo>
                    <a:pt x="185" y="85"/>
                  </a:lnTo>
                  <a:lnTo>
                    <a:pt x="192" y="81"/>
                  </a:lnTo>
                  <a:lnTo>
                    <a:pt x="200" y="80"/>
                  </a:lnTo>
                  <a:lnTo>
                    <a:pt x="207" y="80"/>
                  </a:lnTo>
                  <a:lnTo>
                    <a:pt x="207" y="80"/>
                  </a:lnTo>
                  <a:lnTo>
                    <a:pt x="214" y="80"/>
                  </a:lnTo>
                  <a:lnTo>
                    <a:pt x="223" y="81"/>
                  </a:lnTo>
                  <a:lnTo>
                    <a:pt x="229" y="85"/>
                  </a:lnTo>
                  <a:lnTo>
                    <a:pt x="236" y="90"/>
                  </a:lnTo>
                  <a:lnTo>
                    <a:pt x="699" y="554"/>
                  </a:lnTo>
                  <a:lnTo>
                    <a:pt x="699" y="554"/>
                  </a:lnTo>
                  <a:lnTo>
                    <a:pt x="705" y="561"/>
                  </a:lnTo>
                  <a:lnTo>
                    <a:pt x="710" y="570"/>
                  </a:lnTo>
                  <a:lnTo>
                    <a:pt x="715" y="581"/>
                  </a:lnTo>
                  <a:lnTo>
                    <a:pt x="717" y="592"/>
                  </a:lnTo>
                  <a:lnTo>
                    <a:pt x="719" y="603"/>
                  </a:lnTo>
                  <a:lnTo>
                    <a:pt x="721" y="614"/>
                  </a:lnTo>
                  <a:lnTo>
                    <a:pt x="719" y="625"/>
                  </a:lnTo>
                  <a:lnTo>
                    <a:pt x="717" y="634"/>
                  </a:lnTo>
                  <a:lnTo>
                    <a:pt x="717" y="634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33" name="Graphic 32">
            <a:extLst>
              <a:ext uri="{FF2B5EF4-FFF2-40B4-BE49-F238E27FC236}">
                <a16:creationId xmlns:a16="http://schemas.microsoft.com/office/drawing/2014/main" id="{20F84AA8-744D-C5EE-2498-56F16F4B643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103499" y="4143340"/>
            <a:ext cx="630426" cy="628988"/>
          </a:xfrm>
          <a:prstGeom prst="rect">
            <a:avLst/>
          </a:prstGeom>
        </p:spPr>
      </p:pic>
      <p:pic>
        <p:nvPicPr>
          <p:cNvPr id="35" name="Graphic 34">
            <a:extLst>
              <a:ext uri="{FF2B5EF4-FFF2-40B4-BE49-F238E27FC236}">
                <a16:creationId xmlns:a16="http://schemas.microsoft.com/office/drawing/2014/main" id="{0DF232CA-94B8-9B54-3493-5E751A52583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855697" y="3176010"/>
            <a:ext cx="764178" cy="688356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E38CCF08-E499-1D6C-93BB-0D8AC0D982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695737" y="4095750"/>
            <a:ext cx="722208" cy="724214"/>
          </a:xfrm>
          <a:prstGeom prst="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DFF00D74-3DF6-8BD2-51A9-8B212967404C}"/>
              </a:ext>
            </a:extLst>
          </p:cNvPr>
          <p:cNvGrpSpPr/>
          <p:nvPr/>
        </p:nvGrpSpPr>
        <p:grpSpPr>
          <a:xfrm>
            <a:off x="9552522" y="3180722"/>
            <a:ext cx="663042" cy="678898"/>
            <a:chOff x="3843150" y="947737"/>
            <a:chExt cx="4501865" cy="4609528"/>
          </a:xfrm>
          <a:solidFill>
            <a:srgbClr val="C12226"/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9F593D2-1CA1-068D-2F6C-ECBC25354F88}"/>
                </a:ext>
              </a:extLst>
            </p:cNvPr>
            <p:cNvSpPr/>
            <p:nvPr/>
          </p:nvSpPr>
          <p:spPr>
            <a:xfrm>
              <a:off x="3843150" y="947737"/>
              <a:ext cx="4501865" cy="4609528"/>
            </a:xfrm>
            <a:custGeom>
              <a:avLst/>
              <a:gdLst>
                <a:gd name="connsiteX0" fmla="*/ 275078 w 4501865"/>
                <a:gd name="connsiteY0" fmla="*/ 1632680 h 4609528"/>
                <a:gd name="connsiteX1" fmla="*/ 277745 w 4501865"/>
                <a:gd name="connsiteY1" fmla="*/ 1626108 h 4609528"/>
                <a:gd name="connsiteX2" fmla="*/ 253266 w 4501865"/>
                <a:gd name="connsiteY2" fmla="*/ 1583150 h 4609528"/>
                <a:gd name="connsiteX3" fmla="*/ 624455 w 4501865"/>
                <a:gd name="connsiteY3" fmla="*/ 846106 h 4609528"/>
                <a:gd name="connsiteX4" fmla="*/ 634742 w 4501865"/>
                <a:gd name="connsiteY4" fmla="*/ 834485 h 4609528"/>
                <a:gd name="connsiteX5" fmla="*/ 634932 w 4501865"/>
                <a:gd name="connsiteY5" fmla="*/ 533019 h 4609528"/>
                <a:gd name="connsiteX6" fmla="*/ 619883 w 4501865"/>
                <a:gd name="connsiteY6" fmla="*/ 512445 h 4609528"/>
                <a:gd name="connsiteX7" fmla="*/ 416429 w 4501865"/>
                <a:gd name="connsiteY7" fmla="*/ 507587 h 4609528"/>
                <a:gd name="connsiteX8" fmla="*/ 374328 w 4501865"/>
                <a:gd name="connsiteY8" fmla="*/ 448342 h 4609528"/>
                <a:gd name="connsiteX9" fmla="*/ 374519 w 4501865"/>
                <a:gd name="connsiteY9" fmla="*/ 59150 h 4609528"/>
                <a:gd name="connsiteX10" fmla="*/ 418239 w 4501865"/>
                <a:gd name="connsiteY10" fmla="*/ 4191 h 4609528"/>
                <a:gd name="connsiteX11" fmla="*/ 466340 w 4501865"/>
                <a:gd name="connsiteY11" fmla="*/ 0 h 4609528"/>
                <a:gd name="connsiteX12" fmla="*/ 487962 w 4501865"/>
                <a:gd name="connsiteY12" fmla="*/ 2953 h 4609528"/>
                <a:gd name="connsiteX13" fmla="*/ 4455601 w 4501865"/>
                <a:gd name="connsiteY13" fmla="*/ 4096 h 4609528"/>
                <a:gd name="connsiteX14" fmla="*/ 4499416 w 4501865"/>
                <a:gd name="connsiteY14" fmla="*/ 67151 h 4609528"/>
                <a:gd name="connsiteX15" fmla="*/ 4499416 w 4501865"/>
                <a:gd name="connsiteY15" fmla="*/ 437293 h 4609528"/>
                <a:gd name="connsiteX16" fmla="*/ 4442456 w 4501865"/>
                <a:gd name="connsiteY16" fmla="*/ 511874 h 4609528"/>
                <a:gd name="connsiteX17" fmla="*/ 4251289 w 4501865"/>
                <a:gd name="connsiteY17" fmla="*/ 512540 h 4609528"/>
                <a:gd name="connsiteX18" fmla="*/ 4239097 w 4501865"/>
                <a:gd name="connsiteY18" fmla="*/ 563213 h 4609528"/>
                <a:gd name="connsiteX19" fmla="*/ 4238907 w 4501865"/>
                <a:gd name="connsiteY19" fmla="*/ 2706148 h 4609528"/>
                <a:gd name="connsiteX20" fmla="*/ 4235954 w 4501865"/>
                <a:gd name="connsiteY20" fmla="*/ 2826830 h 4609528"/>
                <a:gd name="connsiteX21" fmla="*/ 4186329 w 4501865"/>
                <a:gd name="connsiteY21" fmla="*/ 2971514 h 4609528"/>
                <a:gd name="connsiteX22" fmla="*/ 2512881 w 4501865"/>
                <a:gd name="connsiteY22" fmla="*/ 2975515 h 4609528"/>
                <a:gd name="connsiteX23" fmla="*/ 2501070 w 4501865"/>
                <a:gd name="connsiteY23" fmla="*/ 2991136 h 4609528"/>
                <a:gd name="connsiteX24" fmla="*/ 2501833 w 4501865"/>
                <a:gd name="connsiteY24" fmla="*/ 3294888 h 4609528"/>
                <a:gd name="connsiteX25" fmla="*/ 2557554 w 4501865"/>
                <a:gd name="connsiteY25" fmla="*/ 3329654 h 4609528"/>
                <a:gd name="connsiteX26" fmla="*/ 2445159 w 4501865"/>
                <a:gd name="connsiteY26" fmla="*/ 3771043 h 4609528"/>
                <a:gd name="connsiteX27" fmla="*/ 2310190 w 4501865"/>
                <a:gd name="connsiteY27" fmla="*/ 3331940 h 4609528"/>
                <a:gd name="connsiteX28" fmla="*/ 2369054 w 4501865"/>
                <a:gd name="connsiteY28" fmla="*/ 3294888 h 4609528"/>
                <a:gd name="connsiteX29" fmla="*/ 2368197 w 4501865"/>
                <a:gd name="connsiteY29" fmla="*/ 2984468 h 4609528"/>
                <a:gd name="connsiteX30" fmla="*/ 2359624 w 4501865"/>
                <a:gd name="connsiteY30" fmla="*/ 2976563 h 4609528"/>
                <a:gd name="connsiteX31" fmla="*/ 1271202 w 4501865"/>
                <a:gd name="connsiteY31" fmla="*/ 2975515 h 4609528"/>
                <a:gd name="connsiteX32" fmla="*/ 1264344 w 4501865"/>
                <a:gd name="connsiteY32" fmla="*/ 2982373 h 4609528"/>
                <a:gd name="connsiteX33" fmla="*/ 1262439 w 4501865"/>
                <a:gd name="connsiteY33" fmla="*/ 4550664 h 4609528"/>
                <a:gd name="connsiteX34" fmla="*/ 1215862 w 4501865"/>
                <a:gd name="connsiteY34" fmla="*/ 4608195 h 4609528"/>
                <a:gd name="connsiteX35" fmla="*/ 79530 w 4501865"/>
                <a:gd name="connsiteY35" fmla="*/ 4609529 h 4609528"/>
                <a:gd name="connsiteX36" fmla="*/ 20570 w 4501865"/>
                <a:gd name="connsiteY36" fmla="*/ 4542378 h 4609528"/>
                <a:gd name="connsiteX37" fmla="*/ 20760 w 4501865"/>
                <a:gd name="connsiteY37" fmla="*/ 4364070 h 4609528"/>
                <a:gd name="connsiteX38" fmla="*/ 7044 w 4501865"/>
                <a:gd name="connsiteY38" fmla="*/ 2782920 h 4609528"/>
                <a:gd name="connsiteX39" fmla="*/ 4092 w 4501865"/>
                <a:gd name="connsiteY39" fmla="*/ 2021110 h 4609528"/>
                <a:gd name="connsiteX40" fmla="*/ 124773 w 4501865"/>
                <a:gd name="connsiteY40" fmla="*/ 1714310 h 4609528"/>
                <a:gd name="connsiteX41" fmla="*/ 274887 w 4501865"/>
                <a:gd name="connsiteY41" fmla="*/ 1632871 h 4609528"/>
                <a:gd name="connsiteX42" fmla="*/ 516156 w 4501865"/>
                <a:gd name="connsiteY42" fmla="*/ 132207 h 4609528"/>
                <a:gd name="connsiteX43" fmla="*/ 503202 w 4501865"/>
                <a:gd name="connsiteY43" fmla="*/ 152114 h 4609528"/>
                <a:gd name="connsiteX44" fmla="*/ 505488 w 4501865"/>
                <a:gd name="connsiteY44" fmla="*/ 332994 h 4609528"/>
                <a:gd name="connsiteX45" fmla="*/ 514346 w 4501865"/>
                <a:gd name="connsiteY45" fmla="*/ 379476 h 4609528"/>
                <a:gd name="connsiteX46" fmla="*/ 4347492 w 4501865"/>
                <a:gd name="connsiteY46" fmla="*/ 381000 h 4609528"/>
                <a:gd name="connsiteX47" fmla="*/ 4367875 w 4501865"/>
                <a:gd name="connsiteY47" fmla="*/ 360331 h 4609528"/>
                <a:gd name="connsiteX48" fmla="*/ 4367875 w 4501865"/>
                <a:gd name="connsiteY48" fmla="*/ 149257 h 4609528"/>
                <a:gd name="connsiteX49" fmla="*/ 4350064 w 4501865"/>
                <a:gd name="connsiteY49" fmla="*/ 131445 h 4609528"/>
                <a:gd name="connsiteX50" fmla="*/ 516156 w 4501865"/>
                <a:gd name="connsiteY50" fmla="*/ 132017 h 4609528"/>
                <a:gd name="connsiteX51" fmla="*/ 776474 w 4501865"/>
                <a:gd name="connsiteY51" fmla="*/ 513112 h 4609528"/>
                <a:gd name="connsiteX52" fmla="*/ 766473 w 4501865"/>
                <a:gd name="connsiteY52" fmla="*/ 549402 h 4609528"/>
                <a:gd name="connsiteX53" fmla="*/ 766473 w 4501865"/>
                <a:gd name="connsiteY53" fmla="*/ 801719 h 4609528"/>
                <a:gd name="connsiteX54" fmla="*/ 777236 w 4501865"/>
                <a:gd name="connsiteY54" fmla="*/ 848297 h 4609528"/>
                <a:gd name="connsiteX55" fmla="*/ 1140519 w 4501865"/>
                <a:gd name="connsiteY55" fmla="*/ 1567529 h 4609528"/>
                <a:gd name="connsiteX56" fmla="*/ 1115659 w 4501865"/>
                <a:gd name="connsiteY56" fmla="*/ 1633442 h 4609528"/>
                <a:gd name="connsiteX57" fmla="*/ 1336353 w 4501865"/>
                <a:gd name="connsiteY57" fmla="*/ 1823847 h 4609528"/>
                <a:gd name="connsiteX58" fmla="*/ 1397504 w 4501865"/>
                <a:gd name="connsiteY58" fmla="*/ 1816227 h 4609528"/>
                <a:gd name="connsiteX59" fmla="*/ 1659156 w 4501865"/>
                <a:gd name="connsiteY59" fmla="*/ 1713357 h 4609528"/>
                <a:gd name="connsiteX60" fmla="*/ 2132739 w 4501865"/>
                <a:gd name="connsiteY60" fmla="*/ 1707261 h 4609528"/>
                <a:gd name="connsiteX61" fmla="*/ 2096544 w 4501865"/>
                <a:gd name="connsiteY61" fmla="*/ 2052066 h 4609528"/>
                <a:gd name="connsiteX62" fmla="*/ 1855180 w 4501865"/>
                <a:gd name="connsiteY62" fmla="*/ 2164175 h 4609528"/>
                <a:gd name="connsiteX63" fmla="*/ 1510852 w 4501865"/>
                <a:gd name="connsiteY63" fmla="*/ 2321433 h 4609528"/>
                <a:gd name="connsiteX64" fmla="*/ 1321399 w 4501865"/>
                <a:gd name="connsiteY64" fmla="*/ 2384108 h 4609528"/>
                <a:gd name="connsiteX65" fmla="*/ 1262344 w 4501865"/>
                <a:gd name="connsiteY65" fmla="*/ 2401824 h 4609528"/>
                <a:gd name="connsiteX66" fmla="*/ 1262344 w 4501865"/>
                <a:gd name="connsiteY66" fmla="*/ 2818543 h 4609528"/>
                <a:gd name="connsiteX67" fmla="*/ 1270631 w 4501865"/>
                <a:gd name="connsiteY67" fmla="*/ 2840355 h 4609528"/>
                <a:gd name="connsiteX68" fmla="*/ 1881850 w 4501865"/>
                <a:gd name="connsiteY68" fmla="*/ 2840355 h 4609528"/>
                <a:gd name="connsiteX69" fmla="*/ 1888803 w 4501865"/>
                <a:gd name="connsiteY69" fmla="*/ 2830830 h 4609528"/>
                <a:gd name="connsiteX70" fmla="*/ 1890042 w 4501865"/>
                <a:gd name="connsiteY70" fmla="*/ 2412778 h 4609528"/>
                <a:gd name="connsiteX71" fmla="*/ 1957098 w 4501865"/>
                <a:gd name="connsiteY71" fmla="*/ 2348294 h 4609528"/>
                <a:gd name="connsiteX72" fmla="*/ 2346099 w 4501865"/>
                <a:gd name="connsiteY72" fmla="*/ 2350865 h 4609528"/>
                <a:gd name="connsiteX73" fmla="*/ 2369721 w 4501865"/>
                <a:gd name="connsiteY73" fmla="*/ 2330672 h 4609528"/>
                <a:gd name="connsiteX74" fmla="*/ 2412012 w 4501865"/>
                <a:gd name="connsiteY74" fmla="*/ 2151031 h 4609528"/>
                <a:gd name="connsiteX75" fmla="*/ 2835779 w 4501865"/>
                <a:gd name="connsiteY75" fmla="*/ 2147221 h 4609528"/>
                <a:gd name="connsiteX76" fmla="*/ 2849400 w 4501865"/>
                <a:gd name="connsiteY76" fmla="*/ 2127980 h 4609528"/>
                <a:gd name="connsiteX77" fmla="*/ 2849590 w 4501865"/>
                <a:gd name="connsiteY77" fmla="*/ 1933575 h 4609528"/>
                <a:gd name="connsiteX78" fmla="*/ 2908169 w 4501865"/>
                <a:gd name="connsiteY78" fmla="*/ 1877092 h 4609528"/>
                <a:gd name="connsiteX79" fmla="*/ 3305838 w 4501865"/>
                <a:gd name="connsiteY79" fmla="*/ 1877378 h 4609528"/>
                <a:gd name="connsiteX80" fmla="*/ 3326126 w 4501865"/>
                <a:gd name="connsiteY80" fmla="*/ 1840421 h 4609528"/>
                <a:gd name="connsiteX81" fmla="*/ 3329079 w 4501865"/>
                <a:gd name="connsiteY81" fmla="*/ 1187958 h 4609528"/>
                <a:gd name="connsiteX82" fmla="*/ 3326317 w 4501865"/>
                <a:gd name="connsiteY82" fmla="*/ 1144334 h 4609528"/>
                <a:gd name="connsiteX83" fmla="*/ 3379561 w 4501865"/>
                <a:gd name="connsiteY83" fmla="*/ 1074230 h 4609528"/>
                <a:gd name="connsiteX84" fmla="*/ 3873052 w 4501865"/>
                <a:gd name="connsiteY84" fmla="*/ 1071658 h 4609528"/>
                <a:gd name="connsiteX85" fmla="*/ 3937536 w 4501865"/>
                <a:gd name="connsiteY85" fmla="*/ 1141381 h 4609528"/>
                <a:gd name="connsiteX86" fmla="*/ 3937536 w 4501865"/>
                <a:gd name="connsiteY86" fmla="*/ 2823877 h 4609528"/>
                <a:gd name="connsiteX87" fmla="*/ 3955062 w 4501865"/>
                <a:gd name="connsiteY87" fmla="*/ 2841974 h 4609528"/>
                <a:gd name="connsiteX88" fmla="*/ 4089650 w 4501865"/>
                <a:gd name="connsiteY88" fmla="*/ 2841974 h 4609528"/>
                <a:gd name="connsiteX89" fmla="*/ 4106128 w 4501865"/>
                <a:gd name="connsiteY89" fmla="*/ 2825591 h 4609528"/>
                <a:gd name="connsiteX90" fmla="*/ 4105843 w 4501865"/>
                <a:gd name="connsiteY90" fmla="*/ 523589 h 4609528"/>
                <a:gd name="connsiteX91" fmla="*/ 4096222 w 4501865"/>
                <a:gd name="connsiteY91" fmla="*/ 513969 h 4609528"/>
                <a:gd name="connsiteX92" fmla="*/ 776283 w 4501865"/>
                <a:gd name="connsiteY92" fmla="*/ 513112 h 4609528"/>
                <a:gd name="connsiteX93" fmla="*/ 661602 w 4501865"/>
                <a:gd name="connsiteY93" fmla="*/ 973741 h 4609528"/>
                <a:gd name="connsiteX94" fmla="*/ 322322 w 4501865"/>
                <a:gd name="connsiteY94" fmla="*/ 1325118 h 4609528"/>
                <a:gd name="connsiteX95" fmla="*/ 897156 w 4501865"/>
                <a:gd name="connsiteY95" fmla="*/ 1650492 h 4609528"/>
                <a:gd name="connsiteX96" fmla="*/ 661602 w 4501865"/>
                <a:gd name="connsiteY96" fmla="*/ 973836 h 4609528"/>
                <a:gd name="connsiteX97" fmla="*/ 3476240 w 4501865"/>
                <a:gd name="connsiteY97" fmla="*/ 1203579 h 4609528"/>
                <a:gd name="connsiteX98" fmla="*/ 3457666 w 4501865"/>
                <a:gd name="connsiteY98" fmla="*/ 1231773 h 4609528"/>
                <a:gd name="connsiteX99" fmla="*/ 3458428 w 4501865"/>
                <a:gd name="connsiteY99" fmla="*/ 2820543 h 4609528"/>
                <a:gd name="connsiteX100" fmla="*/ 3478240 w 4501865"/>
                <a:gd name="connsiteY100" fmla="*/ 2841784 h 4609528"/>
                <a:gd name="connsiteX101" fmla="*/ 3790660 w 4501865"/>
                <a:gd name="connsiteY101" fmla="*/ 2841784 h 4609528"/>
                <a:gd name="connsiteX102" fmla="*/ 3805900 w 4501865"/>
                <a:gd name="connsiteY102" fmla="*/ 2818543 h 4609528"/>
                <a:gd name="connsiteX103" fmla="*/ 3805234 w 4501865"/>
                <a:gd name="connsiteY103" fmla="*/ 1221391 h 4609528"/>
                <a:gd name="connsiteX104" fmla="*/ 3757989 w 4501865"/>
                <a:gd name="connsiteY104" fmla="*/ 1205865 h 4609528"/>
                <a:gd name="connsiteX105" fmla="*/ 3500148 w 4501865"/>
                <a:gd name="connsiteY105" fmla="*/ 1205865 h 4609528"/>
                <a:gd name="connsiteX106" fmla="*/ 3476240 w 4501865"/>
                <a:gd name="connsiteY106" fmla="*/ 1203484 h 4609528"/>
                <a:gd name="connsiteX107" fmla="*/ 382139 w 4501865"/>
                <a:gd name="connsiteY107" fmla="*/ 1746314 h 4609528"/>
                <a:gd name="connsiteX108" fmla="*/ 135822 w 4501865"/>
                <a:gd name="connsiteY108" fmla="*/ 2020919 h 4609528"/>
                <a:gd name="connsiteX109" fmla="*/ 135822 w 4501865"/>
                <a:gd name="connsiteY109" fmla="*/ 2870645 h 4609528"/>
                <a:gd name="connsiteX110" fmla="*/ 138585 w 4501865"/>
                <a:gd name="connsiteY110" fmla="*/ 3109055 h 4609528"/>
                <a:gd name="connsiteX111" fmla="*/ 149729 w 4501865"/>
                <a:gd name="connsiteY111" fmla="*/ 3130772 h 4609528"/>
                <a:gd name="connsiteX112" fmla="*/ 1122708 w 4501865"/>
                <a:gd name="connsiteY112" fmla="*/ 3130772 h 4609528"/>
                <a:gd name="connsiteX113" fmla="*/ 1129661 w 4501865"/>
                <a:gd name="connsiteY113" fmla="*/ 3121343 h 4609528"/>
                <a:gd name="connsiteX114" fmla="*/ 1130709 w 4501865"/>
                <a:gd name="connsiteY114" fmla="*/ 2336006 h 4609528"/>
                <a:gd name="connsiteX115" fmla="*/ 1125375 w 4501865"/>
                <a:gd name="connsiteY115" fmla="*/ 2297716 h 4609528"/>
                <a:gd name="connsiteX116" fmla="*/ 1034792 w 4501865"/>
                <a:gd name="connsiteY116" fmla="*/ 2207419 h 4609528"/>
                <a:gd name="connsiteX117" fmla="*/ 949924 w 4501865"/>
                <a:gd name="connsiteY117" fmla="*/ 2070354 h 4609528"/>
                <a:gd name="connsiteX118" fmla="*/ 1046793 w 4501865"/>
                <a:gd name="connsiteY118" fmla="*/ 2006346 h 4609528"/>
                <a:gd name="connsiteX119" fmla="*/ 1118707 w 4501865"/>
                <a:gd name="connsiteY119" fmla="*/ 2104358 h 4609528"/>
                <a:gd name="connsiteX120" fmla="*/ 1158141 w 4501865"/>
                <a:gd name="connsiteY120" fmla="*/ 2147126 h 4609528"/>
                <a:gd name="connsiteX121" fmla="*/ 1284252 w 4501865"/>
                <a:gd name="connsiteY121" fmla="*/ 2248472 h 4609528"/>
                <a:gd name="connsiteX122" fmla="*/ 1423983 w 4501865"/>
                <a:gd name="connsiteY122" fmla="*/ 2218277 h 4609528"/>
                <a:gd name="connsiteX123" fmla="*/ 1718973 w 4501865"/>
                <a:gd name="connsiteY123" fmla="*/ 2080260 h 4609528"/>
                <a:gd name="connsiteX124" fmla="*/ 2016629 w 4501865"/>
                <a:gd name="connsiteY124" fmla="*/ 1944910 h 4609528"/>
                <a:gd name="connsiteX125" fmla="*/ 2057206 w 4501865"/>
                <a:gd name="connsiteY125" fmla="*/ 1837277 h 4609528"/>
                <a:gd name="connsiteX126" fmla="*/ 1784219 w 4501865"/>
                <a:gd name="connsiteY126" fmla="*/ 1805750 h 4609528"/>
                <a:gd name="connsiteX127" fmla="*/ 1376073 w 4501865"/>
                <a:gd name="connsiteY127" fmla="*/ 1964912 h 4609528"/>
                <a:gd name="connsiteX128" fmla="*/ 1247104 w 4501865"/>
                <a:gd name="connsiteY128" fmla="*/ 1921002 h 4609528"/>
                <a:gd name="connsiteX129" fmla="*/ 1057461 w 4501865"/>
                <a:gd name="connsiteY129" fmla="*/ 1751648 h 4609528"/>
                <a:gd name="connsiteX130" fmla="*/ 987453 w 4501865"/>
                <a:gd name="connsiteY130" fmla="*/ 1748885 h 4609528"/>
                <a:gd name="connsiteX131" fmla="*/ 900489 w 4501865"/>
                <a:gd name="connsiteY131" fmla="*/ 1798987 h 4609528"/>
                <a:gd name="connsiteX132" fmla="*/ 448147 w 4501865"/>
                <a:gd name="connsiteY132" fmla="*/ 1779842 h 4609528"/>
                <a:gd name="connsiteX133" fmla="*/ 381948 w 4501865"/>
                <a:gd name="connsiteY133" fmla="*/ 1746218 h 4609528"/>
                <a:gd name="connsiteX134" fmla="*/ 3002276 w 4501865"/>
                <a:gd name="connsiteY134" fmla="*/ 2006537 h 4609528"/>
                <a:gd name="connsiteX135" fmla="*/ 2980845 w 4501865"/>
                <a:gd name="connsiteY135" fmla="*/ 2029206 h 4609528"/>
                <a:gd name="connsiteX136" fmla="*/ 2983512 w 4501865"/>
                <a:gd name="connsiteY136" fmla="*/ 2832449 h 4609528"/>
                <a:gd name="connsiteX137" fmla="*/ 3017897 w 4501865"/>
                <a:gd name="connsiteY137" fmla="*/ 2841689 h 4609528"/>
                <a:gd name="connsiteX138" fmla="*/ 3316220 w 4501865"/>
                <a:gd name="connsiteY138" fmla="*/ 2841308 h 4609528"/>
                <a:gd name="connsiteX139" fmla="*/ 3324221 w 4501865"/>
                <a:gd name="connsiteY139" fmla="*/ 2832926 h 4609528"/>
                <a:gd name="connsiteX140" fmla="*/ 3325745 w 4501865"/>
                <a:gd name="connsiteY140" fmla="*/ 2019014 h 4609528"/>
                <a:gd name="connsiteX141" fmla="*/ 3281263 w 4501865"/>
                <a:gd name="connsiteY141" fmla="*/ 2009013 h 4609528"/>
                <a:gd name="connsiteX142" fmla="*/ 3023421 w 4501865"/>
                <a:gd name="connsiteY142" fmla="*/ 2009013 h 4609528"/>
                <a:gd name="connsiteX143" fmla="*/ 3002371 w 4501865"/>
                <a:gd name="connsiteY143" fmla="*/ 2006632 h 4609528"/>
                <a:gd name="connsiteX144" fmla="*/ 2516977 w 4501865"/>
                <a:gd name="connsiteY144" fmla="*/ 2277904 h 4609528"/>
                <a:gd name="connsiteX145" fmla="*/ 2501166 w 4501865"/>
                <a:gd name="connsiteY145" fmla="*/ 2294954 h 4609528"/>
                <a:gd name="connsiteX146" fmla="*/ 2503356 w 4501865"/>
                <a:gd name="connsiteY146" fmla="*/ 2830068 h 4609528"/>
                <a:gd name="connsiteX147" fmla="*/ 2518978 w 4501865"/>
                <a:gd name="connsiteY147" fmla="*/ 2841879 h 4609528"/>
                <a:gd name="connsiteX148" fmla="*/ 2812538 w 4501865"/>
                <a:gd name="connsiteY148" fmla="*/ 2841593 h 4609528"/>
                <a:gd name="connsiteX149" fmla="*/ 2828730 w 4501865"/>
                <a:gd name="connsiteY149" fmla="*/ 2844356 h 4609528"/>
                <a:gd name="connsiteX150" fmla="*/ 2849495 w 4501865"/>
                <a:gd name="connsiteY150" fmla="*/ 2815781 h 4609528"/>
                <a:gd name="connsiteX151" fmla="*/ 2847971 w 4501865"/>
                <a:gd name="connsiteY151" fmla="*/ 2288191 h 4609528"/>
                <a:gd name="connsiteX152" fmla="*/ 2793202 w 4501865"/>
                <a:gd name="connsiteY152" fmla="*/ 2280095 h 4609528"/>
                <a:gd name="connsiteX153" fmla="*/ 2543457 w 4501865"/>
                <a:gd name="connsiteY153" fmla="*/ 2279618 h 4609528"/>
                <a:gd name="connsiteX154" fmla="*/ 2516882 w 4501865"/>
                <a:gd name="connsiteY154" fmla="*/ 2277713 h 4609528"/>
                <a:gd name="connsiteX155" fmla="*/ 2037298 w 4501865"/>
                <a:gd name="connsiteY155" fmla="*/ 2480596 h 4609528"/>
                <a:gd name="connsiteX156" fmla="*/ 2021582 w 4501865"/>
                <a:gd name="connsiteY156" fmla="*/ 2500503 h 4609528"/>
                <a:gd name="connsiteX157" fmla="*/ 2021582 w 4501865"/>
                <a:gd name="connsiteY157" fmla="*/ 2813018 h 4609528"/>
                <a:gd name="connsiteX158" fmla="*/ 2044823 w 4501865"/>
                <a:gd name="connsiteY158" fmla="*/ 2841784 h 4609528"/>
                <a:gd name="connsiteX159" fmla="*/ 2335621 w 4501865"/>
                <a:gd name="connsiteY159" fmla="*/ 2841498 h 4609528"/>
                <a:gd name="connsiteX160" fmla="*/ 2361625 w 4501865"/>
                <a:gd name="connsiteY160" fmla="*/ 2837593 h 4609528"/>
                <a:gd name="connsiteX161" fmla="*/ 2369816 w 4501865"/>
                <a:gd name="connsiteY161" fmla="*/ 2818448 h 4609528"/>
                <a:gd name="connsiteX162" fmla="*/ 2369816 w 4501865"/>
                <a:gd name="connsiteY162" fmla="*/ 2497550 h 4609528"/>
                <a:gd name="connsiteX163" fmla="*/ 2358862 w 4501865"/>
                <a:gd name="connsiteY163" fmla="*/ 2481167 h 4609528"/>
                <a:gd name="connsiteX164" fmla="*/ 2037298 w 4501865"/>
                <a:gd name="connsiteY164" fmla="*/ 2480501 h 4609528"/>
                <a:gd name="connsiteX165" fmla="*/ 151634 w 4501865"/>
                <a:gd name="connsiteY165" fmla="*/ 3264313 h 4609528"/>
                <a:gd name="connsiteX166" fmla="*/ 141347 w 4501865"/>
                <a:gd name="connsiteY166" fmla="*/ 3278696 h 4609528"/>
                <a:gd name="connsiteX167" fmla="*/ 153634 w 4501865"/>
                <a:gd name="connsiteY167" fmla="*/ 4466940 h 4609528"/>
                <a:gd name="connsiteX168" fmla="*/ 170112 w 4501865"/>
                <a:gd name="connsiteY168" fmla="*/ 4480656 h 4609528"/>
                <a:gd name="connsiteX169" fmla="*/ 555494 w 4501865"/>
                <a:gd name="connsiteY169" fmla="*/ 4479322 h 4609528"/>
                <a:gd name="connsiteX170" fmla="*/ 569210 w 4501865"/>
                <a:gd name="connsiteY170" fmla="*/ 4454652 h 4609528"/>
                <a:gd name="connsiteX171" fmla="*/ 567876 w 4501865"/>
                <a:gd name="connsiteY171" fmla="*/ 3277457 h 4609528"/>
                <a:gd name="connsiteX172" fmla="*/ 548636 w 4501865"/>
                <a:gd name="connsiteY172" fmla="*/ 3263837 h 4609528"/>
                <a:gd name="connsiteX173" fmla="*/ 151729 w 4501865"/>
                <a:gd name="connsiteY173" fmla="*/ 3264503 h 4609528"/>
                <a:gd name="connsiteX174" fmla="*/ 716181 w 4501865"/>
                <a:gd name="connsiteY174" fmla="*/ 3264313 h 4609528"/>
                <a:gd name="connsiteX175" fmla="*/ 700369 w 4501865"/>
                <a:gd name="connsiteY175" fmla="*/ 3286887 h 4609528"/>
                <a:gd name="connsiteX176" fmla="*/ 701703 w 4501865"/>
                <a:gd name="connsiteY176" fmla="*/ 4466844 h 4609528"/>
                <a:gd name="connsiteX177" fmla="*/ 720943 w 4501865"/>
                <a:gd name="connsiteY177" fmla="*/ 4480465 h 4609528"/>
                <a:gd name="connsiteX178" fmla="*/ 1119945 w 4501865"/>
                <a:gd name="connsiteY178" fmla="*/ 4479227 h 4609528"/>
                <a:gd name="connsiteX179" fmla="*/ 1128708 w 4501865"/>
                <a:gd name="connsiteY179" fmla="*/ 4471607 h 4609528"/>
                <a:gd name="connsiteX180" fmla="*/ 1129470 w 4501865"/>
                <a:gd name="connsiteY180" fmla="*/ 3274600 h 4609528"/>
                <a:gd name="connsiteX181" fmla="*/ 1115754 w 4501865"/>
                <a:gd name="connsiteY181" fmla="*/ 3263646 h 4609528"/>
                <a:gd name="connsiteX182" fmla="*/ 716085 w 4501865"/>
                <a:gd name="connsiteY182" fmla="*/ 3264408 h 4609528"/>
                <a:gd name="connsiteX183" fmla="*/ 2426680 w 4501865"/>
                <a:gd name="connsiteY183" fmla="*/ 3426143 h 4609528"/>
                <a:gd name="connsiteX184" fmla="*/ 2371150 w 4501865"/>
                <a:gd name="connsiteY184" fmla="*/ 3617309 h 4609528"/>
                <a:gd name="connsiteX185" fmla="*/ 2527550 w 4501865"/>
                <a:gd name="connsiteY185" fmla="*/ 3480149 h 4609528"/>
                <a:gd name="connsiteX186" fmla="*/ 2426680 w 4501865"/>
                <a:gd name="connsiteY186" fmla="*/ 3426143 h 4609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</a:cxnLst>
              <a:rect l="l" t="t" r="r" b="b"/>
              <a:pathLst>
                <a:path w="4501865" h="4609528">
                  <a:moveTo>
                    <a:pt x="275078" y="1632680"/>
                  </a:moveTo>
                  <a:lnTo>
                    <a:pt x="277745" y="1626108"/>
                  </a:lnTo>
                  <a:cubicBezTo>
                    <a:pt x="277935" y="1616678"/>
                    <a:pt x="258409" y="1592771"/>
                    <a:pt x="253266" y="1583150"/>
                  </a:cubicBezTo>
                  <a:cubicBezTo>
                    <a:pt x="86673" y="1269492"/>
                    <a:pt x="276983" y="896779"/>
                    <a:pt x="624455" y="846106"/>
                  </a:cubicBezTo>
                  <a:lnTo>
                    <a:pt x="634742" y="834485"/>
                  </a:lnTo>
                  <a:lnTo>
                    <a:pt x="634932" y="533019"/>
                  </a:lnTo>
                  <a:cubicBezTo>
                    <a:pt x="634647" y="521875"/>
                    <a:pt x="631218" y="513969"/>
                    <a:pt x="619883" y="512445"/>
                  </a:cubicBezTo>
                  <a:cubicBezTo>
                    <a:pt x="569400" y="505682"/>
                    <a:pt x="456529" y="524351"/>
                    <a:pt x="416429" y="507587"/>
                  </a:cubicBezTo>
                  <a:cubicBezTo>
                    <a:pt x="389949" y="496538"/>
                    <a:pt x="376424" y="476631"/>
                    <a:pt x="374328" y="448342"/>
                  </a:cubicBezTo>
                  <a:cubicBezTo>
                    <a:pt x="364994" y="322898"/>
                    <a:pt x="381567" y="185833"/>
                    <a:pt x="374519" y="59150"/>
                  </a:cubicBezTo>
                  <a:cubicBezTo>
                    <a:pt x="373566" y="38291"/>
                    <a:pt x="399284" y="9239"/>
                    <a:pt x="418239" y="4191"/>
                  </a:cubicBezTo>
                  <a:cubicBezTo>
                    <a:pt x="425668" y="2191"/>
                    <a:pt x="457101" y="0"/>
                    <a:pt x="466340" y="0"/>
                  </a:cubicBezTo>
                  <a:cubicBezTo>
                    <a:pt x="473484" y="0"/>
                    <a:pt x="480151" y="3048"/>
                    <a:pt x="487962" y="2953"/>
                  </a:cubicBezTo>
                  <a:cubicBezTo>
                    <a:pt x="1810413" y="-4382"/>
                    <a:pt x="3133340" y="7144"/>
                    <a:pt x="4455601" y="4096"/>
                  </a:cubicBezTo>
                  <a:cubicBezTo>
                    <a:pt x="4479794" y="18002"/>
                    <a:pt x="4498463" y="37624"/>
                    <a:pt x="4499416" y="67151"/>
                  </a:cubicBezTo>
                  <a:cubicBezTo>
                    <a:pt x="4493320" y="188405"/>
                    <a:pt x="4507226" y="316992"/>
                    <a:pt x="4499416" y="437293"/>
                  </a:cubicBezTo>
                  <a:cubicBezTo>
                    <a:pt x="4496749" y="479012"/>
                    <a:pt x="4482366" y="498539"/>
                    <a:pt x="4442456" y="511874"/>
                  </a:cubicBezTo>
                  <a:lnTo>
                    <a:pt x="4251289" y="512540"/>
                  </a:lnTo>
                  <a:cubicBezTo>
                    <a:pt x="4226620" y="522065"/>
                    <a:pt x="4239478" y="545973"/>
                    <a:pt x="4239097" y="563213"/>
                  </a:cubicBezTo>
                  <a:cubicBezTo>
                    <a:pt x="4224143" y="1275874"/>
                    <a:pt x="4237764" y="1993202"/>
                    <a:pt x="4238907" y="2706148"/>
                  </a:cubicBezTo>
                  <a:cubicBezTo>
                    <a:pt x="4238907" y="2745867"/>
                    <a:pt x="4236049" y="2786920"/>
                    <a:pt x="4235954" y="2826830"/>
                  </a:cubicBezTo>
                  <a:cubicBezTo>
                    <a:pt x="4235954" y="2881122"/>
                    <a:pt x="4253290" y="2949702"/>
                    <a:pt x="4186329" y="2971514"/>
                  </a:cubicBezTo>
                  <a:lnTo>
                    <a:pt x="2512881" y="2975515"/>
                  </a:lnTo>
                  <a:cubicBezTo>
                    <a:pt x="2506976" y="2979134"/>
                    <a:pt x="2500975" y="2983421"/>
                    <a:pt x="2501070" y="2991136"/>
                  </a:cubicBezTo>
                  <a:lnTo>
                    <a:pt x="2501833" y="3294888"/>
                  </a:lnTo>
                  <a:cubicBezTo>
                    <a:pt x="2504880" y="3308509"/>
                    <a:pt x="2544790" y="3321939"/>
                    <a:pt x="2557554" y="3329654"/>
                  </a:cubicBezTo>
                  <a:cubicBezTo>
                    <a:pt x="2760341" y="3452813"/>
                    <a:pt x="2678617" y="3761423"/>
                    <a:pt x="2445159" y="3771043"/>
                  </a:cubicBezTo>
                  <a:cubicBezTo>
                    <a:pt x="2203605" y="3781044"/>
                    <a:pt x="2103973" y="3458051"/>
                    <a:pt x="2310190" y="3331940"/>
                  </a:cubicBezTo>
                  <a:cubicBezTo>
                    <a:pt x="2324477" y="3323178"/>
                    <a:pt x="2365625" y="3310319"/>
                    <a:pt x="2369054" y="3294888"/>
                  </a:cubicBezTo>
                  <a:lnTo>
                    <a:pt x="2368197" y="2984468"/>
                  </a:lnTo>
                  <a:lnTo>
                    <a:pt x="2359624" y="2976563"/>
                  </a:lnTo>
                  <a:lnTo>
                    <a:pt x="1271202" y="2975515"/>
                  </a:lnTo>
                  <a:lnTo>
                    <a:pt x="1264344" y="2982373"/>
                  </a:lnTo>
                  <a:lnTo>
                    <a:pt x="1262439" y="4550664"/>
                  </a:lnTo>
                  <a:cubicBezTo>
                    <a:pt x="1260915" y="4578668"/>
                    <a:pt x="1238532" y="4596003"/>
                    <a:pt x="1215862" y="4608195"/>
                  </a:cubicBezTo>
                  <a:lnTo>
                    <a:pt x="79530" y="4609529"/>
                  </a:lnTo>
                  <a:cubicBezTo>
                    <a:pt x="44287" y="4603814"/>
                    <a:pt x="23618" y="4577525"/>
                    <a:pt x="20570" y="4542378"/>
                  </a:cubicBezTo>
                  <a:cubicBezTo>
                    <a:pt x="15807" y="4487132"/>
                    <a:pt x="21522" y="4420839"/>
                    <a:pt x="20760" y="4364070"/>
                  </a:cubicBezTo>
                  <a:cubicBezTo>
                    <a:pt x="13807" y="3836765"/>
                    <a:pt x="9616" y="3310033"/>
                    <a:pt x="7044" y="2782920"/>
                  </a:cubicBezTo>
                  <a:cubicBezTo>
                    <a:pt x="5806" y="2532888"/>
                    <a:pt x="-6100" y="2270379"/>
                    <a:pt x="4092" y="2021110"/>
                  </a:cubicBezTo>
                  <a:cubicBezTo>
                    <a:pt x="8568" y="1910143"/>
                    <a:pt x="41525" y="1791653"/>
                    <a:pt x="124773" y="1714310"/>
                  </a:cubicBezTo>
                  <a:cubicBezTo>
                    <a:pt x="167255" y="1674876"/>
                    <a:pt x="220214" y="1650492"/>
                    <a:pt x="274887" y="1632871"/>
                  </a:cubicBezTo>
                  <a:close/>
                  <a:moveTo>
                    <a:pt x="516156" y="132207"/>
                  </a:moveTo>
                  <a:cubicBezTo>
                    <a:pt x="508155" y="136493"/>
                    <a:pt x="504249" y="143351"/>
                    <a:pt x="503202" y="152114"/>
                  </a:cubicBezTo>
                  <a:cubicBezTo>
                    <a:pt x="497201" y="202883"/>
                    <a:pt x="503487" y="280511"/>
                    <a:pt x="505488" y="332994"/>
                  </a:cubicBezTo>
                  <a:cubicBezTo>
                    <a:pt x="506059" y="347282"/>
                    <a:pt x="498344" y="368427"/>
                    <a:pt x="514346" y="379476"/>
                  </a:cubicBezTo>
                  <a:lnTo>
                    <a:pt x="4347492" y="381000"/>
                  </a:lnTo>
                  <a:cubicBezTo>
                    <a:pt x="4362541" y="381381"/>
                    <a:pt x="4366542" y="373951"/>
                    <a:pt x="4367875" y="360331"/>
                  </a:cubicBezTo>
                  <a:cubicBezTo>
                    <a:pt x="4374733" y="294037"/>
                    <a:pt x="4362732" y="216789"/>
                    <a:pt x="4367875" y="149257"/>
                  </a:cubicBezTo>
                  <a:cubicBezTo>
                    <a:pt x="4367590" y="138398"/>
                    <a:pt x="4360827" y="131731"/>
                    <a:pt x="4350064" y="131445"/>
                  </a:cubicBezTo>
                  <a:lnTo>
                    <a:pt x="516156" y="132017"/>
                  </a:lnTo>
                  <a:close/>
                  <a:moveTo>
                    <a:pt x="776474" y="513112"/>
                  </a:moveTo>
                  <a:cubicBezTo>
                    <a:pt x="757805" y="523399"/>
                    <a:pt x="766187" y="534829"/>
                    <a:pt x="766473" y="549402"/>
                  </a:cubicBezTo>
                  <a:cubicBezTo>
                    <a:pt x="767806" y="633317"/>
                    <a:pt x="766949" y="717804"/>
                    <a:pt x="766473" y="801719"/>
                  </a:cubicBezTo>
                  <a:cubicBezTo>
                    <a:pt x="766473" y="817626"/>
                    <a:pt x="757043" y="839343"/>
                    <a:pt x="777236" y="848297"/>
                  </a:cubicBezTo>
                  <a:cubicBezTo>
                    <a:pt x="1105086" y="904494"/>
                    <a:pt x="1293300" y="1266539"/>
                    <a:pt x="1140519" y="1567529"/>
                  </a:cubicBezTo>
                  <a:cubicBezTo>
                    <a:pt x="1132804" y="1582674"/>
                    <a:pt x="1101467" y="1619536"/>
                    <a:pt x="1115659" y="1633442"/>
                  </a:cubicBezTo>
                  <a:cubicBezTo>
                    <a:pt x="1208718" y="1670018"/>
                    <a:pt x="1273679" y="1749552"/>
                    <a:pt x="1336353" y="1823847"/>
                  </a:cubicBezTo>
                  <a:cubicBezTo>
                    <a:pt x="1350736" y="1837849"/>
                    <a:pt x="1380169" y="1822514"/>
                    <a:pt x="1397504" y="1816227"/>
                  </a:cubicBezTo>
                  <a:cubicBezTo>
                    <a:pt x="1485515" y="1784414"/>
                    <a:pt x="1571716" y="1746314"/>
                    <a:pt x="1659156" y="1713357"/>
                  </a:cubicBezTo>
                  <a:cubicBezTo>
                    <a:pt x="1810794" y="1656207"/>
                    <a:pt x="2000151" y="1562481"/>
                    <a:pt x="2132739" y="1707261"/>
                  </a:cubicBezTo>
                  <a:cubicBezTo>
                    <a:pt x="2219512" y="1801939"/>
                    <a:pt x="2218083" y="1986915"/>
                    <a:pt x="2096544" y="2052066"/>
                  </a:cubicBezTo>
                  <a:cubicBezTo>
                    <a:pt x="2022630" y="2091690"/>
                    <a:pt x="1932523" y="2128171"/>
                    <a:pt x="1855180" y="2164175"/>
                  </a:cubicBezTo>
                  <a:cubicBezTo>
                    <a:pt x="1740880" y="2217325"/>
                    <a:pt x="1625437" y="2270474"/>
                    <a:pt x="1510852" y="2321433"/>
                  </a:cubicBezTo>
                  <a:cubicBezTo>
                    <a:pt x="1450082" y="2348389"/>
                    <a:pt x="1390170" y="2379250"/>
                    <a:pt x="1321399" y="2384108"/>
                  </a:cubicBezTo>
                  <a:cubicBezTo>
                    <a:pt x="1296634" y="2385822"/>
                    <a:pt x="1265297" y="2369630"/>
                    <a:pt x="1262344" y="2401824"/>
                  </a:cubicBezTo>
                  <a:cubicBezTo>
                    <a:pt x="1250343" y="2534126"/>
                    <a:pt x="1271679" y="2684336"/>
                    <a:pt x="1262344" y="2818543"/>
                  </a:cubicBezTo>
                  <a:lnTo>
                    <a:pt x="1270631" y="2840355"/>
                  </a:lnTo>
                  <a:lnTo>
                    <a:pt x="1881850" y="2840355"/>
                  </a:lnTo>
                  <a:cubicBezTo>
                    <a:pt x="1881850" y="2840355"/>
                    <a:pt x="1888803" y="2830830"/>
                    <a:pt x="1888803" y="2830830"/>
                  </a:cubicBezTo>
                  <a:lnTo>
                    <a:pt x="1890042" y="2412778"/>
                  </a:lnTo>
                  <a:cubicBezTo>
                    <a:pt x="1898805" y="2376202"/>
                    <a:pt x="1917950" y="2351342"/>
                    <a:pt x="1957098" y="2348294"/>
                  </a:cubicBezTo>
                  <a:cubicBezTo>
                    <a:pt x="2081208" y="2338578"/>
                    <a:pt x="2221036" y="2353723"/>
                    <a:pt x="2346099" y="2350865"/>
                  </a:cubicBezTo>
                  <a:cubicBezTo>
                    <a:pt x="2359815" y="2350580"/>
                    <a:pt x="2368102" y="2344388"/>
                    <a:pt x="2369721" y="2330672"/>
                  </a:cubicBezTo>
                  <a:cubicBezTo>
                    <a:pt x="2376674" y="2270379"/>
                    <a:pt x="2344956" y="2184559"/>
                    <a:pt x="2412012" y="2151031"/>
                  </a:cubicBezTo>
                  <a:lnTo>
                    <a:pt x="2835779" y="2147221"/>
                  </a:lnTo>
                  <a:cubicBezTo>
                    <a:pt x="2844542" y="2143601"/>
                    <a:pt x="2848352" y="2137410"/>
                    <a:pt x="2849400" y="2127980"/>
                  </a:cubicBezTo>
                  <a:cubicBezTo>
                    <a:pt x="2856353" y="2068259"/>
                    <a:pt x="2841494" y="1992630"/>
                    <a:pt x="2849590" y="1933575"/>
                  </a:cubicBezTo>
                  <a:cubicBezTo>
                    <a:pt x="2853114" y="1908048"/>
                    <a:pt x="2881594" y="1878235"/>
                    <a:pt x="2908169" y="1877092"/>
                  </a:cubicBezTo>
                  <a:lnTo>
                    <a:pt x="3305838" y="1877378"/>
                  </a:lnTo>
                  <a:cubicBezTo>
                    <a:pt x="3335365" y="1874711"/>
                    <a:pt x="3326221" y="1859375"/>
                    <a:pt x="3326126" y="1840421"/>
                  </a:cubicBezTo>
                  <a:cubicBezTo>
                    <a:pt x="3325459" y="1623060"/>
                    <a:pt x="3324888" y="1404938"/>
                    <a:pt x="3329079" y="1187958"/>
                  </a:cubicBezTo>
                  <a:cubicBezTo>
                    <a:pt x="3329364" y="1174528"/>
                    <a:pt x="3324888" y="1160240"/>
                    <a:pt x="3326317" y="1144334"/>
                  </a:cubicBezTo>
                  <a:cubicBezTo>
                    <a:pt x="3329364" y="1108996"/>
                    <a:pt x="3345462" y="1085374"/>
                    <a:pt x="3379561" y="1074230"/>
                  </a:cubicBezTo>
                  <a:lnTo>
                    <a:pt x="3873052" y="1071658"/>
                  </a:lnTo>
                  <a:cubicBezTo>
                    <a:pt x="3908104" y="1078040"/>
                    <a:pt x="3936869" y="1104138"/>
                    <a:pt x="3937536" y="1141381"/>
                  </a:cubicBezTo>
                  <a:lnTo>
                    <a:pt x="3937536" y="2823877"/>
                  </a:lnTo>
                  <a:cubicBezTo>
                    <a:pt x="3938869" y="2832259"/>
                    <a:pt x="3946013" y="2841879"/>
                    <a:pt x="3955062" y="2841974"/>
                  </a:cubicBezTo>
                  <a:cubicBezTo>
                    <a:pt x="3996972" y="2837593"/>
                    <a:pt x="4048978" y="2847308"/>
                    <a:pt x="4089650" y="2841974"/>
                  </a:cubicBezTo>
                  <a:cubicBezTo>
                    <a:pt x="4099556" y="2840641"/>
                    <a:pt x="4103461" y="2834831"/>
                    <a:pt x="4106128" y="2825591"/>
                  </a:cubicBezTo>
                  <a:lnTo>
                    <a:pt x="4105843" y="523589"/>
                  </a:lnTo>
                  <a:lnTo>
                    <a:pt x="4096222" y="513969"/>
                  </a:lnTo>
                  <a:lnTo>
                    <a:pt x="776283" y="513112"/>
                  </a:lnTo>
                  <a:close/>
                  <a:moveTo>
                    <a:pt x="661602" y="973741"/>
                  </a:moveTo>
                  <a:cubicBezTo>
                    <a:pt x="482056" y="986504"/>
                    <a:pt x="328704" y="1144715"/>
                    <a:pt x="322322" y="1325118"/>
                  </a:cubicBezTo>
                  <a:cubicBezTo>
                    <a:pt x="311654" y="1625632"/>
                    <a:pt x="645696" y="1819656"/>
                    <a:pt x="897156" y="1650492"/>
                  </a:cubicBezTo>
                  <a:cubicBezTo>
                    <a:pt x="1213576" y="1437608"/>
                    <a:pt x="1042983" y="946785"/>
                    <a:pt x="661602" y="973836"/>
                  </a:cubicBezTo>
                  <a:close/>
                  <a:moveTo>
                    <a:pt x="3476240" y="1203579"/>
                  </a:moveTo>
                  <a:cubicBezTo>
                    <a:pt x="3464143" y="1206151"/>
                    <a:pt x="3457285" y="1220153"/>
                    <a:pt x="3457666" y="1231773"/>
                  </a:cubicBezTo>
                  <a:lnTo>
                    <a:pt x="3458428" y="2820543"/>
                  </a:lnTo>
                  <a:cubicBezTo>
                    <a:pt x="3461095" y="2831783"/>
                    <a:pt x="3464905" y="2841689"/>
                    <a:pt x="3478240" y="2841784"/>
                  </a:cubicBezTo>
                  <a:lnTo>
                    <a:pt x="3790660" y="2841784"/>
                  </a:lnTo>
                  <a:cubicBezTo>
                    <a:pt x="3799995" y="2839879"/>
                    <a:pt x="3806662" y="2827496"/>
                    <a:pt x="3805900" y="2818543"/>
                  </a:cubicBezTo>
                  <a:lnTo>
                    <a:pt x="3805234" y="1221391"/>
                  </a:lnTo>
                  <a:cubicBezTo>
                    <a:pt x="3795613" y="1195959"/>
                    <a:pt x="3776849" y="1205770"/>
                    <a:pt x="3757989" y="1205865"/>
                  </a:cubicBezTo>
                  <a:cubicBezTo>
                    <a:pt x="3672169" y="1206437"/>
                    <a:pt x="3585873" y="1207294"/>
                    <a:pt x="3500148" y="1205865"/>
                  </a:cubicBezTo>
                  <a:cubicBezTo>
                    <a:pt x="3491766" y="1205675"/>
                    <a:pt x="3485289" y="1201579"/>
                    <a:pt x="3476240" y="1203484"/>
                  </a:cubicBezTo>
                  <a:close/>
                  <a:moveTo>
                    <a:pt x="382139" y="1746314"/>
                  </a:moveTo>
                  <a:cubicBezTo>
                    <a:pt x="215928" y="1756029"/>
                    <a:pt x="143442" y="1863471"/>
                    <a:pt x="135822" y="2020919"/>
                  </a:cubicBezTo>
                  <a:cubicBezTo>
                    <a:pt x="122297" y="2300192"/>
                    <a:pt x="146395" y="2590229"/>
                    <a:pt x="135822" y="2870645"/>
                  </a:cubicBezTo>
                  <a:cubicBezTo>
                    <a:pt x="146300" y="2947511"/>
                    <a:pt x="131536" y="3032665"/>
                    <a:pt x="138585" y="3109055"/>
                  </a:cubicBezTo>
                  <a:cubicBezTo>
                    <a:pt x="139442" y="3118866"/>
                    <a:pt x="141442" y="3124772"/>
                    <a:pt x="149729" y="3130772"/>
                  </a:cubicBezTo>
                  <a:lnTo>
                    <a:pt x="1122708" y="3130772"/>
                  </a:lnTo>
                  <a:cubicBezTo>
                    <a:pt x="1122708" y="3130772"/>
                    <a:pt x="1129661" y="3121343"/>
                    <a:pt x="1129661" y="3121343"/>
                  </a:cubicBezTo>
                  <a:cubicBezTo>
                    <a:pt x="1130709" y="2859786"/>
                    <a:pt x="1132614" y="2597658"/>
                    <a:pt x="1130709" y="2336006"/>
                  </a:cubicBezTo>
                  <a:cubicBezTo>
                    <a:pt x="1130613" y="2320195"/>
                    <a:pt x="1136519" y="2314004"/>
                    <a:pt x="1125375" y="2297716"/>
                  </a:cubicBezTo>
                  <a:cubicBezTo>
                    <a:pt x="1106801" y="2270570"/>
                    <a:pt x="1059176" y="2234660"/>
                    <a:pt x="1034792" y="2207419"/>
                  </a:cubicBezTo>
                  <a:cubicBezTo>
                    <a:pt x="1011932" y="2181797"/>
                    <a:pt x="952972" y="2102263"/>
                    <a:pt x="949924" y="2070354"/>
                  </a:cubicBezTo>
                  <a:cubicBezTo>
                    <a:pt x="945257" y="2021681"/>
                    <a:pt x="1002693" y="1980819"/>
                    <a:pt x="1046793" y="2006346"/>
                  </a:cubicBezTo>
                  <a:cubicBezTo>
                    <a:pt x="1072892" y="2021491"/>
                    <a:pt x="1098324" y="2078069"/>
                    <a:pt x="1118707" y="2104358"/>
                  </a:cubicBezTo>
                  <a:cubicBezTo>
                    <a:pt x="1130042" y="2119027"/>
                    <a:pt x="1144996" y="2133886"/>
                    <a:pt x="1158141" y="2147126"/>
                  </a:cubicBezTo>
                  <a:cubicBezTo>
                    <a:pt x="1185382" y="2174558"/>
                    <a:pt x="1250057" y="2239518"/>
                    <a:pt x="1284252" y="2248472"/>
                  </a:cubicBezTo>
                  <a:cubicBezTo>
                    <a:pt x="1326448" y="2259425"/>
                    <a:pt x="1384264" y="2234756"/>
                    <a:pt x="1423983" y="2218277"/>
                  </a:cubicBezTo>
                  <a:cubicBezTo>
                    <a:pt x="1522472" y="2177415"/>
                    <a:pt x="1621723" y="2125313"/>
                    <a:pt x="1718973" y="2080260"/>
                  </a:cubicBezTo>
                  <a:cubicBezTo>
                    <a:pt x="1816223" y="2035207"/>
                    <a:pt x="1920236" y="1993487"/>
                    <a:pt x="2016629" y="1944910"/>
                  </a:cubicBezTo>
                  <a:cubicBezTo>
                    <a:pt x="2060825" y="1922621"/>
                    <a:pt x="2070826" y="1883855"/>
                    <a:pt x="2057206" y="1837277"/>
                  </a:cubicBezTo>
                  <a:cubicBezTo>
                    <a:pt x="2020344" y="1711071"/>
                    <a:pt x="1867372" y="1775174"/>
                    <a:pt x="1784219" y="1805750"/>
                  </a:cubicBezTo>
                  <a:cubicBezTo>
                    <a:pt x="1649154" y="1855470"/>
                    <a:pt x="1512280" y="1917859"/>
                    <a:pt x="1376073" y="1964912"/>
                  </a:cubicBezTo>
                  <a:cubicBezTo>
                    <a:pt x="1306254" y="1989011"/>
                    <a:pt x="1293491" y="1970627"/>
                    <a:pt x="1247104" y="1921002"/>
                  </a:cubicBezTo>
                  <a:cubicBezTo>
                    <a:pt x="1200717" y="1871377"/>
                    <a:pt x="1124803" y="1765459"/>
                    <a:pt x="1057461" y="1751648"/>
                  </a:cubicBezTo>
                  <a:cubicBezTo>
                    <a:pt x="1047079" y="1749552"/>
                    <a:pt x="997168" y="1746885"/>
                    <a:pt x="987453" y="1748885"/>
                  </a:cubicBezTo>
                  <a:cubicBezTo>
                    <a:pt x="972594" y="1751933"/>
                    <a:pt x="920968" y="1789652"/>
                    <a:pt x="900489" y="1798987"/>
                  </a:cubicBezTo>
                  <a:cubicBezTo>
                    <a:pt x="759996" y="1863281"/>
                    <a:pt x="582545" y="1854708"/>
                    <a:pt x="448147" y="1779842"/>
                  </a:cubicBezTo>
                  <a:cubicBezTo>
                    <a:pt x="428430" y="1768793"/>
                    <a:pt x="403761" y="1744980"/>
                    <a:pt x="381948" y="1746218"/>
                  </a:cubicBezTo>
                  <a:close/>
                  <a:moveTo>
                    <a:pt x="3002276" y="2006537"/>
                  </a:moveTo>
                  <a:cubicBezTo>
                    <a:pt x="2990084" y="2008156"/>
                    <a:pt x="2979606" y="2015681"/>
                    <a:pt x="2980845" y="2029206"/>
                  </a:cubicBezTo>
                  <a:lnTo>
                    <a:pt x="2983512" y="2832449"/>
                  </a:lnTo>
                  <a:cubicBezTo>
                    <a:pt x="2990751" y="2849975"/>
                    <a:pt x="3005514" y="2841689"/>
                    <a:pt x="3017897" y="2841689"/>
                  </a:cubicBezTo>
                  <a:cubicBezTo>
                    <a:pt x="3117338" y="2841593"/>
                    <a:pt x="3216779" y="2842451"/>
                    <a:pt x="3316220" y="2841308"/>
                  </a:cubicBezTo>
                  <a:lnTo>
                    <a:pt x="3324221" y="2832926"/>
                  </a:lnTo>
                  <a:lnTo>
                    <a:pt x="3325745" y="2019014"/>
                  </a:lnTo>
                  <a:cubicBezTo>
                    <a:pt x="3314791" y="1999679"/>
                    <a:pt x="3297456" y="2008918"/>
                    <a:pt x="3281263" y="2009013"/>
                  </a:cubicBezTo>
                  <a:cubicBezTo>
                    <a:pt x="3195348" y="2009585"/>
                    <a:pt x="3109337" y="2009489"/>
                    <a:pt x="3023421" y="2009013"/>
                  </a:cubicBezTo>
                  <a:cubicBezTo>
                    <a:pt x="3015992" y="2009013"/>
                    <a:pt x="3010658" y="2005584"/>
                    <a:pt x="3002371" y="2006632"/>
                  </a:cubicBezTo>
                  <a:close/>
                  <a:moveTo>
                    <a:pt x="2516977" y="2277904"/>
                  </a:moveTo>
                  <a:cubicBezTo>
                    <a:pt x="2509834" y="2279523"/>
                    <a:pt x="2500975" y="2287143"/>
                    <a:pt x="2501166" y="2294954"/>
                  </a:cubicBezTo>
                  <a:lnTo>
                    <a:pt x="2503356" y="2830068"/>
                  </a:lnTo>
                  <a:cubicBezTo>
                    <a:pt x="2506976" y="2835974"/>
                    <a:pt x="2511262" y="2841974"/>
                    <a:pt x="2518978" y="2841879"/>
                  </a:cubicBezTo>
                  <a:cubicBezTo>
                    <a:pt x="2616799" y="2842736"/>
                    <a:pt x="2714716" y="2840355"/>
                    <a:pt x="2812538" y="2841593"/>
                  </a:cubicBezTo>
                  <a:cubicBezTo>
                    <a:pt x="2818253" y="2841593"/>
                    <a:pt x="2823873" y="2844641"/>
                    <a:pt x="2828730" y="2844356"/>
                  </a:cubicBezTo>
                  <a:cubicBezTo>
                    <a:pt x="2841399" y="2843594"/>
                    <a:pt x="2850257" y="2827782"/>
                    <a:pt x="2849495" y="2815781"/>
                  </a:cubicBezTo>
                  <a:lnTo>
                    <a:pt x="2847971" y="2288191"/>
                  </a:lnTo>
                  <a:cubicBezTo>
                    <a:pt x="2833779" y="2269617"/>
                    <a:pt x="2811967" y="2280095"/>
                    <a:pt x="2793202" y="2280095"/>
                  </a:cubicBezTo>
                  <a:cubicBezTo>
                    <a:pt x="2710049" y="2280095"/>
                    <a:pt x="2626134" y="2278380"/>
                    <a:pt x="2543457" y="2279618"/>
                  </a:cubicBezTo>
                  <a:cubicBezTo>
                    <a:pt x="2534598" y="2279714"/>
                    <a:pt x="2527931" y="2275237"/>
                    <a:pt x="2516882" y="2277713"/>
                  </a:cubicBezTo>
                  <a:close/>
                  <a:moveTo>
                    <a:pt x="2037298" y="2480596"/>
                  </a:moveTo>
                  <a:cubicBezTo>
                    <a:pt x="2028154" y="2483072"/>
                    <a:pt x="2021868" y="2490978"/>
                    <a:pt x="2021582" y="2500503"/>
                  </a:cubicBezTo>
                  <a:cubicBezTo>
                    <a:pt x="2028059" y="2601659"/>
                    <a:pt x="2013105" y="2713101"/>
                    <a:pt x="2021582" y="2813018"/>
                  </a:cubicBezTo>
                  <a:cubicBezTo>
                    <a:pt x="2023106" y="2831497"/>
                    <a:pt x="2025011" y="2840070"/>
                    <a:pt x="2044823" y="2841784"/>
                  </a:cubicBezTo>
                  <a:cubicBezTo>
                    <a:pt x="2132167" y="2849690"/>
                    <a:pt x="2245324" y="2841784"/>
                    <a:pt x="2335621" y="2841498"/>
                  </a:cubicBezTo>
                  <a:cubicBezTo>
                    <a:pt x="2347242" y="2841498"/>
                    <a:pt x="2350195" y="2848356"/>
                    <a:pt x="2361625" y="2837593"/>
                  </a:cubicBezTo>
                  <a:cubicBezTo>
                    <a:pt x="2368387" y="2831306"/>
                    <a:pt x="2369054" y="2827211"/>
                    <a:pt x="2369816" y="2818448"/>
                  </a:cubicBezTo>
                  <a:cubicBezTo>
                    <a:pt x="2379150" y="2716721"/>
                    <a:pt x="2362387" y="2600801"/>
                    <a:pt x="2369816" y="2497550"/>
                  </a:cubicBezTo>
                  <a:cubicBezTo>
                    <a:pt x="2370769" y="2488978"/>
                    <a:pt x="2366387" y="2484120"/>
                    <a:pt x="2358862" y="2481167"/>
                  </a:cubicBezTo>
                  <a:lnTo>
                    <a:pt x="2037298" y="2480501"/>
                  </a:lnTo>
                  <a:close/>
                  <a:moveTo>
                    <a:pt x="151634" y="3264313"/>
                  </a:moveTo>
                  <a:lnTo>
                    <a:pt x="141347" y="3278696"/>
                  </a:lnTo>
                  <a:cubicBezTo>
                    <a:pt x="142109" y="3675126"/>
                    <a:pt x="148014" y="4070795"/>
                    <a:pt x="153634" y="4466940"/>
                  </a:cubicBezTo>
                  <a:cubicBezTo>
                    <a:pt x="156968" y="4473512"/>
                    <a:pt x="161826" y="4480656"/>
                    <a:pt x="170112" y="4480656"/>
                  </a:cubicBezTo>
                  <a:lnTo>
                    <a:pt x="555494" y="4479322"/>
                  </a:lnTo>
                  <a:cubicBezTo>
                    <a:pt x="565876" y="4476083"/>
                    <a:pt x="568924" y="4464463"/>
                    <a:pt x="569210" y="4454652"/>
                  </a:cubicBezTo>
                  <a:lnTo>
                    <a:pt x="567876" y="3277457"/>
                  </a:lnTo>
                  <a:cubicBezTo>
                    <a:pt x="564733" y="3269456"/>
                    <a:pt x="557399" y="3264027"/>
                    <a:pt x="548636" y="3263837"/>
                  </a:cubicBezTo>
                  <a:lnTo>
                    <a:pt x="151729" y="3264503"/>
                  </a:lnTo>
                  <a:close/>
                  <a:moveTo>
                    <a:pt x="716181" y="3264313"/>
                  </a:moveTo>
                  <a:cubicBezTo>
                    <a:pt x="705798" y="3267266"/>
                    <a:pt x="699893" y="3276124"/>
                    <a:pt x="700369" y="3286887"/>
                  </a:cubicBezTo>
                  <a:lnTo>
                    <a:pt x="701703" y="4466844"/>
                  </a:lnTo>
                  <a:cubicBezTo>
                    <a:pt x="704846" y="4474845"/>
                    <a:pt x="712180" y="4480274"/>
                    <a:pt x="720943" y="4480465"/>
                  </a:cubicBezTo>
                  <a:lnTo>
                    <a:pt x="1119945" y="4479227"/>
                  </a:lnTo>
                  <a:lnTo>
                    <a:pt x="1128708" y="4471607"/>
                  </a:lnTo>
                  <a:lnTo>
                    <a:pt x="1129470" y="3274600"/>
                  </a:lnTo>
                  <a:cubicBezTo>
                    <a:pt x="1126899" y="3268409"/>
                    <a:pt x="1123089" y="3263360"/>
                    <a:pt x="1115754" y="3263646"/>
                  </a:cubicBezTo>
                  <a:lnTo>
                    <a:pt x="716085" y="3264408"/>
                  </a:lnTo>
                  <a:close/>
                  <a:moveTo>
                    <a:pt x="2426680" y="3426143"/>
                  </a:moveTo>
                  <a:cubicBezTo>
                    <a:pt x="2333335" y="3437287"/>
                    <a:pt x="2292473" y="3557397"/>
                    <a:pt x="2371150" y="3617309"/>
                  </a:cubicBezTo>
                  <a:cubicBezTo>
                    <a:pt x="2462970" y="3687128"/>
                    <a:pt x="2584605" y="3582734"/>
                    <a:pt x="2527550" y="3480149"/>
                  </a:cubicBezTo>
                  <a:cubicBezTo>
                    <a:pt x="2509738" y="3448050"/>
                    <a:pt x="2463637" y="3421761"/>
                    <a:pt x="2426680" y="34261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51BAECE-7D6A-2A5A-50E0-CDECE2AAAAC6}"/>
                </a:ext>
              </a:extLst>
            </p:cNvPr>
            <p:cNvSpPr/>
            <p:nvPr/>
          </p:nvSpPr>
          <p:spPr>
            <a:xfrm>
              <a:off x="6097610" y="1998141"/>
              <a:ext cx="871957" cy="621976"/>
            </a:xfrm>
            <a:custGeom>
              <a:avLst/>
              <a:gdLst>
                <a:gd name="connsiteX0" fmla="*/ 799917 w 871957"/>
                <a:gd name="connsiteY0" fmla="*/ 13 h 621976"/>
                <a:gd name="connsiteX1" fmla="*/ 871069 w 871957"/>
                <a:gd name="connsiteY1" fmla="*/ 76689 h 621976"/>
                <a:gd name="connsiteX2" fmla="*/ 859354 w 871957"/>
                <a:gd name="connsiteY2" fmla="*/ 111551 h 621976"/>
                <a:gd name="connsiteX3" fmla="*/ 760770 w 871957"/>
                <a:gd name="connsiteY3" fmla="*/ 319862 h 621976"/>
                <a:gd name="connsiteX4" fmla="*/ 678664 w 871957"/>
                <a:gd name="connsiteY4" fmla="*/ 366249 h 621976"/>
                <a:gd name="connsiteX5" fmla="*/ 630849 w 871957"/>
                <a:gd name="connsiteY5" fmla="*/ 299574 h 621976"/>
                <a:gd name="connsiteX6" fmla="*/ 638469 w 871957"/>
                <a:gd name="connsiteY6" fmla="*/ 266808 h 621976"/>
                <a:gd name="connsiteX7" fmla="*/ 591987 w 871957"/>
                <a:gd name="connsiteY7" fmla="*/ 288144 h 621976"/>
                <a:gd name="connsiteX8" fmla="*/ 215749 w 871957"/>
                <a:gd name="connsiteY8" fmla="*/ 533984 h 621976"/>
                <a:gd name="connsiteX9" fmla="*/ 78303 w 871957"/>
                <a:gd name="connsiteY9" fmla="*/ 621329 h 621976"/>
                <a:gd name="connsiteX10" fmla="*/ 26202 w 871957"/>
                <a:gd name="connsiteY10" fmla="*/ 503409 h 621976"/>
                <a:gd name="connsiteX11" fmla="*/ 531884 w 871957"/>
                <a:gd name="connsiteY11" fmla="*/ 170510 h 621976"/>
                <a:gd name="connsiteX12" fmla="*/ 501594 w 871957"/>
                <a:gd name="connsiteY12" fmla="*/ 134982 h 621976"/>
                <a:gd name="connsiteX13" fmla="*/ 544457 w 871957"/>
                <a:gd name="connsiteY13" fmla="*/ 21444 h 621976"/>
                <a:gd name="connsiteX14" fmla="*/ 683903 w 871957"/>
                <a:gd name="connsiteY14" fmla="*/ 12872 h 621976"/>
                <a:gd name="connsiteX15" fmla="*/ 799917 w 871957"/>
                <a:gd name="connsiteY15" fmla="*/ 13 h 621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71957" h="621976">
                  <a:moveTo>
                    <a:pt x="799917" y="13"/>
                  </a:moveTo>
                  <a:cubicBezTo>
                    <a:pt x="842208" y="-749"/>
                    <a:pt x="878118" y="32398"/>
                    <a:pt x="871069" y="76689"/>
                  </a:cubicBezTo>
                  <a:cubicBezTo>
                    <a:pt x="869736" y="85166"/>
                    <a:pt x="862878" y="102978"/>
                    <a:pt x="859354" y="111551"/>
                  </a:cubicBezTo>
                  <a:cubicBezTo>
                    <a:pt x="835350" y="171939"/>
                    <a:pt x="792202" y="262903"/>
                    <a:pt x="760770" y="319862"/>
                  </a:cubicBezTo>
                  <a:cubicBezTo>
                    <a:pt x="740863" y="355962"/>
                    <a:pt x="722955" y="373107"/>
                    <a:pt x="678664" y="366249"/>
                  </a:cubicBezTo>
                  <a:cubicBezTo>
                    <a:pt x="652375" y="362153"/>
                    <a:pt x="628372" y="324625"/>
                    <a:pt x="630849" y="299574"/>
                  </a:cubicBezTo>
                  <a:cubicBezTo>
                    <a:pt x="631897" y="289287"/>
                    <a:pt x="641136" y="275000"/>
                    <a:pt x="638469" y="266808"/>
                  </a:cubicBezTo>
                  <a:cubicBezTo>
                    <a:pt x="633230" y="250901"/>
                    <a:pt x="598749" y="283763"/>
                    <a:pt x="591987" y="288144"/>
                  </a:cubicBezTo>
                  <a:cubicBezTo>
                    <a:pt x="466352" y="369297"/>
                    <a:pt x="340431" y="452069"/>
                    <a:pt x="215749" y="533984"/>
                  </a:cubicBezTo>
                  <a:cubicBezTo>
                    <a:pt x="189746" y="551034"/>
                    <a:pt x="101735" y="618376"/>
                    <a:pt x="78303" y="621329"/>
                  </a:cubicBezTo>
                  <a:cubicBezTo>
                    <a:pt x="8009" y="629996"/>
                    <a:pt x="-27996" y="549605"/>
                    <a:pt x="26202" y="503409"/>
                  </a:cubicBezTo>
                  <a:lnTo>
                    <a:pt x="531884" y="170510"/>
                  </a:lnTo>
                  <a:cubicBezTo>
                    <a:pt x="549029" y="147365"/>
                    <a:pt x="515310" y="148793"/>
                    <a:pt x="501594" y="134982"/>
                  </a:cubicBezTo>
                  <a:cubicBezTo>
                    <a:pt x="456636" y="89738"/>
                    <a:pt x="487974" y="31826"/>
                    <a:pt x="544457" y="21444"/>
                  </a:cubicBezTo>
                  <a:cubicBezTo>
                    <a:pt x="586653" y="13729"/>
                    <a:pt x="640279" y="16396"/>
                    <a:pt x="683903" y="12872"/>
                  </a:cubicBezTo>
                  <a:cubicBezTo>
                    <a:pt x="722384" y="9728"/>
                    <a:pt x="761055" y="680"/>
                    <a:pt x="799917" y="1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8513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31C4CC-2F5B-28DC-0B6C-794966624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4">
            <a:extLst>
              <a:ext uri="{FF2B5EF4-FFF2-40B4-BE49-F238E27FC236}">
                <a16:creationId xmlns:a16="http://schemas.microsoft.com/office/drawing/2014/main" id="{6C70F407-B891-C2BD-1693-9ABDC286C95D}"/>
              </a:ext>
            </a:extLst>
          </p:cNvPr>
          <p:cNvSpPr/>
          <p:nvPr/>
        </p:nvSpPr>
        <p:spPr>
          <a:xfrm>
            <a:off x="4635500" y="-25400"/>
            <a:ext cx="7564100" cy="6883400"/>
          </a:xfrm>
          <a:custGeom>
            <a:avLst/>
            <a:gdLst>
              <a:gd name="connsiteX0" fmla="*/ 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0 w 7564100"/>
              <a:gd name="connsiteY4" fmla="*/ 0 h 6858000"/>
              <a:gd name="connsiteX0" fmla="*/ 403860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4038600 w 7564100"/>
              <a:gd name="connsiteY4" fmla="*/ 0 h 6858000"/>
              <a:gd name="connsiteX0" fmla="*/ 4622800 w 7564100"/>
              <a:gd name="connsiteY0" fmla="*/ 0 h 6883400"/>
              <a:gd name="connsiteX1" fmla="*/ 7564100 w 7564100"/>
              <a:gd name="connsiteY1" fmla="*/ 25400 h 6883400"/>
              <a:gd name="connsiteX2" fmla="*/ 7564100 w 7564100"/>
              <a:gd name="connsiteY2" fmla="*/ 6883400 h 6883400"/>
              <a:gd name="connsiteX3" fmla="*/ 0 w 7564100"/>
              <a:gd name="connsiteY3" fmla="*/ 6883400 h 6883400"/>
              <a:gd name="connsiteX4" fmla="*/ 4622800 w 7564100"/>
              <a:gd name="connsiteY4" fmla="*/ 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4100" h="6883400">
                <a:moveTo>
                  <a:pt x="4622800" y="0"/>
                </a:moveTo>
                <a:lnTo>
                  <a:pt x="7564100" y="25400"/>
                </a:lnTo>
                <a:lnTo>
                  <a:pt x="7564100" y="6883400"/>
                </a:lnTo>
                <a:lnTo>
                  <a:pt x="0" y="6883400"/>
                </a:lnTo>
                <a:lnTo>
                  <a:pt x="4622800" y="0"/>
                </a:lnTo>
                <a:close/>
              </a:path>
            </a:pathLst>
          </a:custGeom>
          <a:solidFill>
            <a:srgbClr val="BF2026">
              <a:alpha val="1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</p:txBody>
      </p:sp>
      <p:sp>
        <p:nvSpPr>
          <p:cNvPr id="2149" name="TextBox 2148">
            <a:extLst>
              <a:ext uri="{FF2B5EF4-FFF2-40B4-BE49-F238E27FC236}">
                <a16:creationId xmlns:a16="http://schemas.microsoft.com/office/drawing/2014/main" id="{BAC4D630-213C-ECEF-DCEE-4B4C86F6D1F6}"/>
              </a:ext>
            </a:extLst>
          </p:cNvPr>
          <p:cNvSpPr txBox="1"/>
          <p:nvPr/>
        </p:nvSpPr>
        <p:spPr>
          <a:xfrm>
            <a:off x="590955" y="488581"/>
            <a:ext cx="8085150" cy="834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THE IGNITE PROGRAM CONSTRUCT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Cultivating adaptive minds through multifaceted learning</a:t>
            </a: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grpSp>
        <p:nvGrpSpPr>
          <p:cNvPr id="4086" name="Group 4085">
            <a:extLst>
              <a:ext uri="{FF2B5EF4-FFF2-40B4-BE49-F238E27FC236}">
                <a16:creationId xmlns:a16="http://schemas.microsoft.com/office/drawing/2014/main" id="{DE8A68F1-3C40-CE75-5CDC-1EC30D3C56B3}"/>
              </a:ext>
            </a:extLst>
          </p:cNvPr>
          <p:cNvGrpSpPr/>
          <p:nvPr/>
        </p:nvGrpSpPr>
        <p:grpSpPr>
          <a:xfrm>
            <a:off x="-495300" y="1897073"/>
            <a:ext cx="29337000" cy="3696657"/>
            <a:chOff x="15750" y="1523161"/>
            <a:chExt cx="36956882" cy="4656814"/>
          </a:xfrm>
        </p:grpSpPr>
        <p:sp>
          <p:nvSpPr>
            <p:cNvPr id="4137" name="Freeform: Shape 4136">
              <a:extLst>
                <a:ext uri="{FF2B5EF4-FFF2-40B4-BE49-F238E27FC236}">
                  <a16:creationId xmlns:a16="http://schemas.microsoft.com/office/drawing/2014/main" id="{EEA418CF-8A6A-C858-2C74-F808623B219F}"/>
                </a:ext>
              </a:extLst>
            </p:cNvPr>
            <p:cNvSpPr/>
            <p:nvPr/>
          </p:nvSpPr>
          <p:spPr>
            <a:xfrm>
              <a:off x="11784573" y="2032527"/>
              <a:ext cx="487465" cy="1049312"/>
            </a:xfrm>
            <a:custGeom>
              <a:avLst/>
              <a:gdLst>
                <a:gd name="connsiteX0" fmla="*/ 15668 w 487465"/>
                <a:gd name="connsiteY0" fmla="*/ 1045441 h 1045440"/>
                <a:gd name="connsiteX1" fmla="*/ 0 w 487465"/>
                <a:gd name="connsiteY1" fmla="*/ 1045441 h 1045440"/>
                <a:gd name="connsiteX2" fmla="*/ 9575 w 487465"/>
                <a:gd name="connsiteY2" fmla="*/ 954911 h 1045440"/>
                <a:gd name="connsiteX3" fmla="*/ 25243 w 487465"/>
                <a:gd name="connsiteY3" fmla="*/ 956652 h 1045440"/>
                <a:gd name="connsiteX4" fmla="*/ 15668 w 487465"/>
                <a:gd name="connsiteY4" fmla="*/ 1045441 h 1045440"/>
                <a:gd name="connsiteX5" fmla="*/ 39171 w 487465"/>
                <a:gd name="connsiteY5" fmla="*/ 867864 h 1045440"/>
                <a:gd name="connsiteX6" fmla="*/ 23502 w 487465"/>
                <a:gd name="connsiteY6" fmla="*/ 865252 h 1045440"/>
                <a:gd name="connsiteX7" fmla="*/ 42652 w 487465"/>
                <a:gd name="connsiteY7" fmla="*/ 777334 h 1045440"/>
                <a:gd name="connsiteX8" fmla="*/ 58322 w 487465"/>
                <a:gd name="connsiteY8" fmla="*/ 780816 h 1045440"/>
                <a:gd name="connsiteX9" fmla="*/ 39171 w 487465"/>
                <a:gd name="connsiteY9" fmla="*/ 867864 h 1045440"/>
                <a:gd name="connsiteX10" fmla="*/ 81824 w 487465"/>
                <a:gd name="connsiteY10" fmla="*/ 694639 h 1045440"/>
                <a:gd name="connsiteX11" fmla="*/ 67026 w 487465"/>
                <a:gd name="connsiteY11" fmla="*/ 690287 h 1045440"/>
                <a:gd name="connsiteX12" fmla="*/ 95751 w 487465"/>
                <a:gd name="connsiteY12" fmla="*/ 604980 h 1045440"/>
                <a:gd name="connsiteX13" fmla="*/ 110549 w 487465"/>
                <a:gd name="connsiteY13" fmla="*/ 610203 h 1045440"/>
                <a:gd name="connsiteX14" fmla="*/ 82695 w 487465"/>
                <a:gd name="connsiteY14" fmla="*/ 694639 h 1045440"/>
                <a:gd name="connsiteX15" fmla="*/ 142758 w 487465"/>
                <a:gd name="connsiteY15" fmla="*/ 527508 h 1045440"/>
                <a:gd name="connsiteX16" fmla="*/ 127959 w 487465"/>
                <a:gd name="connsiteY16" fmla="*/ 521415 h 1045440"/>
                <a:gd name="connsiteX17" fmla="*/ 165390 w 487465"/>
                <a:gd name="connsiteY17" fmla="*/ 439590 h 1045440"/>
                <a:gd name="connsiteX18" fmla="*/ 179318 w 487465"/>
                <a:gd name="connsiteY18" fmla="*/ 446554 h 1045440"/>
                <a:gd name="connsiteX19" fmla="*/ 141887 w 487465"/>
                <a:gd name="connsiteY19" fmla="*/ 527508 h 1045440"/>
                <a:gd name="connsiteX20" fmla="*/ 221100 w 487465"/>
                <a:gd name="connsiteY20" fmla="*/ 367341 h 1045440"/>
                <a:gd name="connsiteX21" fmla="*/ 207172 w 487465"/>
                <a:gd name="connsiteY21" fmla="*/ 359506 h 1045440"/>
                <a:gd name="connsiteX22" fmla="*/ 253307 w 487465"/>
                <a:gd name="connsiteY22" fmla="*/ 282034 h 1045440"/>
                <a:gd name="connsiteX23" fmla="*/ 266365 w 487465"/>
                <a:gd name="connsiteY23" fmla="*/ 290739 h 1045440"/>
                <a:gd name="connsiteX24" fmla="*/ 221100 w 487465"/>
                <a:gd name="connsiteY24" fmla="*/ 367341 h 1045440"/>
                <a:gd name="connsiteX25" fmla="*/ 316853 w 487465"/>
                <a:gd name="connsiteY25" fmla="*/ 215878 h 1045440"/>
                <a:gd name="connsiteX26" fmla="*/ 303795 w 487465"/>
                <a:gd name="connsiteY26" fmla="*/ 207173 h 1045440"/>
                <a:gd name="connsiteX27" fmla="*/ 357765 w 487465"/>
                <a:gd name="connsiteY27" fmla="*/ 134924 h 1045440"/>
                <a:gd name="connsiteX28" fmla="*/ 369952 w 487465"/>
                <a:gd name="connsiteY28" fmla="*/ 144499 h 1045440"/>
                <a:gd name="connsiteX29" fmla="*/ 316853 w 487465"/>
                <a:gd name="connsiteY29" fmla="*/ 215878 h 1045440"/>
                <a:gd name="connsiteX30" fmla="*/ 427402 w 487465"/>
                <a:gd name="connsiteY30" fmla="*/ 76602 h 1045440"/>
                <a:gd name="connsiteX31" fmla="*/ 415216 w 487465"/>
                <a:gd name="connsiteY31" fmla="*/ 66156 h 1045440"/>
                <a:gd name="connsiteX32" fmla="*/ 476149 w 487465"/>
                <a:gd name="connsiteY32" fmla="*/ 0 h 1045440"/>
                <a:gd name="connsiteX33" fmla="*/ 487465 w 487465"/>
                <a:gd name="connsiteY33" fmla="*/ 11316 h 1045440"/>
                <a:gd name="connsiteX34" fmla="*/ 426532 w 487465"/>
                <a:gd name="connsiteY34" fmla="*/ 76602 h 1045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487465" h="1045440">
                  <a:moveTo>
                    <a:pt x="15668" y="1045441"/>
                  </a:moveTo>
                  <a:lnTo>
                    <a:pt x="0" y="1045441"/>
                  </a:lnTo>
                  <a:cubicBezTo>
                    <a:pt x="2611" y="1014104"/>
                    <a:pt x="5223" y="984507"/>
                    <a:pt x="9575" y="954911"/>
                  </a:cubicBezTo>
                  <a:lnTo>
                    <a:pt x="25243" y="956652"/>
                  </a:lnTo>
                  <a:cubicBezTo>
                    <a:pt x="20891" y="986248"/>
                    <a:pt x="18279" y="1015844"/>
                    <a:pt x="15668" y="1045441"/>
                  </a:cubicBezTo>
                  <a:close/>
                  <a:moveTo>
                    <a:pt x="39171" y="867864"/>
                  </a:moveTo>
                  <a:lnTo>
                    <a:pt x="23502" y="865252"/>
                  </a:lnTo>
                  <a:cubicBezTo>
                    <a:pt x="28725" y="835656"/>
                    <a:pt x="35688" y="806060"/>
                    <a:pt x="42652" y="777334"/>
                  </a:cubicBezTo>
                  <a:lnTo>
                    <a:pt x="58322" y="780816"/>
                  </a:lnTo>
                  <a:cubicBezTo>
                    <a:pt x="51358" y="809542"/>
                    <a:pt x="45264" y="839138"/>
                    <a:pt x="39171" y="867864"/>
                  </a:cubicBezTo>
                  <a:close/>
                  <a:moveTo>
                    <a:pt x="81824" y="694639"/>
                  </a:moveTo>
                  <a:lnTo>
                    <a:pt x="67026" y="690287"/>
                  </a:lnTo>
                  <a:cubicBezTo>
                    <a:pt x="75731" y="661561"/>
                    <a:pt x="85306" y="632835"/>
                    <a:pt x="95751" y="604980"/>
                  </a:cubicBezTo>
                  <a:lnTo>
                    <a:pt x="110549" y="610203"/>
                  </a:lnTo>
                  <a:cubicBezTo>
                    <a:pt x="100104" y="638058"/>
                    <a:pt x="90529" y="666784"/>
                    <a:pt x="82695" y="694639"/>
                  </a:cubicBezTo>
                  <a:close/>
                  <a:moveTo>
                    <a:pt x="142758" y="527508"/>
                  </a:moveTo>
                  <a:lnTo>
                    <a:pt x="127959" y="521415"/>
                  </a:lnTo>
                  <a:cubicBezTo>
                    <a:pt x="139275" y="493559"/>
                    <a:pt x="152333" y="466575"/>
                    <a:pt x="165390" y="439590"/>
                  </a:cubicBezTo>
                  <a:lnTo>
                    <a:pt x="179318" y="446554"/>
                  </a:lnTo>
                  <a:cubicBezTo>
                    <a:pt x="166260" y="473538"/>
                    <a:pt x="154073" y="500523"/>
                    <a:pt x="141887" y="527508"/>
                  </a:cubicBezTo>
                  <a:close/>
                  <a:moveTo>
                    <a:pt x="221100" y="367341"/>
                  </a:moveTo>
                  <a:lnTo>
                    <a:pt x="207172" y="359506"/>
                  </a:lnTo>
                  <a:cubicBezTo>
                    <a:pt x="221970" y="333392"/>
                    <a:pt x="237639" y="307278"/>
                    <a:pt x="253307" y="282034"/>
                  </a:cubicBezTo>
                  <a:lnTo>
                    <a:pt x="266365" y="290739"/>
                  </a:lnTo>
                  <a:cubicBezTo>
                    <a:pt x="250696" y="315982"/>
                    <a:pt x="235028" y="341226"/>
                    <a:pt x="221100" y="367341"/>
                  </a:cubicBezTo>
                  <a:close/>
                  <a:moveTo>
                    <a:pt x="316853" y="215878"/>
                  </a:moveTo>
                  <a:lnTo>
                    <a:pt x="303795" y="207173"/>
                  </a:lnTo>
                  <a:cubicBezTo>
                    <a:pt x="321204" y="182800"/>
                    <a:pt x="339485" y="158426"/>
                    <a:pt x="357765" y="134924"/>
                  </a:cubicBezTo>
                  <a:lnTo>
                    <a:pt x="369952" y="144499"/>
                  </a:lnTo>
                  <a:cubicBezTo>
                    <a:pt x="351671" y="168002"/>
                    <a:pt x="333391" y="191505"/>
                    <a:pt x="316853" y="215878"/>
                  </a:cubicBezTo>
                  <a:close/>
                  <a:moveTo>
                    <a:pt x="427402" y="76602"/>
                  </a:moveTo>
                  <a:lnTo>
                    <a:pt x="415216" y="66156"/>
                  </a:lnTo>
                  <a:cubicBezTo>
                    <a:pt x="435238" y="43524"/>
                    <a:pt x="455258" y="21762"/>
                    <a:pt x="476149" y="0"/>
                  </a:cubicBezTo>
                  <a:lnTo>
                    <a:pt x="487465" y="11316"/>
                  </a:lnTo>
                  <a:cubicBezTo>
                    <a:pt x="466575" y="32208"/>
                    <a:pt x="446553" y="54840"/>
                    <a:pt x="426532" y="7660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38" name="Freeform: Shape 4137">
              <a:extLst>
                <a:ext uri="{FF2B5EF4-FFF2-40B4-BE49-F238E27FC236}">
                  <a16:creationId xmlns:a16="http://schemas.microsoft.com/office/drawing/2014/main" id="{63E47DBF-BCA7-FFCA-AEC0-AADED5A36B64}"/>
                </a:ext>
              </a:extLst>
            </p:cNvPr>
            <p:cNvSpPr/>
            <p:nvPr/>
          </p:nvSpPr>
          <p:spPr>
            <a:xfrm>
              <a:off x="11777609" y="3170084"/>
              <a:ext cx="16539" cy="96107"/>
            </a:xfrm>
            <a:custGeom>
              <a:avLst/>
              <a:gdLst>
                <a:gd name="connsiteX0" fmla="*/ 15668 w 16539"/>
                <a:gd name="connsiteY0" fmla="*/ 95752 h 95752"/>
                <a:gd name="connsiteX1" fmla="*/ 0 w 16539"/>
                <a:gd name="connsiteY1" fmla="*/ 95752 h 95752"/>
                <a:gd name="connsiteX2" fmla="*/ 0 w 16539"/>
                <a:gd name="connsiteY2" fmla="*/ 40042 h 95752"/>
                <a:gd name="connsiteX3" fmla="*/ 870 w 16539"/>
                <a:gd name="connsiteY3" fmla="*/ 40042 h 95752"/>
                <a:gd name="connsiteX4" fmla="*/ 870 w 16539"/>
                <a:gd name="connsiteY4" fmla="*/ 0 h 95752"/>
                <a:gd name="connsiteX5" fmla="*/ 16539 w 16539"/>
                <a:gd name="connsiteY5" fmla="*/ 0 h 95752"/>
                <a:gd name="connsiteX6" fmla="*/ 16539 w 16539"/>
                <a:gd name="connsiteY6" fmla="*/ 47876 h 95752"/>
                <a:gd name="connsiteX7" fmla="*/ 16539 w 16539"/>
                <a:gd name="connsiteY7" fmla="*/ 55711 h 95752"/>
                <a:gd name="connsiteX8" fmla="*/ 15668 w 16539"/>
                <a:gd name="connsiteY8" fmla="*/ 55711 h 95752"/>
                <a:gd name="connsiteX9" fmla="*/ 15668 w 16539"/>
                <a:gd name="connsiteY9" fmla="*/ 9488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39" h="95752">
                  <a:moveTo>
                    <a:pt x="15668" y="95752"/>
                  </a:moveTo>
                  <a:lnTo>
                    <a:pt x="0" y="95752"/>
                  </a:lnTo>
                  <a:lnTo>
                    <a:pt x="0" y="40042"/>
                  </a:lnTo>
                  <a:lnTo>
                    <a:pt x="870" y="40042"/>
                  </a:lnTo>
                  <a:cubicBezTo>
                    <a:pt x="870" y="26985"/>
                    <a:pt x="870" y="13057"/>
                    <a:pt x="870" y="0"/>
                  </a:cubicBezTo>
                  <a:lnTo>
                    <a:pt x="16539" y="0"/>
                  </a:lnTo>
                  <a:cubicBezTo>
                    <a:pt x="16539" y="15669"/>
                    <a:pt x="16539" y="32208"/>
                    <a:pt x="16539" y="47876"/>
                  </a:cubicBezTo>
                  <a:lnTo>
                    <a:pt x="16539" y="55711"/>
                  </a:lnTo>
                  <a:lnTo>
                    <a:pt x="15668" y="55711"/>
                  </a:lnTo>
                  <a:lnTo>
                    <a:pt x="15668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39" name="Freeform: Shape 4138">
              <a:extLst>
                <a:ext uri="{FF2B5EF4-FFF2-40B4-BE49-F238E27FC236}">
                  <a16:creationId xmlns:a16="http://schemas.microsoft.com/office/drawing/2014/main" id="{1929CE7E-2C0C-0197-3988-AA8B96C0F233}"/>
                </a:ext>
              </a:extLst>
            </p:cNvPr>
            <p:cNvSpPr/>
            <p:nvPr/>
          </p:nvSpPr>
          <p:spPr>
            <a:xfrm>
              <a:off x="3271327" y="6160754"/>
              <a:ext cx="94881" cy="19221"/>
            </a:xfrm>
            <a:custGeom>
              <a:avLst/>
              <a:gdLst>
                <a:gd name="connsiteX0" fmla="*/ 94882 w 94881"/>
                <a:gd name="connsiteY0" fmla="*/ 19150 h 19150"/>
                <a:gd name="connsiteX1" fmla="*/ 0 w 94881"/>
                <a:gd name="connsiteY1" fmla="*/ 15669 h 19150"/>
                <a:gd name="connsiteX2" fmla="*/ 0 w 94881"/>
                <a:gd name="connsiteY2" fmla="*/ 0 h 19150"/>
                <a:gd name="connsiteX3" fmla="*/ 94882 w 94881"/>
                <a:gd name="connsiteY3" fmla="*/ 3482 h 19150"/>
                <a:gd name="connsiteX4" fmla="*/ 94882 w 94881"/>
                <a:gd name="connsiteY4" fmla="*/ 19150 h 19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19150">
                  <a:moveTo>
                    <a:pt x="94882" y="19150"/>
                  </a:moveTo>
                  <a:cubicBezTo>
                    <a:pt x="63545" y="19150"/>
                    <a:pt x="31337" y="17410"/>
                    <a:pt x="0" y="15669"/>
                  </a:cubicBezTo>
                  <a:lnTo>
                    <a:pt x="0" y="0"/>
                  </a:lnTo>
                  <a:cubicBezTo>
                    <a:pt x="32207" y="1741"/>
                    <a:pt x="63545" y="3482"/>
                    <a:pt x="94882" y="3482"/>
                  </a:cubicBezTo>
                  <a:lnTo>
                    <a:pt x="94882" y="1915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0" name="Freeform: Shape 4139">
              <a:extLst>
                <a:ext uri="{FF2B5EF4-FFF2-40B4-BE49-F238E27FC236}">
                  <a16:creationId xmlns:a16="http://schemas.microsoft.com/office/drawing/2014/main" id="{E7D162C4-4310-3F6E-279F-6822A7A5C2A1}"/>
                </a:ext>
              </a:extLst>
            </p:cNvPr>
            <p:cNvSpPr/>
            <p:nvPr/>
          </p:nvSpPr>
          <p:spPr>
            <a:xfrm>
              <a:off x="9980078" y="6159007"/>
              <a:ext cx="94881" cy="20094"/>
            </a:xfrm>
            <a:custGeom>
              <a:avLst/>
              <a:gdLst>
                <a:gd name="connsiteX0" fmla="*/ 94881 w 94881"/>
                <a:gd name="connsiteY0" fmla="*/ 20021 h 20020"/>
                <a:gd name="connsiteX1" fmla="*/ 0 w 94881"/>
                <a:gd name="connsiteY1" fmla="*/ 15669 h 20020"/>
                <a:gd name="connsiteX2" fmla="*/ 0 w 94881"/>
                <a:gd name="connsiteY2" fmla="*/ 0 h 20020"/>
                <a:gd name="connsiteX3" fmla="*/ 94881 w 94881"/>
                <a:gd name="connsiteY3" fmla="*/ 4352 h 20020"/>
                <a:gd name="connsiteX4" fmla="*/ 94881 w 94881"/>
                <a:gd name="connsiteY4" fmla="*/ 20021 h 2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20020">
                  <a:moveTo>
                    <a:pt x="94881" y="20021"/>
                  </a:moveTo>
                  <a:cubicBezTo>
                    <a:pt x="63544" y="20021"/>
                    <a:pt x="31336" y="18280"/>
                    <a:pt x="0" y="15669"/>
                  </a:cubicBezTo>
                  <a:lnTo>
                    <a:pt x="0" y="0"/>
                  </a:lnTo>
                  <a:cubicBezTo>
                    <a:pt x="32207" y="2611"/>
                    <a:pt x="64415" y="3482"/>
                    <a:pt x="94881" y="4352"/>
                  </a:cubicBezTo>
                  <a:lnTo>
                    <a:pt x="94881" y="200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1" name="Freeform: Shape 4140">
              <a:extLst>
                <a:ext uri="{FF2B5EF4-FFF2-40B4-BE49-F238E27FC236}">
                  <a16:creationId xmlns:a16="http://schemas.microsoft.com/office/drawing/2014/main" id="{A6DC91E1-80E4-A9E5-3B5B-65C7E37651D0}"/>
                </a:ext>
              </a:extLst>
            </p:cNvPr>
            <p:cNvSpPr/>
            <p:nvPr/>
          </p:nvSpPr>
          <p:spPr>
            <a:xfrm>
              <a:off x="10170712" y="6156386"/>
              <a:ext cx="94882" cy="21842"/>
            </a:xfrm>
            <a:custGeom>
              <a:avLst/>
              <a:gdLst>
                <a:gd name="connsiteX0" fmla="*/ 0 w 94882"/>
                <a:gd name="connsiteY0" fmla="*/ 21762 h 21761"/>
                <a:gd name="connsiteX1" fmla="*/ 0 w 94882"/>
                <a:gd name="connsiteY1" fmla="*/ 6093 h 21761"/>
                <a:gd name="connsiteX2" fmla="*/ 93141 w 94882"/>
                <a:gd name="connsiteY2" fmla="*/ 0 h 21761"/>
                <a:gd name="connsiteX3" fmla="*/ 94882 w 94882"/>
                <a:gd name="connsiteY3" fmla="*/ 15668 h 21761"/>
                <a:gd name="connsiteX4" fmla="*/ 0 w 94882"/>
                <a:gd name="connsiteY4" fmla="*/ 21762 h 21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21761">
                  <a:moveTo>
                    <a:pt x="0" y="21762"/>
                  </a:moveTo>
                  <a:lnTo>
                    <a:pt x="0" y="6093"/>
                  </a:lnTo>
                  <a:cubicBezTo>
                    <a:pt x="30466" y="5223"/>
                    <a:pt x="62674" y="2611"/>
                    <a:pt x="93141" y="0"/>
                  </a:cubicBezTo>
                  <a:lnTo>
                    <a:pt x="94882" y="15668"/>
                  </a:lnTo>
                  <a:cubicBezTo>
                    <a:pt x="63545" y="18280"/>
                    <a:pt x="31337" y="20891"/>
                    <a:pt x="0" y="2176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2" name="Freeform: Shape 4141">
              <a:extLst>
                <a:ext uri="{FF2B5EF4-FFF2-40B4-BE49-F238E27FC236}">
                  <a16:creationId xmlns:a16="http://schemas.microsoft.com/office/drawing/2014/main" id="{55D14CEE-8C27-27C8-08BD-616BD9616850}"/>
                </a:ext>
              </a:extLst>
            </p:cNvPr>
            <p:cNvSpPr/>
            <p:nvPr/>
          </p:nvSpPr>
          <p:spPr>
            <a:xfrm>
              <a:off x="3461091" y="6154639"/>
              <a:ext cx="94881" cy="22716"/>
            </a:xfrm>
            <a:custGeom>
              <a:avLst/>
              <a:gdLst>
                <a:gd name="connsiteX0" fmla="*/ 0 w 94881"/>
                <a:gd name="connsiteY0" fmla="*/ 22632 h 22632"/>
                <a:gd name="connsiteX1" fmla="*/ 0 w 94881"/>
                <a:gd name="connsiteY1" fmla="*/ 6964 h 22632"/>
                <a:gd name="connsiteX2" fmla="*/ 93141 w 94881"/>
                <a:gd name="connsiteY2" fmla="*/ 0 h 22632"/>
                <a:gd name="connsiteX3" fmla="*/ 94882 w 94881"/>
                <a:gd name="connsiteY3" fmla="*/ 15669 h 22632"/>
                <a:gd name="connsiteX4" fmla="*/ 0 w 94881"/>
                <a:gd name="connsiteY4" fmla="*/ 22632 h 2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22632">
                  <a:moveTo>
                    <a:pt x="0" y="22632"/>
                  </a:moveTo>
                  <a:lnTo>
                    <a:pt x="0" y="6964"/>
                  </a:lnTo>
                  <a:cubicBezTo>
                    <a:pt x="30466" y="5223"/>
                    <a:pt x="61804" y="3482"/>
                    <a:pt x="93141" y="0"/>
                  </a:cubicBezTo>
                  <a:lnTo>
                    <a:pt x="94882" y="15669"/>
                  </a:lnTo>
                  <a:cubicBezTo>
                    <a:pt x="63545" y="19150"/>
                    <a:pt x="31337" y="20891"/>
                    <a:pt x="0" y="2263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3" name="Freeform: Shape 4142">
              <a:extLst>
                <a:ext uri="{FF2B5EF4-FFF2-40B4-BE49-F238E27FC236}">
                  <a16:creationId xmlns:a16="http://schemas.microsoft.com/office/drawing/2014/main" id="{8052E63A-2279-3E2F-74D2-4220AD5F4158}"/>
                </a:ext>
              </a:extLst>
            </p:cNvPr>
            <p:cNvSpPr/>
            <p:nvPr/>
          </p:nvSpPr>
          <p:spPr>
            <a:xfrm>
              <a:off x="3082434" y="6138037"/>
              <a:ext cx="95752" cy="29706"/>
            </a:xfrm>
            <a:custGeom>
              <a:avLst/>
              <a:gdLst>
                <a:gd name="connsiteX0" fmla="*/ 94011 w 95752"/>
                <a:gd name="connsiteY0" fmla="*/ 29596 h 29596"/>
                <a:gd name="connsiteX1" fmla="*/ 0 w 95752"/>
                <a:gd name="connsiteY1" fmla="*/ 15669 h 29596"/>
                <a:gd name="connsiteX2" fmla="*/ 2611 w 95752"/>
                <a:gd name="connsiteY2" fmla="*/ 0 h 29596"/>
                <a:gd name="connsiteX3" fmla="*/ 95752 w 95752"/>
                <a:gd name="connsiteY3" fmla="*/ 13928 h 29596"/>
                <a:gd name="connsiteX4" fmla="*/ 94011 w 95752"/>
                <a:gd name="connsiteY4" fmla="*/ 29596 h 2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29596">
                  <a:moveTo>
                    <a:pt x="94011" y="29596"/>
                  </a:moveTo>
                  <a:cubicBezTo>
                    <a:pt x="62674" y="26115"/>
                    <a:pt x="31337" y="20892"/>
                    <a:pt x="0" y="15669"/>
                  </a:cubicBezTo>
                  <a:lnTo>
                    <a:pt x="2611" y="0"/>
                  </a:lnTo>
                  <a:cubicBezTo>
                    <a:pt x="33078" y="5223"/>
                    <a:pt x="64415" y="10446"/>
                    <a:pt x="95752" y="13928"/>
                  </a:cubicBezTo>
                  <a:lnTo>
                    <a:pt x="94011" y="2959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4" name="Freeform: Shape 4143">
              <a:extLst>
                <a:ext uri="{FF2B5EF4-FFF2-40B4-BE49-F238E27FC236}">
                  <a16:creationId xmlns:a16="http://schemas.microsoft.com/office/drawing/2014/main" id="{744D379A-3128-8DF3-84C6-A21545C90E91}"/>
                </a:ext>
              </a:extLst>
            </p:cNvPr>
            <p:cNvSpPr/>
            <p:nvPr/>
          </p:nvSpPr>
          <p:spPr>
            <a:xfrm>
              <a:off x="9791185" y="6134543"/>
              <a:ext cx="95752" cy="30579"/>
            </a:xfrm>
            <a:custGeom>
              <a:avLst/>
              <a:gdLst>
                <a:gd name="connsiteX0" fmla="*/ 94011 w 95752"/>
                <a:gd name="connsiteY0" fmla="*/ 30466 h 30466"/>
                <a:gd name="connsiteX1" fmla="*/ 0 w 95752"/>
                <a:gd name="connsiteY1" fmla="*/ 15668 h 30466"/>
                <a:gd name="connsiteX2" fmla="*/ 2611 w 95752"/>
                <a:gd name="connsiteY2" fmla="*/ 0 h 30466"/>
                <a:gd name="connsiteX3" fmla="*/ 95753 w 95752"/>
                <a:gd name="connsiteY3" fmla="*/ 14798 h 30466"/>
                <a:gd name="connsiteX4" fmla="*/ 94011 w 95752"/>
                <a:gd name="connsiteY4" fmla="*/ 30466 h 3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0466">
                  <a:moveTo>
                    <a:pt x="94011" y="30466"/>
                  </a:moveTo>
                  <a:cubicBezTo>
                    <a:pt x="62674" y="26114"/>
                    <a:pt x="31337" y="21762"/>
                    <a:pt x="0" y="15668"/>
                  </a:cubicBezTo>
                  <a:lnTo>
                    <a:pt x="2611" y="0"/>
                  </a:lnTo>
                  <a:cubicBezTo>
                    <a:pt x="33078" y="6093"/>
                    <a:pt x="64416" y="10446"/>
                    <a:pt x="95753" y="14798"/>
                  </a:cubicBezTo>
                  <a:lnTo>
                    <a:pt x="94011" y="3046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5" name="Freeform: Shape 4144">
              <a:extLst>
                <a:ext uri="{FF2B5EF4-FFF2-40B4-BE49-F238E27FC236}">
                  <a16:creationId xmlns:a16="http://schemas.microsoft.com/office/drawing/2014/main" id="{96674285-70C9-E12D-BA29-60C8BF29F9EB}"/>
                </a:ext>
              </a:extLst>
            </p:cNvPr>
            <p:cNvSpPr/>
            <p:nvPr/>
          </p:nvSpPr>
          <p:spPr>
            <a:xfrm>
              <a:off x="10356993" y="6128427"/>
              <a:ext cx="96622" cy="32326"/>
            </a:xfrm>
            <a:custGeom>
              <a:avLst/>
              <a:gdLst>
                <a:gd name="connsiteX0" fmla="*/ 2611 w 96622"/>
                <a:gd name="connsiteY0" fmla="*/ 32208 h 32207"/>
                <a:gd name="connsiteX1" fmla="*/ 0 w 96622"/>
                <a:gd name="connsiteY1" fmla="*/ 16539 h 32207"/>
                <a:gd name="connsiteX2" fmla="*/ 93141 w 96622"/>
                <a:gd name="connsiteY2" fmla="*/ 0 h 32207"/>
                <a:gd name="connsiteX3" fmla="*/ 96623 w 96622"/>
                <a:gd name="connsiteY3" fmla="*/ 15669 h 32207"/>
                <a:gd name="connsiteX4" fmla="*/ 2611 w 96622"/>
                <a:gd name="connsiteY4" fmla="*/ 32208 h 32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22" h="32207">
                  <a:moveTo>
                    <a:pt x="2611" y="32208"/>
                  </a:moveTo>
                  <a:lnTo>
                    <a:pt x="0" y="16539"/>
                  </a:lnTo>
                  <a:cubicBezTo>
                    <a:pt x="30467" y="12187"/>
                    <a:pt x="61804" y="6094"/>
                    <a:pt x="93141" y="0"/>
                  </a:cubicBezTo>
                  <a:lnTo>
                    <a:pt x="96623" y="15669"/>
                  </a:lnTo>
                  <a:cubicBezTo>
                    <a:pt x="65286" y="21762"/>
                    <a:pt x="33948" y="27856"/>
                    <a:pt x="2611" y="3220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6" name="Freeform: Shape 4145">
              <a:extLst>
                <a:ext uri="{FF2B5EF4-FFF2-40B4-BE49-F238E27FC236}">
                  <a16:creationId xmlns:a16="http://schemas.microsoft.com/office/drawing/2014/main" id="{ED6B7371-861E-A93B-EA67-BEBABC49778A}"/>
                </a:ext>
              </a:extLst>
            </p:cNvPr>
            <p:cNvSpPr/>
            <p:nvPr/>
          </p:nvSpPr>
          <p:spPr>
            <a:xfrm>
              <a:off x="3647372" y="6124932"/>
              <a:ext cx="95752" cy="33199"/>
            </a:xfrm>
            <a:custGeom>
              <a:avLst/>
              <a:gdLst>
                <a:gd name="connsiteX0" fmla="*/ 2611 w 95752"/>
                <a:gd name="connsiteY0" fmla="*/ 33078 h 33077"/>
                <a:gd name="connsiteX1" fmla="*/ 0 w 95752"/>
                <a:gd name="connsiteY1" fmla="*/ 17410 h 33077"/>
                <a:gd name="connsiteX2" fmla="*/ 92270 w 95752"/>
                <a:gd name="connsiteY2" fmla="*/ 0 h 33077"/>
                <a:gd name="connsiteX3" fmla="*/ 95752 w 95752"/>
                <a:gd name="connsiteY3" fmla="*/ 15669 h 33077"/>
                <a:gd name="connsiteX4" fmla="*/ 2611 w 95752"/>
                <a:gd name="connsiteY4" fmla="*/ 33078 h 3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3077">
                  <a:moveTo>
                    <a:pt x="2611" y="33078"/>
                  </a:moveTo>
                  <a:lnTo>
                    <a:pt x="0" y="17410"/>
                  </a:lnTo>
                  <a:cubicBezTo>
                    <a:pt x="30467" y="12187"/>
                    <a:pt x="61804" y="6093"/>
                    <a:pt x="92270" y="0"/>
                  </a:cubicBezTo>
                  <a:lnTo>
                    <a:pt x="95752" y="15669"/>
                  </a:lnTo>
                  <a:cubicBezTo>
                    <a:pt x="65286" y="22632"/>
                    <a:pt x="33078" y="28726"/>
                    <a:pt x="2611" y="3307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7" name="Freeform: Shape 4146">
              <a:extLst>
                <a:ext uri="{FF2B5EF4-FFF2-40B4-BE49-F238E27FC236}">
                  <a16:creationId xmlns:a16="http://schemas.microsoft.com/office/drawing/2014/main" id="{2E3B8D0D-6C6D-EF58-C42A-537ADCDFF16A}"/>
                </a:ext>
              </a:extLst>
            </p:cNvPr>
            <p:cNvSpPr/>
            <p:nvPr/>
          </p:nvSpPr>
          <p:spPr>
            <a:xfrm>
              <a:off x="2896152" y="6094353"/>
              <a:ext cx="95752" cy="40190"/>
            </a:xfrm>
            <a:custGeom>
              <a:avLst/>
              <a:gdLst>
                <a:gd name="connsiteX0" fmla="*/ 92270 w 95752"/>
                <a:gd name="connsiteY0" fmla="*/ 39171 h 40042"/>
                <a:gd name="connsiteX1" fmla="*/ 0 w 95752"/>
                <a:gd name="connsiteY1" fmla="*/ 14798 h 40042"/>
                <a:gd name="connsiteX2" fmla="*/ 4353 w 95752"/>
                <a:gd name="connsiteY2" fmla="*/ 0 h 40042"/>
                <a:gd name="connsiteX3" fmla="*/ 95752 w 95752"/>
                <a:gd name="connsiteY3" fmla="*/ 24374 h 40042"/>
                <a:gd name="connsiteX4" fmla="*/ 92270 w 95752"/>
                <a:gd name="connsiteY4" fmla="*/ 40042 h 40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40042">
                  <a:moveTo>
                    <a:pt x="92270" y="39171"/>
                  </a:moveTo>
                  <a:cubicBezTo>
                    <a:pt x="61804" y="32208"/>
                    <a:pt x="30467" y="23503"/>
                    <a:pt x="0" y="14798"/>
                  </a:cubicBezTo>
                  <a:lnTo>
                    <a:pt x="4353" y="0"/>
                  </a:lnTo>
                  <a:cubicBezTo>
                    <a:pt x="33949" y="8705"/>
                    <a:pt x="65286" y="17410"/>
                    <a:pt x="95752" y="24374"/>
                  </a:cubicBezTo>
                  <a:lnTo>
                    <a:pt x="92270" y="4004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8" name="Freeform: Shape 4147">
              <a:extLst>
                <a:ext uri="{FF2B5EF4-FFF2-40B4-BE49-F238E27FC236}">
                  <a16:creationId xmlns:a16="http://schemas.microsoft.com/office/drawing/2014/main" id="{C04ACC95-7EC0-448B-F2B0-921824112FCF}"/>
                </a:ext>
              </a:extLst>
            </p:cNvPr>
            <p:cNvSpPr/>
            <p:nvPr/>
          </p:nvSpPr>
          <p:spPr>
            <a:xfrm>
              <a:off x="9607514" y="6089984"/>
              <a:ext cx="94882" cy="41064"/>
            </a:xfrm>
            <a:custGeom>
              <a:avLst/>
              <a:gdLst>
                <a:gd name="connsiteX0" fmla="*/ 91400 w 94882"/>
                <a:gd name="connsiteY0" fmla="*/ 40042 h 40912"/>
                <a:gd name="connsiteX1" fmla="*/ 0 w 94882"/>
                <a:gd name="connsiteY1" fmla="*/ 14798 h 40912"/>
                <a:gd name="connsiteX2" fmla="*/ 4353 w 94882"/>
                <a:gd name="connsiteY2" fmla="*/ 0 h 40912"/>
                <a:gd name="connsiteX3" fmla="*/ 94882 w 94882"/>
                <a:gd name="connsiteY3" fmla="*/ 25244 h 40912"/>
                <a:gd name="connsiteX4" fmla="*/ 91400 w 94882"/>
                <a:gd name="connsiteY4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40912">
                  <a:moveTo>
                    <a:pt x="91400" y="40042"/>
                  </a:moveTo>
                  <a:cubicBezTo>
                    <a:pt x="60934" y="32207"/>
                    <a:pt x="29597" y="23503"/>
                    <a:pt x="0" y="14798"/>
                  </a:cubicBezTo>
                  <a:lnTo>
                    <a:pt x="4353" y="0"/>
                  </a:lnTo>
                  <a:cubicBezTo>
                    <a:pt x="33948" y="9575"/>
                    <a:pt x="64416" y="17410"/>
                    <a:pt x="94882" y="25244"/>
                  </a:cubicBezTo>
                  <a:lnTo>
                    <a:pt x="91400" y="4091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49" name="Freeform: Shape 4148">
              <a:extLst>
                <a:ext uri="{FF2B5EF4-FFF2-40B4-BE49-F238E27FC236}">
                  <a16:creationId xmlns:a16="http://schemas.microsoft.com/office/drawing/2014/main" id="{0187C5D4-1F89-8B86-F5D2-7EB3BFD607C9}"/>
                </a:ext>
              </a:extLst>
            </p:cNvPr>
            <p:cNvSpPr/>
            <p:nvPr/>
          </p:nvSpPr>
          <p:spPr>
            <a:xfrm>
              <a:off x="10541534" y="6078626"/>
              <a:ext cx="95752" cy="42811"/>
            </a:xfrm>
            <a:custGeom>
              <a:avLst/>
              <a:gdLst>
                <a:gd name="connsiteX0" fmla="*/ 4353 w 95752"/>
                <a:gd name="connsiteY0" fmla="*/ 42653 h 42653"/>
                <a:gd name="connsiteX1" fmla="*/ 0 w 95752"/>
                <a:gd name="connsiteY1" fmla="*/ 26985 h 42653"/>
                <a:gd name="connsiteX2" fmla="*/ 90529 w 95752"/>
                <a:gd name="connsiteY2" fmla="*/ 0 h 42653"/>
                <a:gd name="connsiteX3" fmla="*/ 95752 w 95752"/>
                <a:gd name="connsiteY3" fmla="*/ 14798 h 42653"/>
                <a:gd name="connsiteX4" fmla="*/ 4353 w 95752"/>
                <a:gd name="connsiteY4" fmla="*/ 41783 h 42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42653">
                  <a:moveTo>
                    <a:pt x="4353" y="42653"/>
                  </a:moveTo>
                  <a:lnTo>
                    <a:pt x="0" y="26985"/>
                  </a:lnTo>
                  <a:cubicBezTo>
                    <a:pt x="30466" y="19151"/>
                    <a:pt x="60933" y="9575"/>
                    <a:pt x="90529" y="0"/>
                  </a:cubicBezTo>
                  <a:lnTo>
                    <a:pt x="95752" y="14798"/>
                  </a:lnTo>
                  <a:cubicBezTo>
                    <a:pt x="66156" y="24374"/>
                    <a:pt x="34819" y="33949"/>
                    <a:pt x="4353" y="4178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0" name="Freeform: Shape 4149">
              <a:extLst>
                <a:ext uri="{FF2B5EF4-FFF2-40B4-BE49-F238E27FC236}">
                  <a16:creationId xmlns:a16="http://schemas.microsoft.com/office/drawing/2014/main" id="{70005B62-D71B-BC49-BE64-95B4C6F135EA}"/>
                </a:ext>
              </a:extLst>
            </p:cNvPr>
            <p:cNvSpPr/>
            <p:nvPr/>
          </p:nvSpPr>
          <p:spPr>
            <a:xfrm>
              <a:off x="3831913" y="6074258"/>
              <a:ext cx="94881" cy="42811"/>
            </a:xfrm>
            <a:custGeom>
              <a:avLst/>
              <a:gdLst>
                <a:gd name="connsiteX0" fmla="*/ 4353 w 94881"/>
                <a:gd name="connsiteY0" fmla="*/ 42653 h 42653"/>
                <a:gd name="connsiteX1" fmla="*/ 0 w 94881"/>
                <a:gd name="connsiteY1" fmla="*/ 27855 h 42653"/>
                <a:gd name="connsiteX2" fmla="*/ 89659 w 94881"/>
                <a:gd name="connsiteY2" fmla="*/ 0 h 42653"/>
                <a:gd name="connsiteX3" fmla="*/ 94882 w 94881"/>
                <a:gd name="connsiteY3" fmla="*/ 14798 h 42653"/>
                <a:gd name="connsiteX4" fmla="*/ 4353 w 94881"/>
                <a:gd name="connsiteY4" fmla="*/ 42653 h 42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42653">
                  <a:moveTo>
                    <a:pt x="4353" y="42653"/>
                  </a:moveTo>
                  <a:lnTo>
                    <a:pt x="0" y="27855"/>
                  </a:lnTo>
                  <a:cubicBezTo>
                    <a:pt x="30467" y="19151"/>
                    <a:pt x="60063" y="9575"/>
                    <a:pt x="89659" y="0"/>
                  </a:cubicBezTo>
                  <a:lnTo>
                    <a:pt x="94882" y="14798"/>
                  </a:lnTo>
                  <a:cubicBezTo>
                    <a:pt x="65286" y="25244"/>
                    <a:pt x="34819" y="34819"/>
                    <a:pt x="4353" y="4265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1" name="Freeform: Shape 4150">
              <a:extLst>
                <a:ext uri="{FF2B5EF4-FFF2-40B4-BE49-F238E27FC236}">
                  <a16:creationId xmlns:a16="http://schemas.microsoft.com/office/drawing/2014/main" id="{70724F41-4753-36A3-9313-631C25FB5A5A}"/>
                </a:ext>
              </a:extLst>
            </p:cNvPr>
            <p:cNvSpPr/>
            <p:nvPr/>
          </p:nvSpPr>
          <p:spPr>
            <a:xfrm>
              <a:off x="2717705" y="6029700"/>
              <a:ext cx="94011" cy="49801"/>
            </a:xfrm>
            <a:custGeom>
              <a:avLst/>
              <a:gdLst>
                <a:gd name="connsiteX0" fmla="*/ 88789 w 94011"/>
                <a:gd name="connsiteY0" fmla="*/ 49617 h 49617"/>
                <a:gd name="connsiteX1" fmla="*/ 0 w 94011"/>
                <a:gd name="connsiteY1" fmla="*/ 14798 h 49617"/>
                <a:gd name="connsiteX2" fmla="*/ 6093 w 94011"/>
                <a:gd name="connsiteY2" fmla="*/ 0 h 49617"/>
                <a:gd name="connsiteX3" fmla="*/ 94011 w 94011"/>
                <a:gd name="connsiteY3" fmla="*/ 34819 h 49617"/>
                <a:gd name="connsiteX4" fmla="*/ 88789 w 94011"/>
                <a:gd name="connsiteY4" fmla="*/ 49617 h 49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011" h="49617">
                  <a:moveTo>
                    <a:pt x="88789" y="49617"/>
                  </a:moveTo>
                  <a:cubicBezTo>
                    <a:pt x="59192" y="39171"/>
                    <a:pt x="29596" y="26985"/>
                    <a:pt x="0" y="14798"/>
                  </a:cubicBezTo>
                  <a:lnTo>
                    <a:pt x="6093" y="0"/>
                  </a:lnTo>
                  <a:cubicBezTo>
                    <a:pt x="34819" y="12187"/>
                    <a:pt x="64415" y="23503"/>
                    <a:pt x="94011" y="34819"/>
                  </a:cubicBezTo>
                  <a:lnTo>
                    <a:pt x="88789" y="4961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2" name="Freeform: Shape 4151">
              <a:extLst>
                <a:ext uri="{FF2B5EF4-FFF2-40B4-BE49-F238E27FC236}">
                  <a16:creationId xmlns:a16="http://schemas.microsoft.com/office/drawing/2014/main" id="{C587BD05-14FC-9F29-6C87-700F13E6859B}"/>
                </a:ext>
              </a:extLst>
            </p:cNvPr>
            <p:cNvSpPr/>
            <p:nvPr/>
          </p:nvSpPr>
          <p:spPr>
            <a:xfrm>
              <a:off x="9428197" y="6023583"/>
              <a:ext cx="94011" cy="50674"/>
            </a:xfrm>
            <a:custGeom>
              <a:avLst/>
              <a:gdLst>
                <a:gd name="connsiteX0" fmla="*/ 88789 w 94011"/>
                <a:gd name="connsiteY0" fmla="*/ 50487 h 50487"/>
                <a:gd name="connsiteX1" fmla="*/ 0 w 94011"/>
                <a:gd name="connsiteY1" fmla="*/ 14798 h 50487"/>
                <a:gd name="connsiteX2" fmla="*/ 6093 w 94011"/>
                <a:gd name="connsiteY2" fmla="*/ 0 h 50487"/>
                <a:gd name="connsiteX3" fmla="*/ 94011 w 94011"/>
                <a:gd name="connsiteY3" fmla="*/ 35689 h 50487"/>
                <a:gd name="connsiteX4" fmla="*/ 88789 w 94011"/>
                <a:gd name="connsiteY4" fmla="*/ 50487 h 5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011" h="50487">
                  <a:moveTo>
                    <a:pt x="88789" y="50487"/>
                  </a:moveTo>
                  <a:cubicBezTo>
                    <a:pt x="59192" y="39171"/>
                    <a:pt x="29597" y="27855"/>
                    <a:pt x="0" y="14798"/>
                  </a:cubicBezTo>
                  <a:lnTo>
                    <a:pt x="6093" y="0"/>
                  </a:lnTo>
                  <a:cubicBezTo>
                    <a:pt x="34819" y="12187"/>
                    <a:pt x="64415" y="24373"/>
                    <a:pt x="94011" y="35689"/>
                  </a:cubicBezTo>
                  <a:lnTo>
                    <a:pt x="88789" y="5048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3" name="Freeform: Shape 4152">
              <a:extLst>
                <a:ext uri="{FF2B5EF4-FFF2-40B4-BE49-F238E27FC236}">
                  <a16:creationId xmlns:a16="http://schemas.microsoft.com/office/drawing/2014/main" id="{1EDF7D45-C2DE-D6E7-0B0E-1A48683B9626}"/>
                </a:ext>
              </a:extLst>
            </p:cNvPr>
            <p:cNvSpPr/>
            <p:nvPr/>
          </p:nvSpPr>
          <p:spPr>
            <a:xfrm>
              <a:off x="10719982" y="6008730"/>
              <a:ext cx="93140" cy="52421"/>
            </a:xfrm>
            <a:custGeom>
              <a:avLst/>
              <a:gdLst>
                <a:gd name="connsiteX0" fmla="*/ 6093 w 93140"/>
                <a:gd name="connsiteY0" fmla="*/ 52229 h 52228"/>
                <a:gd name="connsiteX1" fmla="*/ 0 w 93140"/>
                <a:gd name="connsiteY1" fmla="*/ 37430 h 52228"/>
                <a:gd name="connsiteX2" fmla="*/ 86177 w 93140"/>
                <a:gd name="connsiteY2" fmla="*/ 0 h 52228"/>
                <a:gd name="connsiteX3" fmla="*/ 93141 w 93140"/>
                <a:gd name="connsiteY3" fmla="*/ 13928 h 52228"/>
                <a:gd name="connsiteX4" fmla="*/ 6093 w 93140"/>
                <a:gd name="connsiteY4" fmla="*/ 51358 h 5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140" h="52228">
                  <a:moveTo>
                    <a:pt x="6093" y="52229"/>
                  </a:moveTo>
                  <a:lnTo>
                    <a:pt x="0" y="37430"/>
                  </a:lnTo>
                  <a:cubicBezTo>
                    <a:pt x="28725" y="26114"/>
                    <a:pt x="58322" y="13057"/>
                    <a:pt x="86177" y="0"/>
                  </a:cubicBezTo>
                  <a:lnTo>
                    <a:pt x="93141" y="13928"/>
                  </a:lnTo>
                  <a:cubicBezTo>
                    <a:pt x="64415" y="26985"/>
                    <a:pt x="34818" y="40042"/>
                    <a:pt x="6093" y="5135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4" name="Freeform: Shape 4153">
              <a:extLst>
                <a:ext uri="{FF2B5EF4-FFF2-40B4-BE49-F238E27FC236}">
                  <a16:creationId xmlns:a16="http://schemas.microsoft.com/office/drawing/2014/main" id="{B2ACB7AC-B77A-5CDE-2D5F-44477466DE1E}"/>
                </a:ext>
              </a:extLst>
            </p:cNvPr>
            <p:cNvSpPr/>
            <p:nvPr/>
          </p:nvSpPr>
          <p:spPr>
            <a:xfrm>
              <a:off x="4009490" y="6001741"/>
              <a:ext cx="93140" cy="53296"/>
            </a:xfrm>
            <a:custGeom>
              <a:avLst/>
              <a:gdLst>
                <a:gd name="connsiteX0" fmla="*/ 6093 w 93140"/>
                <a:gd name="connsiteY0" fmla="*/ 53099 h 53099"/>
                <a:gd name="connsiteX1" fmla="*/ 0 w 93140"/>
                <a:gd name="connsiteY1" fmla="*/ 38301 h 53099"/>
                <a:gd name="connsiteX2" fmla="*/ 86177 w 93140"/>
                <a:gd name="connsiteY2" fmla="*/ 0 h 53099"/>
                <a:gd name="connsiteX3" fmla="*/ 93141 w 93140"/>
                <a:gd name="connsiteY3" fmla="*/ 13928 h 53099"/>
                <a:gd name="connsiteX4" fmla="*/ 6093 w 93140"/>
                <a:gd name="connsiteY4" fmla="*/ 52228 h 53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140" h="53099">
                  <a:moveTo>
                    <a:pt x="6093" y="53099"/>
                  </a:moveTo>
                  <a:lnTo>
                    <a:pt x="0" y="38301"/>
                  </a:lnTo>
                  <a:cubicBezTo>
                    <a:pt x="28726" y="26985"/>
                    <a:pt x="57451" y="13928"/>
                    <a:pt x="86177" y="0"/>
                  </a:cubicBezTo>
                  <a:lnTo>
                    <a:pt x="93141" y="13928"/>
                  </a:lnTo>
                  <a:cubicBezTo>
                    <a:pt x="64415" y="27855"/>
                    <a:pt x="35689" y="40042"/>
                    <a:pt x="6093" y="5222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5" name="Freeform: Shape 4154">
              <a:extLst>
                <a:ext uri="{FF2B5EF4-FFF2-40B4-BE49-F238E27FC236}">
                  <a16:creationId xmlns:a16="http://schemas.microsoft.com/office/drawing/2014/main" id="{1A9169E4-D4EB-2EB5-A6AE-403975A2107F}"/>
                </a:ext>
              </a:extLst>
            </p:cNvPr>
            <p:cNvSpPr/>
            <p:nvPr/>
          </p:nvSpPr>
          <p:spPr>
            <a:xfrm>
              <a:off x="2547092" y="5945824"/>
              <a:ext cx="91399" cy="58537"/>
            </a:xfrm>
            <a:custGeom>
              <a:avLst/>
              <a:gdLst>
                <a:gd name="connsiteX0" fmla="*/ 84436 w 91399"/>
                <a:gd name="connsiteY0" fmla="*/ 58322 h 58321"/>
                <a:gd name="connsiteX1" fmla="*/ 0 w 91399"/>
                <a:gd name="connsiteY1" fmla="*/ 13928 h 58321"/>
                <a:gd name="connsiteX2" fmla="*/ 7834 w 91399"/>
                <a:gd name="connsiteY2" fmla="*/ 0 h 58321"/>
                <a:gd name="connsiteX3" fmla="*/ 91400 w 91399"/>
                <a:gd name="connsiteY3" fmla="*/ 44394 h 58321"/>
                <a:gd name="connsiteX4" fmla="*/ 84436 w 91399"/>
                <a:gd name="connsiteY4" fmla="*/ 58322 h 58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399" h="58321">
                  <a:moveTo>
                    <a:pt x="84436" y="58322"/>
                  </a:moveTo>
                  <a:cubicBezTo>
                    <a:pt x="56581" y="44394"/>
                    <a:pt x="27855" y="29596"/>
                    <a:pt x="0" y="13928"/>
                  </a:cubicBezTo>
                  <a:lnTo>
                    <a:pt x="7834" y="0"/>
                  </a:lnTo>
                  <a:cubicBezTo>
                    <a:pt x="34819" y="15668"/>
                    <a:pt x="63545" y="30466"/>
                    <a:pt x="91400" y="44394"/>
                  </a:cubicBezTo>
                  <a:lnTo>
                    <a:pt x="84436" y="5832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6" name="Freeform: Shape 4155">
              <a:extLst>
                <a:ext uri="{FF2B5EF4-FFF2-40B4-BE49-F238E27FC236}">
                  <a16:creationId xmlns:a16="http://schemas.microsoft.com/office/drawing/2014/main" id="{741EC153-8F83-CAC6-71F3-8D6589E1B903}"/>
                </a:ext>
              </a:extLst>
            </p:cNvPr>
            <p:cNvSpPr/>
            <p:nvPr/>
          </p:nvSpPr>
          <p:spPr>
            <a:xfrm>
              <a:off x="9258454" y="5937961"/>
              <a:ext cx="90529" cy="59411"/>
            </a:xfrm>
            <a:custGeom>
              <a:avLst/>
              <a:gdLst>
                <a:gd name="connsiteX0" fmla="*/ 83566 w 90529"/>
                <a:gd name="connsiteY0" fmla="*/ 59192 h 59192"/>
                <a:gd name="connsiteX1" fmla="*/ 0 w 90529"/>
                <a:gd name="connsiteY1" fmla="*/ 13928 h 59192"/>
                <a:gd name="connsiteX2" fmla="*/ 7834 w 90529"/>
                <a:gd name="connsiteY2" fmla="*/ 0 h 59192"/>
                <a:gd name="connsiteX3" fmla="*/ 90529 w 90529"/>
                <a:gd name="connsiteY3" fmla="*/ 45264 h 59192"/>
                <a:gd name="connsiteX4" fmla="*/ 83566 w 90529"/>
                <a:gd name="connsiteY4" fmla="*/ 59192 h 59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29" h="59192">
                  <a:moveTo>
                    <a:pt x="83566" y="59192"/>
                  </a:moveTo>
                  <a:cubicBezTo>
                    <a:pt x="55710" y="45264"/>
                    <a:pt x="26985" y="29596"/>
                    <a:pt x="0" y="13928"/>
                  </a:cubicBezTo>
                  <a:lnTo>
                    <a:pt x="7834" y="0"/>
                  </a:lnTo>
                  <a:cubicBezTo>
                    <a:pt x="34818" y="15668"/>
                    <a:pt x="62674" y="30466"/>
                    <a:pt x="90529" y="45264"/>
                  </a:cubicBezTo>
                  <a:lnTo>
                    <a:pt x="83566" y="591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7" name="Freeform: Shape 4156">
              <a:extLst>
                <a:ext uri="{FF2B5EF4-FFF2-40B4-BE49-F238E27FC236}">
                  <a16:creationId xmlns:a16="http://schemas.microsoft.com/office/drawing/2014/main" id="{91ED7364-3CA0-721D-C7EA-E1681B495981}"/>
                </a:ext>
              </a:extLst>
            </p:cNvPr>
            <p:cNvSpPr/>
            <p:nvPr/>
          </p:nvSpPr>
          <p:spPr>
            <a:xfrm>
              <a:off x="10890595" y="5919613"/>
              <a:ext cx="89658" cy="61159"/>
            </a:xfrm>
            <a:custGeom>
              <a:avLst/>
              <a:gdLst>
                <a:gd name="connsiteX0" fmla="*/ 7834 w 89658"/>
                <a:gd name="connsiteY0" fmla="*/ 60933 h 60933"/>
                <a:gd name="connsiteX1" fmla="*/ 0 w 89658"/>
                <a:gd name="connsiteY1" fmla="*/ 47006 h 60933"/>
                <a:gd name="connsiteX2" fmla="*/ 81824 w 89658"/>
                <a:gd name="connsiteY2" fmla="*/ 0 h 60933"/>
                <a:gd name="connsiteX3" fmla="*/ 89659 w 89658"/>
                <a:gd name="connsiteY3" fmla="*/ 13928 h 60933"/>
                <a:gd name="connsiteX4" fmla="*/ 6963 w 89658"/>
                <a:gd name="connsiteY4" fmla="*/ 60933 h 6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58" h="60933">
                  <a:moveTo>
                    <a:pt x="7834" y="60933"/>
                  </a:moveTo>
                  <a:lnTo>
                    <a:pt x="0" y="47006"/>
                  </a:lnTo>
                  <a:cubicBezTo>
                    <a:pt x="27855" y="32208"/>
                    <a:pt x="54840" y="16539"/>
                    <a:pt x="81824" y="0"/>
                  </a:cubicBezTo>
                  <a:lnTo>
                    <a:pt x="89659" y="13928"/>
                  </a:lnTo>
                  <a:cubicBezTo>
                    <a:pt x="62674" y="30467"/>
                    <a:pt x="34818" y="46135"/>
                    <a:pt x="6963" y="6093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8" name="Freeform: Shape 4157">
              <a:extLst>
                <a:ext uri="{FF2B5EF4-FFF2-40B4-BE49-F238E27FC236}">
                  <a16:creationId xmlns:a16="http://schemas.microsoft.com/office/drawing/2014/main" id="{6297655E-9686-5971-6072-B001648EA4B5}"/>
                </a:ext>
              </a:extLst>
            </p:cNvPr>
            <p:cNvSpPr/>
            <p:nvPr/>
          </p:nvSpPr>
          <p:spPr>
            <a:xfrm>
              <a:off x="4180103" y="5912624"/>
              <a:ext cx="89659" cy="61159"/>
            </a:xfrm>
            <a:custGeom>
              <a:avLst/>
              <a:gdLst>
                <a:gd name="connsiteX0" fmla="*/ 7834 w 89659"/>
                <a:gd name="connsiteY0" fmla="*/ 60933 h 60933"/>
                <a:gd name="connsiteX1" fmla="*/ 0 w 89659"/>
                <a:gd name="connsiteY1" fmla="*/ 47006 h 60933"/>
                <a:gd name="connsiteX2" fmla="*/ 80954 w 89659"/>
                <a:gd name="connsiteY2" fmla="*/ 0 h 60933"/>
                <a:gd name="connsiteX3" fmla="*/ 89659 w 89659"/>
                <a:gd name="connsiteY3" fmla="*/ 13057 h 60933"/>
                <a:gd name="connsiteX4" fmla="*/ 7834 w 89659"/>
                <a:gd name="connsiteY4" fmla="*/ 60933 h 6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59" h="60933">
                  <a:moveTo>
                    <a:pt x="7834" y="60933"/>
                  </a:moveTo>
                  <a:lnTo>
                    <a:pt x="0" y="47006"/>
                  </a:lnTo>
                  <a:cubicBezTo>
                    <a:pt x="27855" y="32207"/>
                    <a:pt x="54840" y="15669"/>
                    <a:pt x="80954" y="0"/>
                  </a:cubicBezTo>
                  <a:lnTo>
                    <a:pt x="89659" y="13057"/>
                  </a:lnTo>
                  <a:cubicBezTo>
                    <a:pt x="62674" y="29596"/>
                    <a:pt x="34819" y="46135"/>
                    <a:pt x="7834" y="6093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59" name="Freeform: Shape 4158">
              <a:extLst>
                <a:ext uri="{FF2B5EF4-FFF2-40B4-BE49-F238E27FC236}">
                  <a16:creationId xmlns:a16="http://schemas.microsoft.com/office/drawing/2014/main" id="{142F4B6E-4BCE-30FD-9C29-F82188B45403}"/>
                </a:ext>
              </a:extLst>
            </p:cNvPr>
            <p:cNvSpPr/>
            <p:nvPr/>
          </p:nvSpPr>
          <p:spPr>
            <a:xfrm>
              <a:off x="2387795" y="5842728"/>
              <a:ext cx="87047" cy="67274"/>
            </a:xfrm>
            <a:custGeom>
              <a:avLst/>
              <a:gdLst>
                <a:gd name="connsiteX0" fmla="*/ 78343 w 87047"/>
                <a:gd name="connsiteY0" fmla="*/ 67026 h 67026"/>
                <a:gd name="connsiteX1" fmla="*/ 0 w 87047"/>
                <a:gd name="connsiteY1" fmla="*/ 13057 h 67026"/>
                <a:gd name="connsiteX2" fmla="*/ 9575 w 87047"/>
                <a:gd name="connsiteY2" fmla="*/ 0 h 67026"/>
                <a:gd name="connsiteX3" fmla="*/ 87048 w 87047"/>
                <a:gd name="connsiteY3" fmla="*/ 53099 h 67026"/>
                <a:gd name="connsiteX4" fmla="*/ 78343 w 87047"/>
                <a:gd name="connsiteY4" fmla="*/ 66156 h 67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047" h="67026">
                  <a:moveTo>
                    <a:pt x="78343" y="67026"/>
                  </a:moveTo>
                  <a:cubicBezTo>
                    <a:pt x="51358" y="49617"/>
                    <a:pt x="25244" y="32207"/>
                    <a:pt x="0" y="13057"/>
                  </a:cubicBezTo>
                  <a:lnTo>
                    <a:pt x="9575" y="0"/>
                  </a:lnTo>
                  <a:cubicBezTo>
                    <a:pt x="34819" y="18280"/>
                    <a:pt x="60933" y="36560"/>
                    <a:pt x="87048" y="53099"/>
                  </a:cubicBezTo>
                  <a:lnTo>
                    <a:pt x="78343" y="6615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0" name="Freeform: Shape 4159">
              <a:extLst>
                <a:ext uri="{FF2B5EF4-FFF2-40B4-BE49-F238E27FC236}">
                  <a16:creationId xmlns:a16="http://schemas.microsoft.com/office/drawing/2014/main" id="{19D043E6-FD56-41FA-7C1F-28F51882DBF9}"/>
                </a:ext>
              </a:extLst>
            </p:cNvPr>
            <p:cNvSpPr/>
            <p:nvPr/>
          </p:nvSpPr>
          <p:spPr>
            <a:xfrm>
              <a:off x="9099157" y="5833117"/>
              <a:ext cx="87047" cy="68147"/>
            </a:xfrm>
            <a:custGeom>
              <a:avLst/>
              <a:gdLst>
                <a:gd name="connsiteX0" fmla="*/ 78343 w 87047"/>
                <a:gd name="connsiteY0" fmla="*/ 67897 h 67896"/>
                <a:gd name="connsiteX1" fmla="*/ 0 w 87047"/>
                <a:gd name="connsiteY1" fmla="*/ 13057 h 67896"/>
                <a:gd name="connsiteX2" fmla="*/ 9575 w 87047"/>
                <a:gd name="connsiteY2" fmla="*/ 0 h 67896"/>
                <a:gd name="connsiteX3" fmla="*/ 87048 w 87047"/>
                <a:gd name="connsiteY3" fmla="*/ 53969 h 67896"/>
                <a:gd name="connsiteX4" fmla="*/ 78343 w 87047"/>
                <a:gd name="connsiteY4" fmla="*/ 67027 h 6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047" h="67896">
                  <a:moveTo>
                    <a:pt x="78343" y="67897"/>
                  </a:moveTo>
                  <a:cubicBezTo>
                    <a:pt x="52228" y="50487"/>
                    <a:pt x="26115" y="32207"/>
                    <a:pt x="0" y="13057"/>
                  </a:cubicBezTo>
                  <a:lnTo>
                    <a:pt x="9575" y="0"/>
                  </a:lnTo>
                  <a:cubicBezTo>
                    <a:pt x="34819" y="18280"/>
                    <a:pt x="60933" y="36560"/>
                    <a:pt x="87048" y="53969"/>
                  </a:cubicBezTo>
                  <a:lnTo>
                    <a:pt x="78343" y="6702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1" name="Freeform: Shape 4160">
              <a:extLst>
                <a:ext uri="{FF2B5EF4-FFF2-40B4-BE49-F238E27FC236}">
                  <a16:creationId xmlns:a16="http://schemas.microsoft.com/office/drawing/2014/main" id="{601ED5A0-C81B-0BB2-4BE8-7CCFD8731995}"/>
                </a:ext>
              </a:extLst>
            </p:cNvPr>
            <p:cNvSpPr/>
            <p:nvPr/>
          </p:nvSpPr>
          <p:spPr>
            <a:xfrm>
              <a:off x="11052503" y="5813022"/>
              <a:ext cx="85306" cy="69022"/>
            </a:xfrm>
            <a:custGeom>
              <a:avLst/>
              <a:gdLst>
                <a:gd name="connsiteX0" fmla="*/ 8705 w 85306"/>
                <a:gd name="connsiteY0" fmla="*/ 68767 h 68767"/>
                <a:gd name="connsiteX1" fmla="*/ 0 w 85306"/>
                <a:gd name="connsiteY1" fmla="*/ 55710 h 68767"/>
                <a:gd name="connsiteX2" fmla="*/ 75731 w 85306"/>
                <a:gd name="connsiteY2" fmla="*/ 0 h 68767"/>
                <a:gd name="connsiteX3" fmla="*/ 85306 w 85306"/>
                <a:gd name="connsiteY3" fmla="*/ 12187 h 68767"/>
                <a:gd name="connsiteX4" fmla="*/ 8705 w 85306"/>
                <a:gd name="connsiteY4" fmla="*/ 67897 h 68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306" h="68767">
                  <a:moveTo>
                    <a:pt x="8705" y="68767"/>
                  </a:moveTo>
                  <a:lnTo>
                    <a:pt x="0" y="55710"/>
                  </a:lnTo>
                  <a:cubicBezTo>
                    <a:pt x="26114" y="38301"/>
                    <a:pt x="51358" y="19150"/>
                    <a:pt x="75731" y="0"/>
                  </a:cubicBezTo>
                  <a:lnTo>
                    <a:pt x="85306" y="12187"/>
                  </a:lnTo>
                  <a:cubicBezTo>
                    <a:pt x="60062" y="31337"/>
                    <a:pt x="34818" y="50487"/>
                    <a:pt x="8705" y="67897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2" name="Freeform: Shape 4161">
              <a:extLst>
                <a:ext uri="{FF2B5EF4-FFF2-40B4-BE49-F238E27FC236}">
                  <a16:creationId xmlns:a16="http://schemas.microsoft.com/office/drawing/2014/main" id="{A4C8F4B3-427B-6F71-1748-C78DD15EB867}"/>
                </a:ext>
              </a:extLst>
            </p:cNvPr>
            <p:cNvSpPr/>
            <p:nvPr/>
          </p:nvSpPr>
          <p:spPr>
            <a:xfrm>
              <a:off x="4340270" y="5803412"/>
              <a:ext cx="85306" cy="69895"/>
            </a:xfrm>
            <a:custGeom>
              <a:avLst/>
              <a:gdLst>
                <a:gd name="connsiteX0" fmla="*/ 8705 w 85306"/>
                <a:gd name="connsiteY0" fmla="*/ 69638 h 69637"/>
                <a:gd name="connsiteX1" fmla="*/ 0 w 85306"/>
                <a:gd name="connsiteY1" fmla="*/ 56581 h 69637"/>
                <a:gd name="connsiteX2" fmla="*/ 75732 w 85306"/>
                <a:gd name="connsiteY2" fmla="*/ 0 h 69637"/>
                <a:gd name="connsiteX3" fmla="*/ 85307 w 85306"/>
                <a:gd name="connsiteY3" fmla="*/ 12187 h 69637"/>
                <a:gd name="connsiteX4" fmla="*/ 8705 w 85306"/>
                <a:gd name="connsiteY4" fmla="*/ 68768 h 69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306" h="69637">
                  <a:moveTo>
                    <a:pt x="8705" y="69638"/>
                  </a:moveTo>
                  <a:lnTo>
                    <a:pt x="0" y="56581"/>
                  </a:lnTo>
                  <a:cubicBezTo>
                    <a:pt x="25244" y="38301"/>
                    <a:pt x="51358" y="20021"/>
                    <a:pt x="75732" y="0"/>
                  </a:cubicBezTo>
                  <a:lnTo>
                    <a:pt x="85307" y="12187"/>
                  </a:lnTo>
                  <a:cubicBezTo>
                    <a:pt x="60063" y="32207"/>
                    <a:pt x="34819" y="50487"/>
                    <a:pt x="8705" y="6876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3" name="Freeform: Shape 4162">
              <a:extLst>
                <a:ext uri="{FF2B5EF4-FFF2-40B4-BE49-F238E27FC236}">
                  <a16:creationId xmlns:a16="http://schemas.microsoft.com/office/drawing/2014/main" id="{5037A48C-C6C6-BA69-DAC5-C54AF524F421}"/>
                </a:ext>
              </a:extLst>
            </p:cNvPr>
            <p:cNvSpPr/>
            <p:nvPr/>
          </p:nvSpPr>
          <p:spPr>
            <a:xfrm>
              <a:off x="2239814" y="5723031"/>
              <a:ext cx="81824" cy="74264"/>
            </a:xfrm>
            <a:custGeom>
              <a:avLst/>
              <a:gdLst>
                <a:gd name="connsiteX0" fmla="*/ 72249 w 81824"/>
                <a:gd name="connsiteY0" fmla="*/ 73991 h 73990"/>
                <a:gd name="connsiteX1" fmla="*/ 0 w 81824"/>
                <a:gd name="connsiteY1" fmla="*/ 11316 h 73990"/>
                <a:gd name="connsiteX2" fmla="*/ 10446 w 81824"/>
                <a:gd name="connsiteY2" fmla="*/ 0 h 73990"/>
                <a:gd name="connsiteX3" fmla="*/ 81825 w 81824"/>
                <a:gd name="connsiteY3" fmla="*/ 61804 h 73990"/>
                <a:gd name="connsiteX4" fmla="*/ 72249 w 81824"/>
                <a:gd name="connsiteY4" fmla="*/ 73991 h 7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824" h="73990">
                  <a:moveTo>
                    <a:pt x="72249" y="73991"/>
                  </a:moveTo>
                  <a:cubicBezTo>
                    <a:pt x="47876" y="53970"/>
                    <a:pt x="23503" y="33078"/>
                    <a:pt x="0" y="11316"/>
                  </a:cubicBezTo>
                  <a:lnTo>
                    <a:pt x="10446" y="0"/>
                  </a:lnTo>
                  <a:cubicBezTo>
                    <a:pt x="33949" y="20892"/>
                    <a:pt x="57451" y="41783"/>
                    <a:pt x="81825" y="61804"/>
                  </a:cubicBezTo>
                  <a:lnTo>
                    <a:pt x="72249" y="7399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4" name="Freeform: Shape 4163">
              <a:extLst>
                <a:ext uri="{FF2B5EF4-FFF2-40B4-BE49-F238E27FC236}">
                  <a16:creationId xmlns:a16="http://schemas.microsoft.com/office/drawing/2014/main" id="{37C12D81-6AA2-41D0-ECC5-B475D11599D2}"/>
                </a:ext>
              </a:extLst>
            </p:cNvPr>
            <p:cNvSpPr/>
            <p:nvPr/>
          </p:nvSpPr>
          <p:spPr>
            <a:xfrm>
              <a:off x="8952917" y="5713420"/>
              <a:ext cx="80954" cy="75137"/>
            </a:xfrm>
            <a:custGeom>
              <a:avLst/>
              <a:gdLst>
                <a:gd name="connsiteX0" fmla="*/ 71379 w 80954"/>
                <a:gd name="connsiteY0" fmla="*/ 73991 h 74860"/>
                <a:gd name="connsiteX1" fmla="*/ 0 w 80954"/>
                <a:gd name="connsiteY1" fmla="*/ 11316 h 74860"/>
                <a:gd name="connsiteX2" fmla="*/ 10446 w 80954"/>
                <a:gd name="connsiteY2" fmla="*/ 0 h 74860"/>
                <a:gd name="connsiteX3" fmla="*/ 80954 w 80954"/>
                <a:gd name="connsiteY3" fmla="*/ 62674 h 74860"/>
                <a:gd name="connsiteX4" fmla="*/ 70508 w 80954"/>
                <a:gd name="connsiteY4" fmla="*/ 74861 h 74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54" h="74860">
                  <a:moveTo>
                    <a:pt x="71379" y="73991"/>
                  </a:moveTo>
                  <a:cubicBezTo>
                    <a:pt x="47006" y="53970"/>
                    <a:pt x="22633" y="32208"/>
                    <a:pt x="0" y="11316"/>
                  </a:cubicBezTo>
                  <a:lnTo>
                    <a:pt x="10446" y="0"/>
                  </a:lnTo>
                  <a:cubicBezTo>
                    <a:pt x="33078" y="20892"/>
                    <a:pt x="57451" y="42653"/>
                    <a:pt x="80954" y="62674"/>
                  </a:cubicBezTo>
                  <a:lnTo>
                    <a:pt x="70508" y="7486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5" name="Freeform: Shape 4164">
              <a:extLst>
                <a:ext uri="{FF2B5EF4-FFF2-40B4-BE49-F238E27FC236}">
                  <a16:creationId xmlns:a16="http://schemas.microsoft.com/office/drawing/2014/main" id="{675DED9C-6A7C-DAF1-2A09-3B6A9B9CAA64}"/>
                </a:ext>
              </a:extLst>
            </p:cNvPr>
            <p:cNvSpPr/>
            <p:nvPr/>
          </p:nvSpPr>
          <p:spPr>
            <a:xfrm>
              <a:off x="11200484" y="5688956"/>
              <a:ext cx="80953" cy="76011"/>
            </a:xfrm>
            <a:custGeom>
              <a:avLst/>
              <a:gdLst>
                <a:gd name="connsiteX0" fmla="*/ 10445 w 80953"/>
                <a:gd name="connsiteY0" fmla="*/ 75731 h 75731"/>
                <a:gd name="connsiteX1" fmla="*/ 0 w 80953"/>
                <a:gd name="connsiteY1" fmla="*/ 63545 h 75731"/>
                <a:gd name="connsiteX2" fmla="*/ 69638 w 80953"/>
                <a:gd name="connsiteY2" fmla="*/ 0 h 75731"/>
                <a:gd name="connsiteX3" fmla="*/ 80954 w 80953"/>
                <a:gd name="connsiteY3" fmla="*/ 11316 h 75731"/>
                <a:gd name="connsiteX4" fmla="*/ 11317 w 80953"/>
                <a:gd name="connsiteY4" fmla="*/ 75731 h 7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53" h="75731">
                  <a:moveTo>
                    <a:pt x="10445" y="75731"/>
                  </a:moveTo>
                  <a:lnTo>
                    <a:pt x="0" y="63545"/>
                  </a:lnTo>
                  <a:cubicBezTo>
                    <a:pt x="23503" y="42653"/>
                    <a:pt x="47005" y="21762"/>
                    <a:pt x="69638" y="0"/>
                  </a:cubicBezTo>
                  <a:lnTo>
                    <a:pt x="80954" y="11316"/>
                  </a:lnTo>
                  <a:cubicBezTo>
                    <a:pt x="58322" y="33078"/>
                    <a:pt x="34818" y="54840"/>
                    <a:pt x="11317" y="7573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6" name="Freeform: Shape 4165">
              <a:extLst>
                <a:ext uri="{FF2B5EF4-FFF2-40B4-BE49-F238E27FC236}">
                  <a16:creationId xmlns:a16="http://schemas.microsoft.com/office/drawing/2014/main" id="{96F61708-56C6-BB58-5DB5-F89ED7E69346}"/>
                </a:ext>
              </a:extLst>
            </p:cNvPr>
            <p:cNvSpPr/>
            <p:nvPr/>
          </p:nvSpPr>
          <p:spPr>
            <a:xfrm>
              <a:off x="4487381" y="5677598"/>
              <a:ext cx="80083" cy="76885"/>
            </a:xfrm>
            <a:custGeom>
              <a:avLst/>
              <a:gdLst>
                <a:gd name="connsiteX0" fmla="*/ 10446 w 80083"/>
                <a:gd name="connsiteY0" fmla="*/ 76602 h 76601"/>
                <a:gd name="connsiteX1" fmla="*/ 0 w 80083"/>
                <a:gd name="connsiteY1" fmla="*/ 64415 h 76601"/>
                <a:gd name="connsiteX2" fmla="*/ 68767 w 80083"/>
                <a:gd name="connsiteY2" fmla="*/ 0 h 76601"/>
                <a:gd name="connsiteX3" fmla="*/ 80084 w 80083"/>
                <a:gd name="connsiteY3" fmla="*/ 11316 h 76601"/>
                <a:gd name="connsiteX4" fmla="*/ 10446 w 80083"/>
                <a:gd name="connsiteY4" fmla="*/ 76602 h 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83" h="76601">
                  <a:moveTo>
                    <a:pt x="10446" y="76602"/>
                  </a:moveTo>
                  <a:lnTo>
                    <a:pt x="0" y="64415"/>
                  </a:lnTo>
                  <a:cubicBezTo>
                    <a:pt x="23503" y="43524"/>
                    <a:pt x="47005" y="21762"/>
                    <a:pt x="68767" y="0"/>
                  </a:cubicBezTo>
                  <a:lnTo>
                    <a:pt x="80084" y="11316"/>
                  </a:lnTo>
                  <a:cubicBezTo>
                    <a:pt x="57451" y="33949"/>
                    <a:pt x="33948" y="55711"/>
                    <a:pt x="10446" y="7660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7" name="Freeform: Shape 4166">
              <a:extLst>
                <a:ext uri="{FF2B5EF4-FFF2-40B4-BE49-F238E27FC236}">
                  <a16:creationId xmlns:a16="http://schemas.microsoft.com/office/drawing/2014/main" id="{D33F1F1D-C041-4A17-9704-209232368F56}"/>
                </a:ext>
              </a:extLst>
            </p:cNvPr>
            <p:cNvSpPr/>
            <p:nvPr/>
          </p:nvSpPr>
          <p:spPr>
            <a:xfrm>
              <a:off x="2107502" y="5588482"/>
              <a:ext cx="75731" cy="81253"/>
            </a:xfrm>
            <a:custGeom>
              <a:avLst/>
              <a:gdLst>
                <a:gd name="connsiteX0" fmla="*/ 64415 w 75731"/>
                <a:gd name="connsiteY0" fmla="*/ 80084 h 80953"/>
                <a:gd name="connsiteX1" fmla="*/ 0 w 75731"/>
                <a:gd name="connsiteY1" fmla="*/ 10446 h 80953"/>
                <a:gd name="connsiteX2" fmla="*/ 12187 w 75731"/>
                <a:gd name="connsiteY2" fmla="*/ 0 h 80953"/>
                <a:gd name="connsiteX3" fmla="*/ 75731 w 75731"/>
                <a:gd name="connsiteY3" fmla="*/ 69638 h 80953"/>
                <a:gd name="connsiteX4" fmla="*/ 64415 w 75731"/>
                <a:gd name="connsiteY4" fmla="*/ 80954 h 80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31" h="80953">
                  <a:moveTo>
                    <a:pt x="64415" y="80084"/>
                  </a:moveTo>
                  <a:cubicBezTo>
                    <a:pt x="42653" y="57451"/>
                    <a:pt x="20891" y="33948"/>
                    <a:pt x="0" y="10446"/>
                  </a:cubicBezTo>
                  <a:lnTo>
                    <a:pt x="12187" y="0"/>
                  </a:lnTo>
                  <a:cubicBezTo>
                    <a:pt x="33078" y="23503"/>
                    <a:pt x="53969" y="47005"/>
                    <a:pt x="75731" y="69638"/>
                  </a:cubicBezTo>
                  <a:lnTo>
                    <a:pt x="64415" y="809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8" name="Freeform: Shape 4167">
              <a:extLst>
                <a:ext uri="{FF2B5EF4-FFF2-40B4-BE49-F238E27FC236}">
                  <a16:creationId xmlns:a16="http://schemas.microsoft.com/office/drawing/2014/main" id="{C6A3E4F3-709B-ED65-7ED2-18AD461B617D}"/>
                </a:ext>
              </a:extLst>
            </p:cNvPr>
            <p:cNvSpPr/>
            <p:nvPr/>
          </p:nvSpPr>
          <p:spPr>
            <a:xfrm>
              <a:off x="8821475" y="5576249"/>
              <a:ext cx="75731" cy="81254"/>
            </a:xfrm>
            <a:custGeom>
              <a:avLst/>
              <a:gdLst>
                <a:gd name="connsiteX0" fmla="*/ 63545 w 75731"/>
                <a:gd name="connsiteY0" fmla="*/ 80954 h 80954"/>
                <a:gd name="connsiteX1" fmla="*/ 0 w 75731"/>
                <a:gd name="connsiteY1" fmla="*/ 10446 h 80954"/>
                <a:gd name="connsiteX2" fmla="*/ 12187 w 75731"/>
                <a:gd name="connsiteY2" fmla="*/ 0 h 80954"/>
                <a:gd name="connsiteX3" fmla="*/ 75732 w 75731"/>
                <a:gd name="connsiteY3" fmla="*/ 69638 h 80954"/>
                <a:gd name="connsiteX4" fmla="*/ 64416 w 75731"/>
                <a:gd name="connsiteY4" fmla="*/ 80954 h 80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31" h="80954">
                  <a:moveTo>
                    <a:pt x="63545" y="80954"/>
                  </a:moveTo>
                  <a:cubicBezTo>
                    <a:pt x="41783" y="58322"/>
                    <a:pt x="20021" y="34819"/>
                    <a:pt x="0" y="10446"/>
                  </a:cubicBezTo>
                  <a:lnTo>
                    <a:pt x="12187" y="0"/>
                  </a:lnTo>
                  <a:cubicBezTo>
                    <a:pt x="32208" y="23503"/>
                    <a:pt x="53970" y="47006"/>
                    <a:pt x="75732" y="69638"/>
                  </a:cubicBezTo>
                  <a:lnTo>
                    <a:pt x="64416" y="809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69" name="Freeform: Shape 4168">
              <a:extLst>
                <a:ext uri="{FF2B5EF4-FFF2-40B4-BE49-F238E27FC236}">
                  <a16:creationId xmlns:a16="http://schemas.microsoft.com/office/drawing/2014/main" id="{D6A56736-55C6-9EE7-3F29-23D3C18138F4}"/>
                </a:ext>
              </a:extLst>
            </p:cNvPr>
            <p:cNvSpPr/>
            <p:nvPr/>
          </p:nvSpPr>
          <p:spPr>
            <a:xfrm>
              <a:off x="11336278" y="5550039"/>
              <a:ext cx="73990" cy="82127"/>
            </a:xfrm>
            <a:custGeom>
              <a:avLst/>
              <a:gdLst>
                <a:gd name="connsiteX0" fmla="*/ 11317 w 73990"/>
                <a:gd name="connsiteY0" fmla="*/ 81825 h 81824"/>
                <a:gd name="connsiteX1" fmla="*/ 0 w 73990"/>
                <a:gd name="connsiteY1" fmla="*/ 71379 h 81824"/>
                <a:gd name="connsiteX2" fmla="*/ 61804 w 73990"/>
                <a:gd name="connsiteY2" fmla="*/ 0 h 81824"/>
                <a:gd name="connsiteX3" fmla="*/ 73991 w 73990"/>
                <a:gd name="connsiteY3" fmla="*/ 10446 h 81824"/>
                <a:gd name="connsiteX4" fmla="*/ 11317 w 73990"/>
                <a:gd name="connsiteY4" fmla="*/ 81825 h 81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990" h="81824">
                  <a:moveTo>
                    <a:pt x="11317" y="81825"/>
                  </a:moveTo>
                  <a:lnTo>
                    <a:pt x="0" y="71379"/>
                  </a:lnTo>
                  <a:cubicBezTo>
                    <a:pt x="20892" y="48747"/>
                    <a:pt x="41782" y="24374"/>
                    <a:pt x="61804" y="0"/>
                  </a:cubicBezTo>
                  <a:lnTo>
                    <a:pt x="73991" y="10446"/>
                  </a:lnTo>
                  <a:cubicBezTo>
                    <a:pt x="53969" y="34819"/>
                    <a:pt x="33078" y="59192"/>
                    <a:pt x="11317" y="81825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0" name="Freeform: Shape 4169">
              <a:extLst>
                <a:ext uri="{FF2B5EF4-FFF2-40B4-BE49-F238E27FC236}">
                  <a16:creationId xmlns:a16="http://schemas.microsoft.com/office/drawing/2014/main" id="{06D833ED-673B-2BB2-5BE6-ECEDA105B89F}"/>
                </a:ext>
              </a:extLst>
            </p:cNvPr>
            <p:cNvSpPr/>
            <p:nvPr/>
          </p:nvSpPr>
          <p:spPr>
            <a:xfrm>
              <a:off x="4622304" y="5538680"/>
              <a:ext cx="73119" cy="82127"/>
            </a:xfrm>
            <a:custGeom>
              <a:avLst/>
              <a:gdLst>
                <a:gd name="connsiteX0" fmla="*/ 11316 w 73119"/>
                <a:gd name="connsiteY0" fmla="*/ 81825 h 81824"/>
                <a:gd name="connsiteX1" fmla="*/ 0 w 73119"/>
                <a:gd name="connsiteY1" fmla="*/ 71379 h 81824"/>
                <a:gd name="connsiteX2" fmla="*/ 60933 w 73119"/>
                <a:gd name="connsiteY2" fmla="*/ 0 h 81824"/>
                <a:gd name="connsiteX3" fmla="*/ 73120 w 73119"/>
                <a:gd name="connsiteY3" fmla="*/ 9575 h 81824"/>
                <a:gd name="connsiteX4" fmla="*/ 11316 w 73119"/>
                <a:gd name="connsiteY4" fmla="*/ 81825 h 81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119" h="81824">
                  <a:moveTo>
                    <a:pt x="11316" y="81825"/>
                  </a:moveTo>
                  <a:lnTo>
                    <a:pt x="0" y="71379"/>
                  </a:lnTo>
                  <a:cubicBezTo>
                    <a:pt x="20891" y="47876"/>
                    <a:pt x="41783" y="24374"/>
                    <a:pt x="60933" y="0"/>
                  </a:cubicBezTo>
                  <a:lnTo>
                    <a:pt x="73120" y="9575"/>
                  </a:lnTo>
                  <a:cubicBezTo>
                    <a:pt x="53099" y="33949"/>
                    <a:pt x="32207" y="58322"/>
                    <a:pt x="11316" y="81825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1" name="Freeform: Shape 4170">
              <a:extLst>
                <a:ext uri="{FF2B5EF4-FFF2-40B4-BE49-F238E27FC236}">
                  <a16:creationId xmlns:a16="http://schemas.microsoft.com/office/drawing/2014/main" id="{8C672391-4B19-2DA8-D26A-447A8E7D04B9}"/>
                </a:ext>
              </a:extLst>
            </p:cNvPr>
            <p:cNvSpPr/>
            <p:nvPr/>
          </p:nvSpPr>
          <p:spPr>
            <a:xfrm>
              <a:off x="1989988" y="5439078"/>
              <a:ext cx="68767" cy="85622"/>
            </a:xfrm>
            <a:custGeom>
              <a:avLst/>
              <a:gdLst>
                <a:gd name="connsiteX0" fmla="*/ 56581 w 68767"/>
                <a:gd name="connsiteY0" fmla="*/ 85307 h 85306"/>
                <a:gd name="connsiteX1" fmla="*/ 0 w 68767"/>
                <a:gd name="connsiteY1" fmla="*/ 8705 h 85306"/>
                <a:gd name="connsiteX2" fmla="*/ 13057 w 68767"/>
                <a:gd name="connsiteY2" fmla="*/ 0 h 85306"/>
                <a:gd name="connsiteX3" fmla="*/ 68767 w 68767"/>
                <a:gd name="connsiteY3" fmla="*/ 75732 h 85306"/>
                <a:gd name="connsiteX4" fmla="*/ 56581 w 68767"/>
                <a:gd name="connsiteY4" fmla="*/ 85307 h 85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67" h="85306">
                  <a:moveTo>
                    <a:pt x="56581" y="85307"/>
                  </a:moveTo>
                  <a:cubicBezTo>
                    <a:pt x="37430" y="60063"/>
                    <a:pt x="18280" y="34819"/>
                    <a:pt x="0" y="8705"/>
                  </a:cubicBezTo>
                  <a:lnTo>
                    <a:pt x="13057" y="0"/>
                  </a:lnTo>
                  <a:cubicBezTo>
                    <a:pt x="30467" y="26115"/>
                    <a:pt x="49617" y="51358"/>
                    <a:pt x="68767" y="75732"/>
                  </a:cubicBezTo>
                  <a:lnTo>
                    <a:pt x="56581" y="853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2" name="Freeform: Shape 4171">
              <a:extLst>
                <a:ext uri="{FF2B5EF4-FFF2-40B4-BE49-F238E27FC236}">
                  <a16:creationId xmlns:a16="http://schemas.microsoft.com/office/drawing/2014/main" id="{477E123F-9DCF-D087-7F84-FBE0AF2D36F3}"/>
                </a:ext>
              </a:extLst>
            </p:cNvPr>
            <p:cNvSpPr/>
            <p:nvPr/>
          </p:nvSpPr>
          <p:spPr>
            <a:xfrm>
              <a:off x="8705702" y="5425973"/>
              <a:ext cx="67897" cy="86495"/>
            </a:xfrm>
            <a:custGeom>
              <a:avLst/>
              <a:gdLst>
                <a:gd name="connsiteX0" fmla="*/ 55711 w 67897"/>
                <a:gd name="connsiteY0" fmla="*/ 86177 h 86176"/>
                <a:gd name="connsiteX1" fmla="*/ 0 w 67897"/>
                <a:gd name="connsiteY1" fmla="*/ 8705 h 86176"/>
                <a:gd name="connsiteX2" fmla="*/ 13057 w 67897"/>
                <a:gd name="connsiteY2" fmla="*/ 0 h 86176"/>
                <a:gd name="connsiteX3" fmla="*/ 67898 w 67897"/>
                <a:gd name="connsiteY3" fmla="*/ 76602 h 86176"/>
                <a:gd name="connsiteX4" fmla="*/ 55711 w 67897"/>
                <a:gd name="connsiteY4" fmla="*/ 86177 h 86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97" h="86176">
                  <a:moveTo>
                    <a:pt x="55711" y="86177"/>
                  </a:moveTo>
                  <a:cubicBezTo>
                    <a:pt x="36560" y="60933"/>
                    <a:pt x="18281" y="34819"/>
                    <a:pt x="0" y="8705"/>
                  </a:cubicBezTo>
                  <a:lnTo>
                    <a:pt x="13057" y="0"/>
                  </a:lnTo>
                  <a:cubicBezTo>
                    <a:pt x="30467" y="26114"/>
                    <a:pt x="48747" y="51358"/>
                    <a:pt x="67898" y="76602"/>
                  </a:cubicBezTo>
                  <a:lnTo>
                    <a:pt x="55711" y="8617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3" name="Freeform: Shape 4172">
              <a:extLst>
                <a:ext uri="{FF2B5EF4-FFF2-40B4-BE49-F238E27FC236}">
                  <a16:creationId xmlns:a16="http://schemas.microsoft.com/office/drawing/2014/main" id="{3969F4B7-7FC8-1829-0DF4-D8CA51DB1235}"/>
                </a:ext>
              </a:extLst>
            </p:cNvPr>
            <p:cNvSpPr/>
            <p:nvPr/>
          </p:nvSpPr>
          <p:spPr>
            <a:xfrm>
              <a:off x="11455533" y="5397142"/>
              <a:ext cx="67026" cy="87369"/>
            </a:xfrm>
            <a:custGeom>
              <a:avLst/>
              <a:gdLst>
                <a:gd name="connsiteX0" fmla="*/ 13058 w 67026"/>
                <a:gd name="connsiteY0" fmla="*/ 87048 h 87047"/>
                <a:gd name="connsiteX1" fmla="*/ 0 w 67026"/>
                <a:gd name="connsiteY1" fmla="*/ 77472 h 87047"/>
                <a:gd name="connsiteX2" fmla="*/ 53970 w 67026"/>
                <a:gd name="connsiteY2" fmla="*/ 0 h 87047"/>
                <a:gd name="connsiteX3" fmla="*/ 67027 w 67026"/>
                <a:gd name="connsiteY3" fmla="*/ 8705 h 87047"/>
                <a:gd name="connsiteX4" fmla="*/ 13058 w 67026"/>
                <a:gd name="connsiteY4" fmla="*/ 87048 h 87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026" h="87047">
                  <a:moveTo>
                    <a:pt x="13058" y="87048"/>
                  </a:moveTo>
                  <a:lnTo>
                    <a:pt x="0" y="77472"/>
                  </a:lnTo>
                  <a:cubicBezTo>
                    <a:pt x="18281" y="52229"/>
                    <a:pt x="36561" y="26114"/>
                    <a:pt x="53970" y="0"/>
                  </a:cubicBezTo>
                  <a:lnTo>
                    <a:pt x="67027" y="8705"/>
                  </a:lnTo>
                  <a:cubicBezTo>
                    <a:pt x="49618" y="34819"/>
                    <a:pt x="31337" y="61804"/>
                    <a:pt x="13058" y="8704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4" name="Freeform: Shape 4173">
              <a:extLst>
                <a:ext uri="{FF2B5EF4-FFF2-40B4-BE49-F238E27FC236}">
                  <a16:creationId xmlns:a16="http://schemas.microsoft.com/office/drawing/2014/main" id="{5D5235B5-C4BD-FD04-371E-D6121173D940}"/>
                </a:ext>
              </a:extLst>
            </p:cNvPr>
            <p:cNvSpPr/>
            <p:nvPr/>
          </p:nvSpPr>
          <p:spPr>
            <a:xfrm>
              <a:off x="4739818" y="5384036"/>
              <a:ext cx="66156" cy="88243"/>
            </a:xfrm>
            <a:custGeom>
              <a:avLst/>
              <a:gdLst>
                <a:gd name="connsiteX0" fmla="*/ 13057 w 66156"/>
                <a:gd name="connsiteY0" fmla="*/ 87918 h 87917"/>
                <a:gd name="connsiteX1" fmla="*/ 0 w 66156"/>
                <a:gd name="connsiteY1" fmla="*/ 78343 h 87917"/>
                <a:gd name="connsiteX2" fmla="*/ 53099 w 66156"/>
                <a:gd name="connsiteY2" fmla="*/ 0 h 87917"/>
                <a:gd name="connsiteX3" fmla="*/ 66156 w 66156"/>
                <a:gd name="connsiteY3" fmla="*/ 8705 h 87917"/>
                <a:gd name="connsiteX4" fmla="*/ 13057 w 66156"/>
                <a:gd name="connsiteY4" fmla="*/ 87918 h 8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156" h="87917">
                  <a:moveTo>
                    <a:pt x="13057" y="87918"/>
                  </a:moveTo>
                  <a:lnTo>
                    <a:pt x="0" y="78343"/>
                  </a:lnTo>
                  <a:cubicBezTo>
                    <a:pt x="18280" y="53099"/>
                    <a:pt x="35689" y="26985"/>
                    <a:pt x="53099" y="0"/>
                  </a:cubicBezTo>
                  <a:lnTo>
                    <a:pt x="66156" y="8705"/>
                  </a:lnTo>
                  <a:cubicBezTo>
                    <a:pt x="48747" y="35689"/>
                    <a:pt x="31337" y="61804"/>
                    <a:pt x="13057" y="8791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5" name="Freeform: Shape 4174">
              <a:extLst>
                <a:ext uri="{FF2B5EF4-FFF2-40B4-BE49-F238E27FC236}">
                  <a16:creationId xmlns:a16="http://schemas.microsoft.com/office/drawing/2014/main" id="{7289980F-CD95-B334-F58E-5E50E44B963C}"/>
                </a:ext>
              </a:extLst>
            </p:cNvPr>
            <p:cNvSpPr/>
            <p:nvPr/>
          </p:nvSpPr>
          <p:spPr>
            <a:xfrm>
              <a:off x="1891624" y="5277445"/>
              <a:ext cx="60933" cy="90864"/>
            </a:xfrm>
            <a:custGeom>
              <a:avLst/>
              <a:gdLst>
                <a:gd name="connsiteX0" fmla="*/ 47006 w 60933"/>
                <a:gd name="connsiteY0" fmla="*/ 90529 h 90529"/>
                <a:gd name="connsiteX1" fmla="*/ 0 w 60933"/>
                <a:gd name="connsiteY1" fmla="*/ 7834 h 90529"/>
                <a:gd name="connsiteX2" fmla="*/ 13928 w 60933"/>
                <a:gd name="connsiteY2" fmla="*/ 0 h 90529"/>
                <a:gd name="connsiteX3" fmla="*/ 60933 w 60933"/>
                <a:gd name="connsiteY3" fmla="*/ 81825 h 90529"/>
                <a:gd name="connsiteX4" fmla="*/ 47876 w 60933"/>
                <a:gd name="connsiteY4" fmla="*/ 89659 h 9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933" h="90529">
                  <a:moveTo>
                    <a:pt x="47006" y="90529"/>
                  </a:moveTo>
                  <a:cubicBezTo>
                    <a:pt x="30467" y="63545"/>
                    <a:pt x="14798" y="35689"/>
                    <a:pt x="0" y="7834"/>
                  </a:cubicBezTo>
                  <a:lnTo>
                    <a:pt x="13928" y="0"/>
                  </a:lnTo>
                  <a:cubicBezTo>
                    <a:pt x="28726" y="27855"/>
                    <a:pt x="44394" y="54840"/>
                    <a:pt x="60933" y="81825"/>
                  </a:cubicBezTo>
                  <a:lnTo>
                    <a:pt x="47876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6" name="Freeform: Shape 4175">
              <a:extLst>
                <a:ext uri="{FF2B5EF4-FFF2-40B4-BE49-F238E27FC236}">
                  <a16:creationId xmlns:a16="http://schemas.microsoft.com/office/drawing/2014/main" id="{FF16893B-1C63-BEC9-5CB1-6CE35362DFEF}"/>
                </a:ext>
              </a:extLst>
            </p:cNvPr>
            <p:cNvSpPr/>
            <p:nvPr/>
          </p:nvSpPr>
          <p:spPr>
            <a:xfrm>
              <a:off x="8609080" y="5265213"/>
              <a:ext cx="60062" cy="89990"/>
            </a:xfrm>
            <a:custGeom>
              <a:avLst/>
              <a:gdLst>
                <a:gd name="connsiteX0" fmla="*/ 46135 w 60062"/>
                <a:gd name="connsiteY0" fmla="*/ 89659 h 89658"/>
                <a:gd name="connsiteX1" fmla="*/ 0 w 60062"/>
                <a:gd name="connsiteY1" fmla="*/ 6964 h 89658"/>
                <a:gd name="connsiteX2" fmla="*/ 13927 w 60062"/>
                <a:gd name="connsiteY2" fmla="*/ 0 h 89658"/>
                <a:gd name="connsiteX3" fmla="*/ 60062 w 60062"/>
                <a:gd name="connsiteY3" fmla="*/ 81825 h 89658"/>
                <a:gd name="connsiteX4" fmla="*/ 46135 w 60062"/>
                <a:gd name="connsiteY4" fmla="*/ 89659 h 8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062" h="89658">
                  <a:moveTo>
                    <a:pt x="46135" y="89659"/>
                  </a:moveTo>
                  <a:cubicBezTo>
                    <a:pt x="29596" y="62674"/>
                    <a:pt x="13927" y="34819"/>
                    <a:pt x="0" y="6964"/>
                  </a:cubicBezTo>
                  <a:lnTo>
                    <a:pt x="13927" y="0"/>
                  </a:lnTo>
                  <a:cubicBezTo>
                    <a:pt x="28725" y="27855"/>
                    <a:pt x="44394" y="55710"/>
                    <a:pt x="60062" y="81825"/>
                  </a:cubicBezTo>
                  <a:lnTo>
                    <a:pt x="46135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7" name="Freeform: Shape 4176">
              <a:extLst>
                <a:ext uri="{FF2B5EF4-FFF2-40B4-BE49-F238E27FC236}">
                  <a16:creationId xmlns:a16="http://schemas.microsoft.com/office/drawing/2014/main" id="{6074C666-8B75-D81F-9116-5BD245607693}"/>
                </a:ext>
              </a:extLst>
            </p:cNvPr>
            <p:cNvSpPr/>
            <p:nvPr/>
          </p:nvSpPr>
          <p:spPr>
            <a:xfrm>
              <a:off x="11558249" y="5232012"/>
              <a:ext cx="58321" cy="91737"/>
            </a:xfrm>
            <a:custGeom>
              <a:avLst/>
              <a:gdLst>
                <a:gd name="connsiteX0" fmla="*/ 13928 w 58321"/>
                <a:gd name="connsiteY0" fmla="*/ 91400 h 91399"/>
                <a:gd name="connsiteX1" fmla="*/ 0 w 58321"/>
                <a:gd name="connsiteY1" fmla="*/ 83566 h 91399"/>
                <a:gd name="connsiteX2" fmla="*/ 44394 w 58321"/>
                <a:gd name="connsiteY2" fmla="*/ 0 h 91399"/>
                <a:gd name="connsiteX3" fmla="*/ 58322 w 58321"/>
                <a:gd name="connsiteY3" fmla="*/ 6964 h 91399"/>
                <a:gd name="connsiteX4" fmla="*/ 13057 w 58321"/>
                <a:gd name="connsiteY4" fmla="*/ 91400 h 91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321" h="91399">
                  <a:moveTo>
                    <a:pt x="13928" y="91400"/>
                  </a:moveTo>
                  <a:lnTo>
                    <a:pt x="0" y="83566"/>
                  </a:lnTo>
                  <a:cubicBezTo>
                    <a:pt x="15668" y="56581"/>
                    <a:pt x="30467" y="28726"/>
                    <a:pt x="44394" y="0"/>
                  </a:cubicBezTo>
                  <a:lnTo>
                    <a:pt x="58322" y="6964"/>
                  </a:lnTo>
                  <a:cubicBezTo>
                    <a:pt x="44394" y="35689"/>
                    <a:pt x="28726" y="63545"/>
                    <a:pt x="13057" y="9140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8" name="Freeform: Shape 4177">
              <a:extLst>
                <a:ext uri="{FF2B5EF4-FFF2-40B4-BE49-F238E27FC236}">
                  <a16:creationId xmlns:a16="http://schemas.microsoft.com/office/drawing/2014/main" id="{2ADE6EB4-83A1-546B-BCC1-B7785C59726B}"/>
                </a:ext>
              </a:extLst>
            </p:cNvPr>
            <p:cNvSpPr/>
            <p:nvPr/>
          </p:nvSpPr>
          <p:spPr>
            <a:xfrm>
              <a:off x="4840794" y="5218907"/>
              <a:ext cx="57451" cy="91738"/>
            </a:xfrm>
            <a:custGeom>
              <a:avLst/>
              <a:gdLst>
                <a:gd name="connsiteX0" fmla="*/ 13928 w 57451"/>
                <a:gd name="connsiteY0" fmla="*/ 91400 h 91400"/>
                <a:gd name="connsiteX1" fmla="*/ 0 w 57451"/>
                <a:gd name="connsiteY1" fmla="*/ 83566 h 91400"/>
                <a:gd name="connsiteX2" fmla="*/ 43524 w 57451"/>
                <a:gd name="connsiteY2" fmla="*/ 0 h 91400"/>
                <a:gd name="connsiteX3" fmla="*/ 57451 w 57451"/>
                <a:gd name="connsiteY3" fmla="*/ 6964 h 91400"/>
                <a:gd name="connsiteX4" fmla="*/ 13057 w 57451"/>
                <a:gd name="connsiteY4" fmla="*/ 91400 h 9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451" h="91400">
                  <a:moveTo>
                    <a:pt x="13928" y="91400"/>
                  </a:moveTo>
                  <a:lnTo>
                    <a:pt x="0" y="83566"/>
                  </a:lnTo>
                  <a:cubicBezTo>
                    <a:pt x="15669" y="56581"/>
                    <a:pt x="29596" y="27856"/>
                    <a:pt x="43524" y="0"/>
                  </a:cubicBezTo>
                  <a:lnTo>
                    <a:pt x="57451" y="6964"/>
                  </a:lnTo>
                  <a:cubicBezTo>
                    <a:pt x="43524" y="35689"/>
                    <a:pt x="28726" y="63545"/>
                    <a:pt x="13057" y="9140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79" name="Freeform: Shape 4178">
              <a:extLst>
                <a:ext uri="{FF2B5EF4-FFF2-40B4-BE49-F238E27FC236}">
                  <a16:creationId xmlns:a16="http://schemas.microsoft.com/office/drawing/2014/main" id="{2002A0A6-E2FA-3875-DE33-C0FBE9DA29DE}"/>
                </a:ext>
              </a:extLst>
            </p:cNvPr>
            <p:cNvSpPr/>
            <p:nvPr/>
          </p:nvSpPr>
          <p:spPr>
            <a:xfrm>
              <a:off x="1810670" y="5106200"/>
              <a:ext cx="52228" cy="93485"/>
            </a:xfrm>
            <a:custGeom>
              <a:avLst/>
              <a:gdLst>
                <a:gd name="connsiteX0" fmla="*/ 37430 w 52228"/>
                <a:gd name="connsiteY0" fmla="*/ 93141 h 93140"/>
                <a:gd name="connsiteX1" fmla="*/ 0 w 52228"/>
                <a:gd name="connsiteY1" fmla="*/ 6093 h 93140"/>
                <a:gd name="connsiteX2" fmla="*/ 14798 w 52228"/>
                <a:gd name="connsiteY2" fmla="*/ 0 h 93140"/>
                <a:gd name="connsiteX3" fmla="*/ 52229 w 52228"/>
                <a:gd name="connsiteY3" fmla="*/ 86177 h 93140"/>
                <a:gd name="connsiteX4" fmla="*/ 38301 w 52228"/>
                <a:gd name="connsiteY4" fmla="*/ 93141 h 9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228" h="93140">
                  <a:moveTo>
                    <a:pt x="37430" y="93141"/>
                  </a:moveTo>
                  <a:cubicBezTo>
                    <a:pt x="24373" y="64415"/>
                    <a:pt x="11316" y="34819"/>
                    <a:pt x="0" y="6093"/>
                  </a:cubicBezTo>
                  <a:lnTo>
                    <a:pt x="14798" y="0"/>
                  </a:lnTo>
                  <a:cubicBezTo>
                    <a:pt x="26114" y="28726"/>
                    <a:pt x="39171" y="58322"/>
                    <a:pt x="52229" y="86177"/>
                  </a:cubicBezTo>
                  <a:lnTo>
                    <a:pt x="38301" y="9314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0" name="Freeform: Shape 4179">
              <a:extLst>
                <a:ext uri="{FF2B5EF4-FFF2-40B4-BE49-F238E27FC236}">
                  <a16:creationId xmlns:a16="http://schemas.microsoft.com/office/drawing/2014/main" id="{73501218-F81F-6168-0AF2-4822ACF96435}"/>
                </a:ext>
              </a:extLst>
            </p:cNvPr>
            <p:cNvSpPr/>
            <p:nvPr/>
          </p:nvSpPr>
          <p:spPr>
            <a:xfrm>
              <a:off x="8529866" y="5091346"/>
              <a:ext cx="51358" cy="94359"/>
            </a:xfrm>
            <a:custGeom>
              <a:avLst/>
              <a:gdLst>
                <a:gd name="connsiteX0" fmla="*/ 36560 w 51358"/>
                <a:gd name="connsiteY0" fmla="*/ 94011 h 94011"/>
                <a:gd name="connsiteX1" fmla="*/ 0 w 51358"/>
                <a:gd name="connsiteY1" fmla="*/ 6093 h 94011"/>
                <a:gd name="connsiteX2" fmla="*/ 14798 w 51358"/>
                <a:gd name="connsiteY2" fmla="*/ 0 h 94011"/>
                <a:gd name="connsiteX3" fmla="*/ 51358 w 51358"/>
                <a:gd name="connsiteY3" fmla="*/ 87048 h 94011"/>
                <a:gd name="connsiteX4" fmla="*/ 36560 w 51358"/>
                <a:gd name="connsiteY4" fmla="*/ 94011 h 94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358" h="94011">
                  <a:moveTo>
                    <a:pt x="36560" y="94011"/>
                  </a:moveTo>
                  <a:cubicBezTo>
                    <a:pt x="23503" y="65286"/>
                    <a:pt x="11316" y="35689"/>
                    <a:pt x="0" y="6093"/>
                  </a:cubicBezTo>
                  <a:lnTo>
                    <a:pt x="14798" y="0"/>
                  </a:lnTo>
                  <a:cubicBezTo>
                    <a:pt x="26115" y="28726"/>
                    <a:pt x="38301" y="58322"/>
                    <a:pt x="51358" y="87048"/>
                  </a:cubicBezTo>
                  <a:lnTo>
                    <a:pt x="36560" y="9401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1" name="Freeform: Shape 4180">
              <a:extLst>
                <a:ext uri="{FF2B5EF4-FFF2-40B4-BE49-F238E27FC236}">
                  <a16:creationId xmlns:a16="http://schemas.microsoft.com/office/drawing/2014/main" id="{F42BB6A9-F654-368F-8E0E-5FE517B5FF14}"/>
                </a:ext>
              </a:extLst>
            </p:cNvPr>
            <p:cNvSpPr/>
            <p:nvPr/>
          </p:nvSpPr>
          <p:spPr>
            <a:xfrm>
              <a:off x="11641816" y="5058146"/>
              <a:ext cx="49616" cy="94359"/>
            </a:xfrm>
            <a:custGeom>
              <a:avLst/>
              <a:gdLst>
                <a:gd name="connsiteX0" fmla="*/ 14798 w 49616"/>
                <a:gd name="connsiteY0" fmla="*/ 94011 h 94011"/>
                <a:gd name="connsiteX1" fmla="*/ 0 w 49616"/>
                <a:gd name="connsiteY1" fmla="*/ 87918 h 94011"/>
                <a:gd name="connsiteX2" fmla="*/ 34818 w 49616"/>
                <a:gd name="connsiteY2" fmla="*/ 0 h 94011"/>
                <a:gd name="connsiteX3" fmla="*/ 49616 w 49616"/>
                <a:gd name="connsiteY3" fmla="*/ 5223 h 94011"/>
                <a:gd name="connsiteX4" fmla="*/ 14798 w 49616"/>
                <a:gd name="connsiteY4" fmla="*/ 94011 h 94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616" h="94011">
                  <a:moveTo>
                    <a:pt x="14798" y="94011"/>
                  </a:moveTo>
                  <a:lnTo>
                    <a:pt x="0" y="87918"/>
                  </a:lnTo>
                  <a:cubicBezTo>
                    <a:pt x="12187" y="59192"/>
                    <a:pt x="24373" y="29596"/>
                    <a:pt x="34818" y="0"/>
                  </a:cubicBezTo>
                  <a:lnTo>
                    <a:pt x="49616" y="5223"/>
                  </a:lnTo>
                  <a:cubicBezTo>
                    <a:pt x="39171" y="34819"/>
                    <a:pt x="26985" y="64415"/>
                    <a:pt x="14798" y="9401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2" name="Freeform: Shape 4181">
              <a:extLst>
                <a:ext uri="{FF2B5EF4-FFF2-40B4-BE49-F238E27FC236}">
                  <a16:creationId xmlns:a16="http://schemas.microsoft.com/office/drawing/2014/main" id="{D5B5A094-ABF4-DC1D-6462-2FF685FDE132}"/>
                </a:ext>
              </a:extLst>
            </p:cNvPr>
            <p:cNvSpPr/>
            <p:nvPr/>
          </p:nvSpPr>
          <p:spPr>
            <a:xfrm>
              <a:off x="4923489" y="5044167"/>
              <a:ext cx="48746" cy="94359"/>
            </a:xfrm>
            <a:custGeom>
              <a:avLst/>
              <a:gdLst>
                <a:gd name="connsiteX0" fmla="*/ 14798 w 48746"/>
                <a:gd name="connsiteY0" fmla="*/ 94011 h 94011"/>
                <a:gd name="connsiteX1" fmla="*/ 0 w 48746"/>
                <a:gd name="connsiteY1" fmla="*/ 87918 h 94011"/>
                <a:gd name="connsiteX2" fmla="*/ 33948 w 48746"/>
                <a:gd name="connsiteY2" fmla="*/ 0 h 94011"/>
                <a:gd name="connsiteX3" fmla="*/ 48747 w 48746"/>
                <a:gd name="connsiteY3" fmla="*/ 5223 h 94011"/>
                <a:gd name="connsiteX4" fmla="*/ 14798 w 48746"/>
                <a:gd name="connsiteY4" fmla="*/ 94011 h 94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746" h="94011">
                  <a:moveTo>
                    <a:pt x="14798" y="94011"/>
                  </a:moveTo>
                  <a:lnTo>
                    <a:pt x="0" y="87918"/>
                  </a:lnTo>
                  <a:cubicBezTo>
                    <a:pt x="12187" y="59192"/>
                    <a:pt x="23503" y="29596"/>
                    <a:pt x="33948" y="0"/>
                  </a:cubicBezTo>
                  <a:lnTo>
                    <a:pt x="48747" y="5223"/>
                  </a:lnTo>
                  <a:cubicBezTo>
                    <a:pt x="38301" y="34819"/>
                    <a:pt x="26985" y="65286"/>
                    <a:pt x="14798" y="9401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3" name="Freeform: Shape 4182">
              <a:extLst>
                <a:ext uri="{FF2B5EF4-FFF2-40B4-BE49-F238E27FC236}">
                  <a16:creationId xmlns:a16="http://schemas.microsoft.com/office/drawing/2014/main" id="{F86F295B-4F8B-18C5-6BB8-491D53EC08B0}"/>
                </a:ext>
              </a:extLst>
            </p:cNvPr>
            <p:cNvSpPr/>
            <p:nvPr/>
          </p:nvSpPr>
          <p:spPr>
            <a:xfrm>
              <a:off x="1749736" y="4927091"/>
              <a:ext cx="42653" cy="96107"/>
            </a:xfrm>
            <a:custGeom>
              <a:avLst/>
              <a:gdLst>
                <a:gd name="connsiteX0" fmla="*/ 27855 w 42653"/>
                <a:gd name="connsiteY0" fmla="*/ 95752 h 95752"/>
                <a:gd name="connsiteX1" fmla="*/ 0 w 42653"/>
                <a:gd name="connsiteY1" fmla="*/ 4353 h 95752"/>
                <a:gd name="connsiteX2" fmla="*/ 15669 w 42653"/>
                <a:gd name="connsiteY2" fmla="*/ 0 h 95752"/>
                <a:gd name="connsiteX3" fmla="*/ 42653 w 42653"/>
                <a:gd name="connsiteY3" fmla="*/ 90529 h 95752"/>
                <a:gd name="connsiteX4" fmla="*/ 27855 w 42653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653" h="95752">
                  <a:moveTo>
                    <a:pt x="27855" y="95752"/>
                  </a:moveTo>
                  <a:cubicBezTo>
                    <a:pt x="17409" y="66156"/>
                    <a:pt x="8705" y="34819"/>
                    <a:pt x="0" y="4353"/>
                  </a:cubicBezTo>
                  <a:lnTo>
                    <a:pt x="15669" y="0"/>
                  </a:lnTo>
                  <a:cubicBezTo>
                    <a:pt x="23503" y="30467"/>
                    <a:pt x="33078" y="60933"/>
                    <a:pt x="42653" y="90529"/>
                  </a:cubicBezTo>
                  <a:lnTo>
                    <a:pt x="27855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4" name="Freeform: Shape 4183">
              <a:extLst>
                <a:ext uri="{FF2B5EF4-FFF2-40B4-BE49-F238E27FC236}">
                  <a16:creationId xmlns:a16="http://schemas.microsoft.com/office/drawing/2014/main" id="{6A75ABBE-BE2B-A968-AD2F-486C36178165}"/>
                </a:ext>
              </a:extLst>
            </p:cNvPr>
            <p:cNvSpPr/>
            <p:nvPr/>
          </p:nvSpPr>
          <p:spPr>
            <a:xfrm>
              <a:off x="8470674" y="4912238"/>
              <a:ext cx="42653" cy="96107"/>
            </a:xfrm>
            <a:custGeom>
              <a:avLst/>
              <a:gdLst>
                <a:gd name="connsiteX0" fmla="*/ 26985 w 42653"/>
                <a:gd name="connsiteY0" fmla="*/ 95752 h 95752"/>
                <a:gd name="connsiteX1" fmla="*/ 0 w 42653"/>
                <a:gd name="connsiteY1" fmla="*/ 4352 h 95752"/>
                <a:gd name="connsiteX2" fmla="*/ 15669 w 42653"/>
                <a:gd name="connsiteY2" fmla="*/ 0 h 95752"/>
                <a:gd name="connsiteX3" fmla="*/ 42653 w 42653"/>
                <a:gd name="connsiteY3" fmla="*/ 90529 h 95752"/>
                <a:gd name="connsiteX4" fmla="*/ 27855 w 42653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653" h="95752">
                  <a:moveTo>
                    <a:pt x="26985" y="95752"/>
                  </a:moveTo>
                  <a:cubicBezTo>
                    <a:pt x="17409" y="66156"/>
                    <a:pt x="7835" y="34819"/>
                    <a:pt x="0" y="4352"/>
                  </a:cubicBezTo>
                  <a:lnTo>
                    <a:pt x="15669" y="0"/>
                  </a:lnTo>
                  <a:cubicBezTo>
                    <a:pt x="23503" y="30466"/>
                    <a:pt x="32208" y="60933"/>
                    <a:pt x="42653" y="90529"/>
                  </a:cubicBezTo>
                  <a:lnTo>
                    <a:pt x="27855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5" name="Freeform: Shape 4184">
              <a:extLst>
                <a:ext uri="{FF2B5EF4-FFF2-40B4-BE49-F238E27FC236}">
                  <a16:creationId xmlns:a16="http://schemas.microsoft.com/office/drawing/2014/main" id="{34C7C97B-6031-C78B-9765-941DFEE988DC}"/>
                </a:ext>
              </a:extLst>
            </p:cNvPr>
            <p:cNvSpPr/>
            <p:nvPr/>
          </p:nvSpPr>
          <p:spPr>
            <a:xfrm>
              <a:off x="11707101" y="4877291"/>
              <a:ext cx="40041" cy="96107"/>
            </a:xfrm>
            <a:custGeom>
              <a:avLst/>
              <a:gdLst>
                <a:gd name="connsiteX0" fmla="*/ 14798 w 40041"/>
                <a:gd name="connsiteY0" fmla="*/ 95752 h 95752"/>
                <a:gd name="connsiteX1" fmla="*/ 0 w 40041"/>
                <a:gd name="connsiteY1" fmla="*/ 91400 h 95752"/>
                <a:gd name="connsiteX2" fmla="*/ 24373 w 40041"/>
                <a:gd name="connsiteY2" fmla="*/ 0 h 95752"/>
                <a:gd name="connsiteX3" fmla="*/ 40041 w 40041"/>
                <a:gd name="connsiteY3" fmla="*/ 3482 h 95752"/>
                <a:gd name="connsiteX4" fmla="*/ 15668 w 40041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041" h="95752">
                  <a:moveTo>
                    <a:pt x="14798" y="95752"/>
                  </a:moveTo>
                  <a:lnTo>
                    <a:pt x="0" y="91400"/>
                  </a:lnTo>
                  <a:cubicBezTo>
                    <a:pt x="8704" y="61804"/>
                    <a:pt x="17409" y="30467"/>
                    <a:pt x="24373" y="0"/>
                  </a:cubicBezTo>
                  <a:lnTo>
                    <a:pt x="40041" y="3482"/>
                  </a:lnTo>
                  <a:cubicBezTo>
                    <a:pt x="33077" y="33949"/>
                    <a:pt x="24373" y="65286"/>
                    <a:pt x="15668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6" name="Freeform: Shape 4185">
              <a:extLst>
                <a:ext uri="{FF2B5EF4-FFF2-40B4-BE49-F238E27FC236}">
                  <a16:creationId xmlns:a16="http://schemas.microsoft.com/office/drawing/2014/main" id="{6E6FC53D-3479-1202-B2BF-E0272A504942}"/>
                </a:ext>
              </a:extLst>
            </p:cNvPr>
            <p:cNvSpPr/>
            <p:nvPr/>
          </p:nvSpPr>
          <p:spPr>
            <a:xfrm>
              <a:off x="4987033" y="4862438"/>
              <a:ext cx="39171" cy="96107"/>
            </a:xfrm>
            <a:custGeom>
              <a:avLst/>
              <a:gdLst>
                <a:gd name="connsiteX0" fmla="*/ 14798 w 39171"/>
                <a:gd name="connsiteY0" fmla="*/ 95752 h 95752"/>
                <a:gd name="connsiteX1" fmla="*/ 0 w 39171"/>
                <a:gd name="connsiteY1" fmla="*/ 91400 h 95752"/>
                <a:gd name="connsiteX2" fmla="*/ 23503 w 39171"/>
                <a:gd name="connsiteY2" fmla="*/ 0 h 95752"/>
                <a:gd name="connsiteX3" fmla="*/ 39171 w 39171"/>
                <a:gd name="connsiteY3" fmla="*/ 3482 h 95752"/>
                <a:gd name="connsiteX4" fmla="*/ 14798 w 39171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71" h="95752">
                  <a:moveTo>
                    <a:pt x="14798" y="95752"/>
                  </a:moveTo>
                  <a:lnTo>
                    <a:pt x="0" y="91400"/>
                  </a:lnTo>
                  <a:cubicBezTo>
                    <a:pt x="8705" y="61804"/>
                    <a:pt x="16539" y="30466"/>
                    <a:pt x="23503" y="0"/>
                  </a:cubicBezTo>
                  <a:lnTo>
                    <a:pt x="39171" y="3482"/>
                  </a:lnTo>
                  <a:cubicBezTo>
                    <a:pt x="32208" y="33948"/>
                    <a:pt x="24374" y="65286"/>
                    <a:pt x="14798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7" name="Freeform: Shape 4186">
              <a:extLst>
                <a:ext uri="{FF2B5EF4-FFF2-40B4-BE49-F238E27FC236}">
                  <a16:creationId xmlns:a16="http://schemas.microsoft.com/office/drawing/2014/main" id="{EFCBCB1C-9689-6D14-C9A4-6D997CE9489C}"/>
                </a:ext>
              </a:extLst>
            </p:cNvPr>
            <p:cNvSpPr/>
            <p:nvPr/>
          </p:nvSpPr>
          <p:spPr>
            <a:xfrm>
              <a:off x="1710565" y="4741867"/>
              <a:ext cx="33078" cy="96980"/>
            </a:xfrm>
            <a:custGeom>
              <a:avLst/>
              <a:gdLst>
                <a:gd name="connsiteX0" fmla="*/ 17410 w 33078"/>
                <a:gd name="connsiteY0" fmla="*/ 96623 h 96622"/>
                <a:gd name="connsiteX1" fmla="*/ 0 w 33078"/>
                <a:gd name="connsiteY1" fmla="*/ 2612 h 96622"/>
                <a:gd name="connsiteX2" fmla="*/ 15669 w 33078"/>
                <a:gd name="connsiteY2" fmla="*/ 0 h 96622"/>
                <a:gd name="connsiteX3" fmla="*/ 33078 w 33078"/>
                <a:gd name="connsiteY3" fmla="*/ 92270 h 96622"/>
                <a:gd name="connsiteX4" fmla="*/ 17410 w 33078"/>
                <a:gd name="connsiteY4" fmla="*/ 95752 h 9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78" h="96622">
                  <a:moveTo>
                    <a:pt x="17410" y="96623"/>
                  </a:moveTo>
                  <a:cubicBezTo>
                    <a:pt x="10446" y="66156"/>
                    <a:pt x="5223" y="33948"/>
                    <a:pt x="0" y="2612"/>
                  </a:cubicBezTo>
                  <a:lnTo>
                    <a:pt x="15669" y="0"/>
                  </a:lnTo>
                  <a:cubicBezTo>
                    <a:pt x="20021" y="30467"/>
                    <a:pt x="26114" y="61804"/>
                    <a:pt x="33078" y="92270"/>
                  </a:cubicBezTo>
                  <a:lnTo>
                    <a:pt x="17410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8" name="Freeform: Shape 4187">
              <a:extLst>
                <a:ext uri="{FF2B5EF4-FFF2-40B4-BE49-F238E27FC236}">
                  <a16:creationId xmlns:a16="http://schemas.microsoft.com/office/drawing/2014/main" id="{5EB72E06-A23B-AF4C-48BC-C141B6EA65C7}"/>
                </a:ext>
              </a:extLst>
            </p:cNvPr>
            <p:cNvSpPr/>
            <p:nvPr/>
          </p:nvSpPr>
          <p:spPr>
            <a:xfrm>
              <a:off x="8432373" y="4727014"/>
              <a:ext cx="32207" cy="96980"/>
            </a:xfrm>
            <a:custGeom>
              <a:avLst/>
              <a:gdLst>
                <a:gd name="connsiteX0" fmla="*/ 16539 w 32207"/>
                <a:gd name="connsiteY0" fmla="*/ 96623 h 96622"/>
                <a:gd name="connsiteX1" fmla="*/ 0 w 32207"/>
                <a:gd name="connsiteY1" fmla="*/ 2611 h 96622"/>
                <a:gd name="connsiteX2" fmla="*/ 15669 w 32207"/>
                <a:gd name="connsiteY2" fmla="*/ 0 h 96622"/>
                <a:gd name="connsiteX3" fmla="*/ 32208 w 32207"/>
                <a:gd name="connsiteY3" fmla="*/ 93141 h 96622"/>
                <a:gd name="connsiteX4" fmla="*/ 16539 w 32207"/>
                <a:gd name="connsiteY4" fmla="*/ 96623 h 9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207" h="96622">
                  <a:moveTo>
                    <a:pt x="16539" y="96623"/>
                  </a:moveTo>
                  <a:cubicBezTo>
                    <a:pt x="10446" y="66156"/>
                    <a:pt x="4353" y="33948"/>
                    <a:pt x="0" y="2611"/>
                  </a:cubicBezTo>
                  <a:lnTo>
                    <a:pt x="15669" y="0"/>
                  </a:lnTo>
                  <a:cubicBezTo>
                    <a:pt x="20021" y="31337"/>
                    <a:pt x="25244" y="62674"/>
                    <a:pt x="32208" y="93141"/>
                  </a:cubicBezTo>
                  <a:lnTo>
                    <a:pt x="16539" y="9662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89" name="Freeform: Shape 4188">
              <a:extLst>
                <a:ext uri="{FF2B5EF4-FFF2-40B4-BE49-F238E27FC236}">
                  <a16:creationId xmlns:a16="http://schemas.microsoft.com/office/drawing/2014/main" id="{435AD396-ED46-5E0F-930B-8B0A43B010D7}"/>
                </a:ext>
              </a:extLst>
            </p:cNvPr>
            <p:cNvSpPr/>
            <p:nvPr/>
          </p:nvSpPr>
          <p:spPr>
            <a:xfrm>
              <a:off x="11750625" y="4691193"/>
              <a:ext cx="29595" cy="96107"/>
            </a:xfrm>
            <a:custGeom>
              <a:avLst/>
              <a:gdLst>
                <a:gd name="connsiteX0" fmla="*/ 15668 w 29595"/>
                <a:gd name="connsiteY0" fmla="*/ 95752 h 95752"/>
                <a:gd name="connsiteX1" fmla="*/ 0 w 29595"/>
                <a:gd name="connsiteY1" fmla="*/ 93141 h 95752"/>
                <a:gd name="connsiteX2" fmla="*/ 13927 w 29595"/>
                <a:gd name="connsiteY2" fmla="*/ 0 h 95752"/>
                <a:gd name="connsiteX3" fmla="*/ 29596 w 29595"/>
                <a:gd name="connsiteY3" fmla="*/ 1741 h 95752"/>
                <a:gd name="connsiteX4" fmla="*/ 15668 w 29595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95" h="95752">
                  <a:moveTo>
                    <a:pt x="15668" y="95752"/>
                  </a:moveTo>
                  <a:lnTo>
                    <a:pt x="0" y="93141"/>
                  </a:lnTo>
                  <a:cubicBezTo>
                    <a:pt x="5223" y="62674"/>
                    <a:pt x="10445" y="31337"/>
                    <a:pt x="13927" y="0"/>
                  </a:cubicBezTo>
                  <a:lnTo>
                    <a:pt x="29596" y="1741"/>
                  </a:lnTo>
                  <a:cubicBezTo>
                    <a:pt x="26113" y="33078"/>
                    <a:pt x="20891" y="64415"/>
                    <a:pt x="15668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0" name="Freeform: Shape 4189">
              <a:extLst>
                <a:ext uri="{FF2B5EF4-FFF2-40B4-BE49-F238E27FC236}">
                  <a16:creationId xmlns:a16="http://schemas.microsoft.com/office/drawing/2014/main" id="{C1DBFEEE-6018-03B4-BF90-5900267D184B}"/>
                </a:ext>
              </a:extLst>
            </p:cNvPr>
            <p:cNvSpPr/>
            <p:nvPr/>
          </p:nvSpPr>
          <p:spPr>
            <a:xfrm>
              <a:off x="5028816" y="4676340"/>
              <a:ext cx="28725" cy="96107"/>
            </a:xfrm>
            <a:custGeom>
              <a:avLst/>
              <a:gdLst>
                <a:gd name="connsiteX0" fmla="*/ 15669 w 28725"/>
                <a:gd name="connsiteY0" fmla="*/ 95752 h 95752"/>
                <a:gd name="connsiteX1" fmla="*/ 0 w 28725"/>
                <a:gd name="connsiteY1" fmla="*/ 93141 h 95752"/>
                <a:gd name="connsiteX2" fmla="*/ 13057 w 28725"/>
                <a:gd name="connsiteY2" fmla="*/ 0 h 95752"/>
                <a:gd name="connsiteX3" fmla="*/ 28726 w 28725"/>
                <a:gd name="connsiteY3" fmla="*/ 1741 h 95752"/>
                <a:gd name="connsiteX4" fmla="*/ 15669 w 28725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5" h="95752">
                  <a:moveTo>
                    <a:pt x="15669" y="95752"/>
                  </a:moveTo>
                  <a:lnTo>
                    <a:pt x="0" y="93141"/>
                  </a:lnTo>
                  <a:cubicBezTo>
                    <a:pt x="5223" y="62674"/>
                    <a:pt x="9575" y="31337"/>
                    <a:pt x="13057" y="0"/>
                  </a:cubicBezTo>
                  <a:lnTo>
                    <a:pt x="28726" y="1741"/>
                  </a:lnTo>
                  <a:cubicBezTo>
                    <a:pt x="25244" y="33078"/>
                    <a:pt x="20892" y="64415"/>
                    <a:pt x="15669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1" name="Freeform: Shape 4190">
              <a:extLst>
                <a:ext uri="{FF2B5EF4-FFF2-40B4-BE49-F238E27FC236}">
                  <a16:creationId xmlns:a16="http://schemas.microsoft.com/office/drawing/2014/main" id="{45DB7330-B5B5-5EFA-7052-414AA1F9C06B}"/>
                </a:ext>
              </a:extLst>
            </p:cNvPr>
            <p:cNvSpPr/>
            <p:nvPr/>
          </p:nvSpPr>
          <p:spPr>
            <a:xfrm>
              <a:off x="1692285" y="4554896"/>
              <a:ext cx="21761" cy="95232"/>
            </a:xfrm>
            <a:custGeom>
              <a:avLst/>
              <a:gdLst>
                <a:gd name="connsiteX0" fmla="*/ 6964 w 21761"/>
                <a:gd name="connsiteY0" fmla="*/ 94882 h 94881"/>
                <a:gd name="connsiteX1" fmla="*/ 0 w 21761"/>
                <a:gd name="connsiteY1" fmla="*/ 0 h 94881"/>
                <a:gd name="connsiteX2" fmla="*/ 15669 w 21761"/>
                <a:gd name="connsiteY2" fmla="*/ 0 h 94881"/>
                <a:gd name="connsiteX3" fmla="*/ 21762 w 21761"/>
                <a:gd name="connsiteY3" fmla="*/ 93141 h 94881"/>
                <a:gd name="connsiteX4" fmla="*/ 6093 w 21761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61" h="94881">
                  <a:moveTo>
                    <a:pt x="6964" y="94882"/>
                  </a:moveTo>
                  <a:cubicBezTo>
                    <a:pt x="4352" y="63545"/>
                    <a:pt x="1741" y="31337"/>
                    <a:pt x="0" y="0"/>
                  </a:cubicBezTo>
                  <a:lnTo>
                    <a:pt x="15669" y="0"/>
                  </a:lnTo>
                  <a:cubicBezTo>
                    <a:pt x="16539" y="30466"/>
                    <a:pt x="19150" y="61804"/>
                    <a:pt x="21762" y="93141"/>
                  </a:cubicBezTo>
                  <a:lnTo>
                    <a:pt x="6093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2" name="Freeform: Shape 4191">
              <a:extLst>
                <a:ext uri="{FF2B5EF4-FFF2-40B4-BE49-F238E27FC236}">
                  <a16:creationId xmlns:a16="http://schemas.microsoft.com/office/drawing/2014/main" id="{4B0CEB02-451B-4369-4C01-DD6AAD458AB6}"/>
                </a:ext>
              </a:extLst>
            </p:cNvPr>
            <p:cNvSpPr/>
            <p:nvPr/>
          </p:nvSpPr>
          <p:spPr>
            <a:xfrm>
              <a:off x="8415834" y="4539169"/>
              <a:ext cx="20891" cy="96107"/>
            </a:xfrm>
            <a:custGeom>
              <a:avLst/>
              <a:gdLst>
                <a:gd name="connsiteX0" fmla="*/ 6093 w 20891"/>
                <a:gd name="connsiteY0" fmla="*/ 94882 h 95752"/>
                <a:gd name="connsiteX1" fmla="*/ 0 w 20891"/>
                <a:gd name="connsiteY1" fmla="*/ 0 h 95752"/>
                <a:gd name="connsiteX2" fmla="*/ 15669 w 20891"/>
                <a:gd name="connsiteY2" fmla="*/ 0 h 95752"/>
                <a:gd name="connsiteX3" fmla="*/ 20891 w 20891"/>
                <a:gd name="connsiteY3" fmla="*/ 94011 h 95752"/>
                <a:gd name="connsiteX4" fmla="*/ 5223 w 20891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91" h="95752">
                  <a:moveTo>
                    <a:pt x="6093" y="94882"/>
                  </a:moveTo>
                  <a:cubicBezTo>
                    <a:pt x="3482" y="63545"/>
                    <a:pt x="1741" y="31337"/>
                    <a:pt x="0" y="0"/>
                  </a:cubicBezTo>
                  <a:lnTo>
                    <a:pt x="15669" y="0"/>
                  </a:lnTo>
                  <a:cubicBezTo>
                    <a:pt x="16539" y="30467"/>
                    <a:pt x="18280" y="62674"/>
                    <a:pt x="20891" y="94011"/>
                  </a:cubicBezTo>
                  <a:lnTo>
                    <a:pt x="5223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3" name="Freeform: Shape 4192">
              <a:extLst>
                <a:ext uri="{FF2B5EF4-FFF2-40B4-BE49-F238E27FC236}">
                  <a16:creationId xmlns:a16="http://schemas.microsoft.com/office/drawing/2014/main" id="{0D021340-84EE-529F-04F0-8CCA1B307E00}"/>
                </a:ext>
              </a:extLst>
            </p:cNvPr>
            <p:cNvSpPr/>
            <p:nvPr/>
          </p:nvSpPr>
          <p:spPr>
            <a:xfrm>
              <a:off x="11774127" y="4502474"/>
              <a:ext cx="19150" cy="95232"/>
            </a:xfrm>
            <a:custGeom>
              <a:avLst/>
              <a:gdLst>
                <a:gd name="connsiteX0" fmla="*/ 15669 w 19150"/>
                <a:gd name="connsiteY0" fmla="*/ 94882 h 94881"/>
                <a:gd name="connsiteX1" fmla="*/ 0 w 19150"/>
                <a:gd name="connsiteY1" fmla="*/ 94882 h 94881"/>
                <a:gd name="connsiteX2" fmla="*/ 3483 w 19150"/>
                <a:gd name="connsiteY2" fmla="*/ 0 h 94881"/>
                <a:gd name="connsiteX3" fmla="*/ 19151 w 19150"/>
                <a:gd name="connsiteY3" fmla="*/ 0 h 94881"/>
                <a:gd name="connsiteX4" fmla="*/ 15669 w 19150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50" h="94881">
                  <a:moveTo>
                    <a:pt x="15669" y="94882"/>
                  </a:moveTo>
                  <a:lnTo>
                    <a:pt x="0" y="94882"/>
                  </a:lnTo>
                  <a:cubicBezTo>
                    <a:pt x="1741" y="62674"/>
                    <a:pt x="3483" y="31337"/>
                    <a:pt x="3483" y="0"/>
                  </a:cubicBezTo>
                  <a:lnTo>
                    <a:pt x="19151" y="0"/>
                  </a:lnTo>
                  <a:cubicBezTo>
                    <a:pt x="19151" y="31337"/>
                    <a:pt x="17409" y="63545"/>
                    <a:pt x="15669" y="9488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4" name="Freeform: Shape 4193">
              <a:extLst>
                <a:ext uri="{FF2B5EF4-FFF2-40B4-BE49-F238E27FC236}">
                  <a16:creationId xmlns:a16="http://schemas.microsoft.com/office/drawing/2014/main" id="{9A9AFBD7-D630-36AD-BEDE-F3A26A775DC2}"/>
                </a:ext>
              </a:extLst>
            </p:cNvPr>
            <p:cNvSpPr/>
            <p:nvPr/>
          </p:nvSpPr>
          <p:spPr>
            <a:xfrm>
              <a:off x="5050578" y="4487621"/>
              <a:ext cx="18280" cy="95232"/>
            </a:xfrm>
            <a:custGeom>
              <a:avLst/>
              <a:gdLst>
                <a:gd name="connsiteX0" fmla="*/ 15669 w 18280"/>
                <a:gd name="connsiteY0" fmla="*/ 94882 h 94881"/>
                <a:gd name="connsiteX1" fmla="*/ 0 w 18280"/>
                <a:gd name="connsiteY1" fmla="*/ 94882 h 94881"/>
                <a:gd name="connsiteX2" fmla="*/ 2612 w 18280"/>
                <a:gd name="connsiteY2" fmla="*/ 0 h 94881"/>
                <a:gd name="connsiteX3" fmla="*/ 18280 w 18280"/>
                <a:gd name="connsiteY3" fmla="*/ 0 h 94881"/>
                <a:gd name="connsiteX4" fmla="*/ 15669 w 18280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80" h="94881">
                  <a:moveTo>
                    <a:pt x="15669" y="94882"/>
                  </a:moveTo>
                  <a:lnTo>
                    <a:pt x="0" y="94882"/>
                  </a:lnTo>
                  <a:cubicBezTo>
                    <a:pt x="1741" y="62674"/>
                    <a:pt x="2612" y="31337"/>
                    <a:pt x="2612" y="0"/>
                  </a:cubicBezTo>
                  <a:lnTo>
                    <a:pt x="18280" y="0"/>
                  </a:lnTo>
                  <a:cubicBezTo>
                    <a:pt x="18280" y="31337"/>
                    <a:pt x="17410" y="63545"/>
                    <a:pt x="15669" y="9488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5" name="Freeform: Shape 4194">
              <a:extLst>
                <a:ext uri="{FF2B5EF4-FFF2-40B4-BE49-F238E27FC236}">
                  <a16:creationId xmlns:a16="http://schemas.microsoft.com/office/drawing/2014/main" id="{4D0A32CD-F7E9-547F-207E-DDE1B0DD45EA}"/>
                </a:ext>
              </a:extLst>
            </p:cNvPr>
            <p:cNvSpPr/>
            <p:nvPr/>
          </p:nvSpPr>
          <p:spPr>
            <a:xfrm>
              <a:off x="1690544" y="436442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6" name="Freeform: Shape 4195">
              <a:extLst>
                <a:ext uri="{FF2B5EF4-FFF2-40B4-BE49-F238E27FC236}">
                  <a16:creationId xmlns:a16="http://schemas.microsoft.com/office/drawing/2014/main" id="{EE2F821C-F188-7819-283C-EE9610DF5B1C}"/>
                </a:ext>
              </a:extLst>
            </p:cNvPr>
            <p:cNvSpPr/>
            <p:nvPr/>
          </p:nvSpPr>
          <p:spPr>
            <a:xfrm>
              <a:off x="8415834" y="4348703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7" name="Freeform: Shape 4196">
              <a:extLst>
                <a:ext uri="{FF2B5EF4-FFF2-40B4-BE49-F238E27FC236}">
                  <a16:creationId xmlns:a16="http://schemas.microsoft.com/office/drawing/2014/main" id="{6A274D78-E84D-E4D8-2B8F-D7FDA0DA97DC}"/>
                </a:ext>
              </a:extLst>
            </p:cNvPr>
            <p:cNvSpPr/>
            <p:nvPr/>
          </p:nvSpPr>
          <p:spPr>
            <a:xfrm>
              <a:off x="11777609" y="4312008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8" name="Freeform: Shape 4197">
              <a:extLst>
                <a:ext uri="{FF2B5EF4-FFF2-40B4-BE49-F238E27FC236}">
                  <a16:creationId xmlns:a16="http://schemas.microsoft.com/office/drawing/2014/main" id="{866C9753-9252-B724-39E5-3BE05FF77316}"/>
                </a:ext>
              </a:extLst>
            </p:cNvPr>
            <p:cNvSpPr/>
            <p:nvPr/>
          </p:nvSpPr>
          <p:spPr>
            <a:xfrm>
              <a:off x="5053190" y="4297155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199" name="Freeform: Shape 4198">
              <a:extLst>
                <a:ext uri="{FF2B5EF4-FFF2-40B4-BE49-F238E27FC236}">
                  <a16:creationId xmlns:a16="http://schemas.microsoft.com/office/drawing/2014/main" id="{157077E7-2307-BEDF-0199-DDC1F7330F74}"/>
                </a:ext>
              </a:extLst>
            </p:cNvPr>
            <p:cNvSpPr/>
            <p:nvPr/>
          </p:nvSpPr>
          <p:spPr>
            <a:xfrm>
              <a:off x="1690544" y="4173964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0" name="Freeform: Shape 4199">
              <a:extLst>
                <a:ext uri="{FF2B5EF4-FFF2-40B4-BE49-F238E27FC236}">
                  <a16:creationId xmlns:a16="http://schemas.microsoft.com/office/drawing/2014/main" id="{FA7710A7-E8E3-A86B-3582-D3504B3FD094}"/>
                </a:ext>
              </a:extLst>
            </p:cNvPr>
            <p:cNvSpPr/>
            <p:nvPr/>
          </p:nvSpPr>
          <p:spPr>
            <a:xfrm>
              <a:off x="8415834" y="4159110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1" name="Freeform: Shape 4200">
              <a:extLst>
                <a:ext uri="{FF2B5EF4-FFF2-40B4-BE49-F238E27FC236}">
                  <a16:creationId xmlns:a16="http://schemas.microsoft.com/office/drawing/2014/main" id="{FEAFD6C8-044B-6BBC-4150-7E02789AF128}"/>
                </a:ext>
              </a:extLst>
            </p:cNvPr>
            <p:cNvSpPr/>
            <p:nvPr/>
          </p:nvSpPr>
          <p:spPr>
            <a:xfrm>
              <a:off x="11777609" y="4122415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2" name="Freeform: Shape 4201">
              <a:extLst>
                <a:ext uri="{FF2B5EF4-FFF2-40B4-BE49-F238E27FC236}">
                  <a16:creationId xmlns:a16="http://schemas.microsoft.com/office/drawing/2014/main" id="{71C10A00-545E-5109-53F6-7CE2802837E4}"/>
                </a:ext>
              </a:extLst>
            </p:cNvPr>
            <p:cNvSpPr/>
            <p:nvPr/>
          </p:nvSpPr>
          <p:spPr>
            <a:xfrm>
              <a:off x="5053190" y="4107562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3" name="Freeform: Shape 4202">
              <a:extLst>
                <a:ext uri="{FF2B5EF4-FFF2-40B4-BE49-F238E27FC236}">
                  <a16:creationId xmlns:a16="http://schemas.microsoft.com/office/drawing/2014/main" id="{9A62BE67-BD89-E977-8910-CCB1E6CE0EDE}"/>
                </a:ext>
              </a:extLst>
            </p:cNvPr>
            <p:cNvSpPr/>
            <p:nvPr/>
          </p:nvSpPr>
          <p:spPr>
            <a:xfrm>
              <a:off x="1690544" y="3984370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4" name="Freeform: Shape 4203">
              <a:extLst>
                <a:ext uri="{FF2B5EF4-FFF2-40B4-BE49-F238E27FC236}">
                  <a16:creationId xmlns:a16="http://schemas.microsoft.com/office/drawing/2014/main" id="{881F89B5-DA0B-681E-0F80-3F6C973CFA66}"/>
                </a:ext>
              </a:extLst>
            </p:cNvPr>
            <p:cNvSpPr/>
            <p:nvPr/>
          </p:nvSpPr>
          <p:spPr>
            <a:xfrm>
              <a:off x="8415834" y="3968644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5" name="Freeform: Shape 4204">
              <a:extLst>
                <a:ext uri="{FF2B5EF4-FFF2-40B4-BE49-F238E27FC236}">
                  <a16:creationId xmlns:a16="http://schemas.microsoft.com/office/drawing/2014/main" id="{4FFADAEF-3324-0825-2673-33AB554FE8AD}"/>
                </a:ext>
              </a:extLst>
            </p:cNvPr>
            <p:cNvSpPr/>
            <p:nvPr/>
          </p:nvSpPr>
          <p:spPr>
            <a:xfrm>
              <a:off x="11777609" y="393194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6" name="Freeform: Shape 4205">
              <a:extLst>
                <a:ext uri="{FF2B5EF4-FFF2-40B4-BE49-F238E27FC236}">
                  <a16:creationId xmlns:a16="http://schemas.microsoft.com/office/drawing/2014/main" id="{2506FE83-0117-D017-0394-91C6C6DE348B}"/>
                </a:ext>
              </a:extLst>
            </p:cNvPr>
            <p:cNvSpPr/>
            <p:nvPr/>
          </p:nvSpPr>
          <p:spPr>
            <a:xfrm>
              <a:off x="5053190" y="3917096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7" name="Freeform: Shape 4206">
              <a:extLst>
                <a:ext uri="{FF2B5EF4-FFF2-40B4-BE49-F238E27FC236}">
                  <a16:creationId xmlns:a16="http://schemas.microsoft.com/office/drawing/2014/main" id="{84C88965-793F-AEBB-3441-417F6A9BF758}"/>
                </a:ext>
              </a:extLst>
            </p:cNvPr>
            <p:cNvSpPr/>
            <p:nvPr/>
          </p:nvSpPr>
          <p:spPr>
            <a:xfrm>
              <a:off x="1690544" y="3793904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8" name="Freeform: Shape 4207">
              <a:extLst>
                <a:ext uri="{FF2B5EF4-FFF2-40B4-BE49-F238E27FC236}">
                  <a16:creationId xmlns:a16="http://schemas.microsoft.com/office/drawing/2014/main" id="{96FB2834-CFA1-820C-6A58-BCF4E52FD8D1}"/>
                </a:ext>
              </a:extLst>
            </p:cNvPr>
            <p:cNvSpPr/>
            <p:nvPr/>
          </p:nvSpPr>
          <p:spPr>
            <a:xfrm>
              <a:off x="8415834" y="3778177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09" name="Freeform: Shape 4208">
              <a:extLst>
                <a:ext uri="{FF2B5EF4-FFF2-40B4-BE49-F238E27FC236}">
                  <a16:creationId xmlns:a16="http://schemas.microsoft.com/office/drawing/2014/main" id="{26469ABE-CFD3-45BF-ED39-1C9E70D358C4}"/>
                </a:ext>
              </a:extLst>
            </p:cNvPr>
            <p:cNvSpPr/>
            <p:nvPr/>
          </p:nvSpPr>
          <p:spPr>
            <a:xfrm>
              <a:off x="11777609" y="3741482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0" name="Freeform: Shape 4209">
              <a:extLst>
                <a:ext uri="{FF2B5EF4-FFF2-40B4-BE49-F238E27FC236}">
                  <a16:creationId xmlns:a16="http://schemas.microsoft.com/office/drawing/2014/main" id="{09B6E57F-7255-7525-457E-60B6053DBD09}"/>
                </a:ext>
              </a:extLst>
            </p:cNvPr>
            <p:cNvSpPr/>
            <p:nvPr/>
          </p:nvSpPr>
          <p:spPr>
            <a:xfrm>
              <a:off x="5053190" y="372662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1" name="Freeform: Shape 4210">
              <a:extLst>
                <a:ext uri="{FF2B5EF4-FFF2-40B4-BE49-F238E27FC236}">
                  <a16:creationId xmlns:a16="http://schemas.microsoft.com/office/drawing/2014/main" id="{F8521A39-52EB-6F26-1F90-E9B39F4410BE}"/>
                </a:ext>
              </a:extLst>
            </p:cNvPr>
            <p:cNvSpPr/>
            <p:nvPr/>
          </p:nvSpPr>
          <p:spPr>
            <a:xfrm>
              <a:off x="1690544" y="3603437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2" name="Freeform: Shape 4211">
              <a:extLst>
                <a:ext uri="{FF2B5EF4-FFF2-40B4-BE49-F238E27FC236}">
                  <a16:creationId xmlns:a16="http://schemas.microsoft.com/office/drawing/2014/main" id="{09B8B4E5-F9D9-C548-83C0-9BFB2FD47BE8}"/>
                </a:ext>
              </a:extLst>
            </p:cNvPr>
            <p:cNvSpPr/>
            <p:nvPr/>
          </p:nvSpPr>
          <p:spPr>
            <a:xfrm>
              <a:off x="8415834" y="3588585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3" name="Freeform: Shape 4212">
              <a:extLst>
                <a:ext uri="{FF2B5EF4-FFF2-40B4-BE49-F238E27FC236}">
                  <a16:creationId xmlns:a16="http://schemas.microsoft.com/office/drawing/2014/main" id="{A2EF1A08-2D25-69C7-49DF-6C6B12894B5D}"/>
                </a:ext>
              </a:extLst>
            </p:cNvPr>
            <p:cNvSpPr/>
            <p:nvPr/>
          </p:nvSpPr>
          <p:spPr>
            <a:xfrm>
              <a:off x="11777609" y="355188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4" name="Freeform: Shape 4213">
              <a:extLst>
                <a:ext uri="{FF2B5EF4-FFF2-40B4-BE49-F238E27FC236}">
                  <a16:creationId xmlns:a16="http://schemas.microsoft.com/office/drawing/2014/main" id="{6AE40B55-662A-FF91-462E-C25D81D606FE}"/>
                </a:ext>
              </a:extLst>
            </p:cNvPr>
            <p:cNvSpPr/>
            <p:nvPr/>
          </p:nvSpPr>
          <p:spPr>
            <a:xfrm>
              <a:off x="5053190" y="3537036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5" name="Freeform: Shape 4214">
              <a:extLst>
                <a:ext uri="{FF2B5EF4-FFF2-40B4-BE49-F238E27FC236}">
                  <a16:creationId xmlns:a16="http://schemas.microsoft.com/office/drawing/2014/main" id="{6F10294B-43FD-2B81-CD1F-2671E79CC9A7}"/>
                </a:ext>
              </a:extLst>
            </p:cNvPr>
            <p:cNvSpPr/>
            <p:nvPr/>
          </p:nvSpPr>
          <p:spPr>
            <a:xfrm>
              <a:off x="1690544" y="3413845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6" name="Freeform: Shape 4215">
              <a:extLst>
                <a:ext uri="{FF2B5EF4-FFF2-40B4-BE49-F238E27FC236}">
                  <a16:creationId xmlns:a16="http://schemas.microsoft.com/office/drawing/2014/main" id="{017A6960-D598-E3CE-5C48-89AC9E6ED044}"/>
                </a:ext>
              </a:extLst>
            </p:cNvPr>
            <p:cNvSpPr/>
            <p:nvPr/>
          </p:nvSpPr>
          <p:spPr>
            <a:xfrm>
              <a:off x="8415834" y="339811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7" name="Freeform: Shape 4216">
              <a:extLst>
                <a:ext uri="{FF2B5EF4-FFF2-40B4-BE49-F238E27FC236}">
                  <a16:creationId xmlns:a16="http://schemas.microsoft.com/office/drawing/2014/main" id="{99B39F3A-7458-50D6-864A-D5926FC7079E}"/>
                </a:ext>
              </a:extLst>
            </p:cNvPr>
            <p:cNvSpPr/>
            <p:nvPr/>
          </p:nvSpPr>
          <p:spPr>
            <a:xfrm>
              <a:off x="11777609" y="3361424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8" name="Freeform: Shape 4217">
              <a:extLst>
                <a:ext uri="{FF2B5EF4-FFF2-40B4-BE49-F238E27FC236}">
                  <a16:creationId xmlns:a16="http://schemas.microsoft.com/office/drawing/2014/main" id="{D95BB819-6C5C-58D2-03E5-88F9D5E855BD}"/>
                </a:ext>
              </a:extLst>
            </p:cNvPr>
            <p:cNvSpPr/>
            <p:nvPr/>
          </p:nvSpPr>
          <p:spPr>
            <a:xfrm>
              <a:off x="5053190" y="3346571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19" name="Freeform: Shape 4218">
              <a:extLst>
                <a:ext uri="{FF2B5EF4-FFF2-40B4-BE49-F238E27FC236}">
                  <a16:creationId xmlns:a16="http://schemas.microsoft.com/office/drawing/2014/main" id="{9EC0A7E3-46CA-10AF-669A-72D8963FD70E}"/>
                </a:ext>
              </a:extLst>
            </p:cNvPr>
            <p:cNvSpPr/>
            <p:nvPr/>
          </p:nvSpPr>
          <p:spPr>
            <a:xfrm>
              <a:off x="1690544" y="322337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0" name="Freeform: Shape 4219">
              <a:extLst>
                <a:ext uri="{FF2B5EF4-FFF2-40B4-BE49-F238E27FC236}">
                  <a16:creationId xmlns:a16="http://schemas.microsoft.com/office/drawing/2014/main" id="{670CF9ED-C337-486A-62DC-D1D74AED60C9}"/>
                </a:ext>
              </a:extLst>
            </p:cNvPr>
            <p:cNvSpPr/>
            <p:nvPr/>
          </p:nvSpPr>
          <p:spPr>
            <a:xfrm>
              <a:off x="8414964" y="3207652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1" name="Freeform: Shape 4220">
              <a:extLst>
                <a:ext uri="{FF2B5EF4-FFF2-40B4-BE49-F238E27FC236}">
                  <a16:creationId xmlns:a16="http://schemas.microsoft.com/office/drawing/2014/main" id="{57857430-69DF-E5FA-3E10-05FE11CA7C3D}"/>
                </a:ext>
              </a:extLst>
            </p:cNvPr>
            <p:cNvSpPr/>
            <p:nvPr/>
          </p:nvSpPr>
          <p:spPr>
            <a:xfrm>
              <a:off x="5053190" y="3156104"/>
              <a:ext cx="16538" cy="95232"/>
            </a:xfrm>
            <a:custGeom>
              <a:avLst/>
              <a:gdLst>
                <a:gd name="connsiteX0" fmla="*/ 15669 w 16538"/>
                <a:gd name="connsiteY0" fmla="*/ 94882 h 94881"/>
                <a:gd name="connsiteX1" fmla="*/ 0 w 16538"/>
                <a:gd name="connsiteY1" fmla="*/ 94882 h 94881"/>
                <a:gd name="connsiteX2" fmla="*/ 0 w 16538"/>
                <a:gd name="connsiteY2" fmla="*/ 62674 h 94881"/>
                <a:gd name="connsiteX3" fmla="*/ 870 w 16538"/>
                <a:gd name="connsiteY3" fmla="*/ 0 h 94881"/>
                <a:gd name="connsiteX4" fmla="*/ 16539 w 16538"/>
                <a:gd name="connsiteY4" fmla="*/ 0 h 94881"/>
                <a:gd name="connsiteX5" fmla="*/ 15669 w 16538"/>
                <a:gd name="connsiteY5" fmla="*/ 62674 h 94881"/>
                <a:gd name="connsiteX6" fmla="*/ 15669 w 16538"/>
                <a:gd name="connsiteY6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38" h="94881">
                  <a:moveTo>
                    <a:pt x="15669" y="94882"/>
                  </a:moveTo>
                  <a:lnTo>
                    <a:pt x="0" y="94882"/>
                  </a:lnTo>
                  <a:lnTo>
                    <a:pt x="0" y="62674"/>
                  </a:lnTo>
                  <a:cubicBezTo>
                    <a:pt x="0" y="41783"/>
                    <a:pt x="0" y="20891"/>
                    <a:pt x="870" y="0"/>
                  </a:cubicBezTo>
                  <a:lnTo>
                    <a:pt x="16539" y="0"/>
                  </a:lnTo>
                  <a:cubicBezTo>
                    <a:pt x="16539" y="20891"/>
                    <a:pt x="15669" y="41783"/>
                    <a:pt x="15669" y="62674"/>
                  </a:cubicBezTo>
                  <a:lnTo>
                    <a:pt x="15669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2" name="Freeform: Shape 4221">
              <a:extLst>
                <a:ext uri="{FF2B5EF4-FFF2-40B4-BE49-F238E27FC236}">
                  <a16:creationId xmlns:a16="http://schemas.microsoft.com/office/drawing/2014/main" id="{064F9271-0B49-55B6-D073-14554FD8C4C5}"/>
                </a:ext>
              </a:extLst>
            </p:cNvPr>
            <p:cNvSpPr/>
            <p:nvPr/>
          </p:nvSpPr>
          <p:spPr>
            <a:xfrm>
              <a:off x="1690544" y="3032912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3" name="Freeform: Shape 4222">
              <a:extLst>
                <a:ext uri="{FF2B5EF4-FFF2-40B4-BE49-F238E27FC236}">
                  <a16:creationId xmlns:a16="http://schemas.microsoft.com/office/drawing/2014/main" id="{D217EA4B-6004-44F5-256E-726EAB1BE857}"/>
                </a:ext>
              </a:extLst>
            </p:cNvPr>
            <p:cNvSpPr/>
            <p:nvPr/>
          </p:nvSpPr>
          <p:spPr>
            <a:xfrm>
              <a:off x="8403648" y="3017185"/>
              <a:ext cx="24373" cy="96107"/>
            </a:xfrm>
            <a:custGeom>
              <a:avLst/>
              <a:gdLst>
                <a:gd name="connsiteX0" fmla="*/ 8705 w 24373"/>
                <a:gd name="connsiteY0" fmla="*/ 95752 h 95752"/>
                <a:gd name="connsiteX1" fmla="*/ 0 w 24373"/>
                <a:gd name="connsiteY1" fmla="*/ 1741 h 95752"/>
                <a:gd name="connsiteX2" fmla="*/ 15669 w 24373"/>
                <a:gd name="connsiteY2" fmla="*/ 0 h 95752"/>
                <a:gd name="connsiteX3" fmla="*/ 24373 w 24373"/>
                <a:gd name="connsiteY3" fmla="*/ 94882 h 95752"/>
                <a:gd name="connsiteX4" fmla="*/ 8705 w 24373"/>
                <a:gd name="connsiteY4" fmla="*/ 9488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3" h="95752">
                  <a:moveTo>
                    <a:pt x="8705" y="95752"/>
                  </a:moveTo>
                  <a:cubicBezTo>
                    <a:pt x="6963" y="64415"/>
                    <a:pt x="4352" y="33078"/>
                    <a:pt x="0" y="1741"/>
                  </a:cubicBezTo>
                  <a:lnTo>
                    <a:pt x="15669" y="0"/>
                  </a:lnTo>
                  <a:cubicBezTo>
                    <a:pt x="19150" y="31337"/>
                    <a:pt x="22632" y="63545"/>
                    <a:pt x="24373" y="94882"/>
                  </a:cubicBezTo>
                  <a:lnTo>
                    <a:pt x="8705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4" name="Freeform: Shape 4223">
              <a:extLst>
                <a:ext uri="{FF2B5EF4-FFF2-40B4-BE49-F238E27FC236}">
                  <a16:creationId xmlns:a16="http://schemas.microsoft.com/office/drawing/2014/main" id="{E702CC62-F5A6-D478-CDC4-ABA58F1DDD03}"/>
                </a:ext>
              </a:extLst>
            </p:cNvPr>
            <p:cNvSpPr/>
            <p:nvPr/>
          </p:nvSpPr>
          <p:spPr>
            <a:xfrm>
              <a:off x="5060153" y="2966511"/>
              <a:ext cx="26984" cy="96107"/>
            </a:xfrm>
            <a:custGeom>
              <a:avLst/>
              <a:gdLst>
                <a:gd name="connsiteX0" fmla="*/ 15669 w 26984"/>
                <a:gd name="connsiteY0" fmla="*/ 95752 h 95752"/>
                <a:gd name="connsiteX1" fmla="*/ 0 w 26984"/>
                <a:gd name="connsiteY1" fmla="*/ 94011 h 95752"/>
                <a:gd name="connsiteX2" fmla="*/ 11316 w 26984"/>
                <a:gd name="connsiteY2" fmla="*/ 0 h 95752"/>
                <a:gd name="connsiteX3" fmla="*/ 26985 w 26984"/>
                <a:gd name="connsiteY3" fmla="*/ 2611 h 95752"/>
                <a:gd name="connsiteX4" fmla="*/ 15669 w 26984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984" h="95752">
                  <a:moveTo>
                    <a:pt x="15669" y="95752"/>
                  </a:moveTo>
                  <a:lnTo>
                    <a:pt x="0" y="94011"/>
                  </a:lnTo>
                  <a:cubicBezTo>
                    <a:pt x="2612" y="62674"/>
                    <a:pt x="6964" y="30467"/>
                    <a:pt x="11316" y="0"/>
                  </a:cubicBezTo>
                  <a:lnTo>
                    <a:pt x="26985" y="2611"/>
                  </a:lnTo>
                  <a:cubicBezTo>
                    <a:pt x="22633" y="33078"/>
                    <a:pt x="18280" y="65286"/>
                    <a:pt x="15669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5" name="Freeform: Shape 4224">
              <a:extLst>
                <a:ext uri="{FF2B5EF4-FFF2-40B4-BE49-F238E27FC236}">
                  <a16:creationId xmlns:a16="http://schemas.microsoft.com/office/drawing/2014/main" id="{EAF29F71-B643-EBE4-5C03-AFFAEC6F1237}"/>
                </a:ext>
              </a:extLst>
            </p:cNvPr>
            <p:cNvSpPr/>
            <p:nvPr/>
          </p:nvSpPr>
          <p:spPr>
            <a:xfrm>
              <a:off x="8370569" y="2829340"/>
              <a:ext cx="34819" cy="96107"/>
            </a:xfrm>
            <a:custGeom>
              <a:avLst/>
              <a:gdLst>
                <a:gd name="connsiteX0" fmla="*/ 19151 w 34819"/>
                <a:gd name="connsiteY0" fmla="*/ 95752 h 95752"/>
                <a:gd name="connsiteX1" fmla="*/ 0 w 34819"/>
                <a:gd name="connsiteY1" fmla="*/ 3482 h 95752"/>
                <a:gd name="connsiteX2" fmla="*/ 15669 w 34819"/>
                <a:gd name="connsiteY2" fmla="*/ 0 h 95752"/>
                <a:gd name="connsiteX3" fmla="*/ 34819 w 34819"/>
                <a:gd name="connsiteY3" fmla="*/ 93141 h 95752"/>
                <a:gd name="connsiteX4" fmla="*/ 19151 w 34819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19" h="95752">
                  <a:moveTo>
                    <a:pt x="19151" y="95752"/>
                  </a:moveTo>
                  <a:cubicBezTo>
                    <a:pt x="13928" y="65286"/>
                    <a:pt x="6964" y="33948"/>
                    <a:pt x="0" y="3482"/>
                  </a:cubicBezTo>
                  <a:lnTo>
                    <a:pt x="15669" y="0"/>
                  </a:lnTo>
                  <a:cubicBezTo>
                    <a:pt x="22633" y="30467"/>
                    <a:pt x="29597" y="61804"/>
                    <a:pt x="34819" y="93141"/>
                  </a:cubicBezTo>
                  <a:lnTo>
                    <a:pt x="19151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6" name="Freeform: Shape 4225">
              <a:extLst>
                <a:ext uri="{FF2B5EF4-FFF2-40B4-BE49-F238E27FC236}">
                  <a16:creationId xmlns:a16="http://schemas.microsoft.com/office/drawing/2014/main" id="{C35A5239-5573-15B0-F5DF-AE02C2E34265}"/>
                </a:ext>
              </a:extLst>
            </p:cNvPr>
            <p:cNvSpPr/>
            <p:nvPr/>
          </p:nvSpPr>
          <p:spPr>
            <a:xfrm>
              <a:off x="5088008" y="2779540"/>
              <a:ext cx="37430" cy="96107"/>
            </a:xfrm>
            <a:custGeom>
              <a:avLst/>
              <a:gdLst>
                <a:gd name="connsiteX0" fmla="*/ 15669 w 37430"/>
                <a:gd name="connsiteY0" fmla="*/ 95752 h 95752"/>
                <a:gd name="connsiteX1" fmla="*/ 0 w 37430"/>
                <a:gd name="connsiteY1" fmla="*/ 92270 h 95752"/>
                <a:gd name="connsiteX2" fmla="*/ 21762 w 37430"/>
                <a:gd name="connsiteY2" fmla="*/ 0 h 95752"/>
                <a:gd name="connsiteX3" fmla="*/ 37430 w 37430"/>
                <a:gd name="connsiteY3" fmla="*/ 4352 h 95752"/>
                <a:gd name="connsiteX4" fmla="*/ 15669 w 37430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430" h="95752">
                  <a:moveTo>
                    <a:pt x="15669" y="95752"/>
                  </a:moveTo>
                  <a:lnTo>
                    <a:pt x="0" y="92270"/>
                  </a:lnTo>
                  <a:cubicBezTo>
                    <a:pt x="6093" y="60933"/>
                    <a:pt x="13928" y="30467"/>
                    <a:pt x="21762" y="0"/>
                  </a:cubicBezTo>
                  <a:lnTo>
                    <a:pt x="37430" y="4352"/>
                  </a:lnTo>
                  <a:cubicBezTo>
                    <a:pt x="29596" y="34819"/>
                    <a:pt x="21762" y="65286"/>
                    <a:pt x="15669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7" name="Freeform: Shape 4226">
              <a:extLst>
                <a:ext uri="{FF2B5EF4-FFF2-40B4-BE49-F238E27FC236}">
                  <a16:creationId xmlns:a16="http://schemas.microsoft.com/office/drawing/2014/main" id="{FC198EEB-34BF-0CFD-9FBD-4A404B41F30B}"/>
                </a:ext>
              </a:extLst>
            </p:cNvPr>
            <p:cNvSpPr/>
            <p:nvPr/>
          </p:nvSpPr>
          <p:spPr>
            <a:xfrm>
              <a:off x="8317470" y="2646738"/>
              <a:ext cx="44394" cy="95232"/>
            </a:xfrm>
            <a:custGeom>
              <a:avLst/>
              <a:gdLst>
                <a:gd name="connsiteX0" fmla="*/ 29597 w 44394"/>
                <a:gd name="connsiteY0" fmla="*/ 94882 h 94881"/>
                <a:gd name="connsiteX1" fmla="*/ 0 w 44394"/>
                <a:gd name="connsiteY1" fmla="*/ 5223 h 94881"/>
                <a:gd name="connsiteX2" fmla="*/ 14799 w 44394"/>
                <a:gd name="connsiteY2" fmla="*/ 0 h 94881"/>
                <a:gd name="connsiteX3" fmla="*/ 44394 w 44394"/>
                <a:gd name="connsiteY3" fmla="*/ 90529 h 94881"/>
                <a:gd name="connsiteX4" fmla="*/ 29597 w 44394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394" h="94881">
                  <a:moveTo>
                    <a:pt x="29597" y="94882"/>
                  </a:moveTo>
                  <a:cubicBezTo>
                    <a:pt x="20892" y="64415"/>
                    <a:pt x="10446" y="34819"/>
                    <a:pt x="0" y="5223"/>
                  </a:cubicBezTo>
                  <a:lnTo>
                    <a:pt x="14799" y="0"/>
                  </a:lnTo>
                  <a:cubicBezTo>
                    <a:pt x="25244" y="29596"/>
                    <a:pt x="35690" y="60063"/>
                    <a:pt x="44394" y="90529"/>
                  </a:cubicBezTo>
                  <a:lnTo>
                    <a:pt x="29597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8" name="Freeform: Shape 4227">
              <a:extLst>
                <a:ext uri="{FF2B5EF4-FFF2-40B4-BE49-F238E27FC236}">
                  <a16:creationId xmlns:a16="http://schemas.microsoft.com/office/drawing/2014/main" id="{C0A5CB2D-FC0D-62EF-824C-C9406C8F8FAC}"/>
                </a:ext>
              </a:extLst>
            </p:cNvPr>
            <p:cNvSpPr/>
            <p:nvPr/>
          </p:nvSpPr>
          <p:spPr>
            <a:xfrm>
              <a:off x="5137626" y="2597810"/>
              <a:ext cx="47005" cy="95232"/>
            </a:xfrm>
            <a:custGeom>
              <a:avLst/>
              <a:gdLst>
                <a:gd name="connsiteX0" fmla="*/ 14798 w 47005"/>
                <a:gd name="connsiteY0" fmla="*/ 94882 h 94881"/>
                <a:gd name="connsiteX1" fmla="*/ 0 w 47005"/>
                <a:gd name="connsiteY1" fmla="*/ 89659 h 94881"/>
                <a:gd name="connsiteX2" fmla="*/ 32208 w 47005"/>
                <a:gd name="connsiteY2" fmla="*/ 0 h 94881"/>
                <a:gd name="connsiteX3" fmla="*/ 47006 w 47005"/>
                <a:gd name="connsiteY3" fmla="*/ 6093 h 94881"/>
                <a:gd name="connsiteX4" fmla="*/ 14798 w 47005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05" h="94881">
                  <a:moveTo>
                    <a:pt x="14798" y="94882"/>
                  </a:moveTo>
                  <a:lnTo>
                    <a:pt x="0" y="89659"/>
                  </a:lnTo>
                  <a:cubicBezTo>
                    <a:pt x="9575" y="60063"/>
                    <a:pt x="20892" y="29596"/>
                    <a:pt x="32208" y="0"/>
                  </a:cubicBezTo>
                  <a:lnTo>
                    <a:pt x="47006" y="6093"/>
                  </a:lnTo>
                  <a:cubicBezTo>
                    <a:pt x="35689" y="34819"/>
                    <a:pt x="24374" y="65286"/>
                    <a:pt x="14798" y="9488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29" name="Freeform: Shape 4228">
              <a:extLst>
                <a:ext uri="{FF2B5EF4-FFF2-40B4-BE49-F238E27FC236}">
                  <a16:creationId xmlns:a16="http://schemas.microsoft.com/office/drawing/2014/main" id="{E1890083-A40A-F3EB-7D59-AE95DC7D0323}"/>
                </a:ext>
              </a:extLst>
            </p:cNvPr>
            <p:cNvSpPr/>
            <p:nvPr/>
          </p:nvSpPr>
          <p:spPr>
            <a:xfrm>
              <a:off x="8244351" y="2470250"/>
              <a:ext cx="53969" cy="93485"/>
            </a:xfrm>
            <a:custGeom>
              <a:avLst/>
              <a:gdLst>
                <a:gd name="connsiteX0" fmla="*/ 39171 w 53969"/>
                <a:gd name="connsiteY0" fmla="*/ 93141 h 93140"/>
                <a:gd name="connsiteX1" fmla="*/ 0 w 53969"/>
                <a:gd name="connsiteY1" fmla="*/ 6964 h 93140"/>
                <a:gd name="connsiteX2" fmla="*/ 13927 w 53969"/>
                <a:gd name="connsiteY2" fmla="*/ 0 h 93140"/>
                <a:gd name="connsiteX3" fmla="*/ 53970 w 53969"/>
                <a:gd name="connsiteY3" fmla="*/ 87048 h 93140"/>
                <a:gd name="connsiteX4" fmla="*/ 39171 w 53969"/>
                <a:gd name="connsiteY4" fmla="*/ 93141 h 9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69" h="93140">
                  <a:moveTo>
                    <a:pt x="39171" y="93141"/>
                  </a:moveTo>
                  <a:cubicBezTo>
                    <a:pt x="26985" y="64415"/>
                    <a:pt x="13927" y="35689"/>
                    <a:pt x="0" y="6964"/>
                  </a:cubicBezTo>
                  <a:lnTo>
                    <a:pt x="13927" y="0"/>
                  </a:lnTo>
                  <a:cubicBezTo>
                    <a:pt x="27855" y="28726"/>
                    <a:pt x="40912" y="57451"/>
                    <a:pt x="53970" y="87048"/>
                  </a:cubicBezTo>
                  <a:lnTo>
                    <a:pt x="39171" y="9314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0" name="Freeform: Shape 4229">
              <a:extLst>
                <a:ext uri="{FF2B5EF4-FFF2-40B4-BE49-F238E27FC236}">
                  <a16:creationId xmlns:a16="http://schemas.microsoft.com/office/drawing/2014/main" id="{20CBBBEA-490E-DC2E-319F-D4F90B8D5A48}"/>
                </a:ext>
              </a:extLst>
            </p:cNvPr>
            <p:cNvSpPr/>
            <p:nvPr/>
          </p:nvSpPr>
          <p:spPr>
            <a:xfrm>
              <a:off x="5208134" y="2423945"/>
              <a:ext cx="55710" cy="92612"/>
            </a:xfrm>
            <a:custGeom>
              <a:avLst/>
              <a:gdLst>
                <a:gd name="connsiteX0" fmla="*/ 13928 w 55710"/>
                <a:gd name="connsiteY0" fmla="*/ 92270 h 92270"/>
                <a:gd name="connsiteX1" fmla="*/ 0 w 55710"/>
                <a:gd name="connsiteY1" fmla="*/ 85307 h 92270"/>
                <a:gd name="connsiteX2" fmla="*/ 41783 w 55710"/>
                <a:gd name="connsiteY2" fmla="*/ 0 h 92270"/>
                <a:gd name="connsiteX3" fmla="*/ 55710 w 55710"/>
                <a:gd name="connsiteY3" fmla="*/ 7834 h 92270"/>
                <a:gd name="connsiteX4" fmla="*/ 13928 w 55710"/>
                <a:gd name="connsiteY4" fmla="*/ 92270 h 92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710" h="92270">
                  <a:moveTo>
                    <a:pt x="13928" y="92270"/>
                  </a:moveTo>
                  <a:lnTo>
                    <a:pt x="0" y="85307"/>
                  </a:lnTo>
                  <a:cubicBezTo>
                    <a:pt x="13057" y="56581"/>
                    <a:pt x="26985" y="27855"/>
                    <a:pt x="41783" y="0"/>
                  </a:cubicBezTo>
                  <a:lnTo>
                    <a:pt x="55710" y="7834"/>
                  </a:lnTo>
                  <a:cubicBezTo>
                    <a:pt x="40912" y="35689"/>
                    <a:pt x="26985" y="63545"/>
                    <a:pt x="13928" y="9227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1" name="Freeform: Shape 4230">
              <a:extLst>
                <a:ext uri="{FF2B5EF4-FFF2-40B4-BE49-F238E27FC236}">
                  <a16:creationId xmlns:a16="http://schemas.microsoft.com/office/drawing/2014/main" id="{A204066B-2B2B-9C9F-6A46-A73F6C1B6197}"/>
                </a:ext>
              </a:extLst>
            </p:cNvPr>
            <p:cNvSpPr/>
            <p:nvPr/>
          </p:nvSpPr>
          <p:spPr>
            <a:xfrm>
              <a:off x="8151210" y="2303374"/>
              <a:ext cx="61803" cy="89990"/>
            </a:xfrm>
            <a:custGeom>
              <a:avLst/>
              <a:gdLst>
                <a:gd name="connsiteX0" fmla="*/ 48746 w 61803"/>
                <a:gd name="connsiteY0" fmla="*/ 89659 h 89658"/>
                <a:gd name="connsiteX1" fmla="*/ 0 w 61803"/>
                <a:gd name="connsiteY1" fmla="*/ 8705 h 89658"/>
                <a:gd name="connsiteX2" fmla="*/ 13057 w 61803"/>
                <a:gd name="connsiteY2" fmla="*/ 0 h 89658"/>
                <a:gd name="connsiteX3" fmla="*/ 61804 w 61803"/>
                <a:gd name="connsiteY3" fmla="*/ 81825 h 89658"/>
                <a:gd name="connsiteX4" fmla="*/ 47876 w 61803"/>
                <a:gd name="connsiteY4" fmla="*/ 89659 h 8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803" h="89658">
                  <a:moveTo>
                    <a:pt x="48746" y="89659"/>
                  </a:moveTo>
                  <a:cubicBezTo>
                    <a:pt x="33078" y="62674"/>
                    <a:pt x="16539" y="34819"/>
                    <a:pt x="0" y="8705"/>
                  </a:cubicBezTo>
                  <a:lnTo>
                    <a:pt x="13057" y="0"/>
                  </a:lnTo>
                  <a:cubicBezTo>
                    <a:pt x="30466" y="26985"/>
                    <a:pt x="47006" y="53969"/>
                    <a:pt x="61804" y="81825"/>
                  </a:cubicBezTo>
                  <a:lnTo>
                    <a:pt x="47876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2" name="Freeform: Shape 4231">
              <a:extLst>
                <a:ext uri="{FF2B5EF4-FFF2-40B4-BE49-F238E27FC236}">
                  <a16:creationId xmlns:a16="http://schemas.microsoft.com/office/drawing/2014/main" id="{36602175-17A4-8E83-375F-E6E96F7A68A2}"/>
                </a:ext>
              </a:extLst>
            </p:cNvPr>
            <p:cNvSpPr/>
            <p:nvPr/>
          </p:nvSpPr>
          <p:spPr>
            <a:xfrm>
              <a:off x="5296052" y="2261437"/>
              <a:ext cx="64415" cy="88244"/>
            </a:xfrm>
            <a:custGeom>
              <a:avLst/>
              <a:gdLst>
                <a:gd name="connsiteX0" fmla="*/ 13928 w 64415"/>
                <a:gd name="connsiteY0" fmla="*/ 87918 h 87918"/>
                <a:gd name="connsiteX1" fmla="*/ 0 w 64415"/>
                <a:gd name="connsiteY1" fmla="*/ 80084 h 87918"/>
                <a:gd name="connsiteX2" fmla="*/ 51358 w 64415"/>
                <a:gd name="connsiteY2" fmla="*/ 0 h 87918"/>
                <a:gd name="connsiteX3" fmla="*/ 64415 w 64415"/>
                <a:gd name="connsiteY3" fmla="*/ 8705 h 87918"/>
                <a:gd name="connsiteX4" fmla="*/ 13057 w 64415"/>
                <a:gd name="connsiteY4" fmla="*/ 87918 h 87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415" h="87918">
                  <a:moveTo>
                    <a:pt x="13928" y="87918"/>
                  </a:moveTo>
                  <a:lnTo>
                    <a:pt x="0" y="80084"/>
                  </a:lnTo>
                  <a:cubicBezTo>
                    <a:pt x="16539" y="53099"/>
                    <a:pt x="33949" y="26114"/>
                    <a:pt x="51358" y="0"/>
                  </a:cubicBezTo>
                  <a:lnTo>
                    <a:pt x="64415" y="8705"/>
                  </a:lnTo>
                  <a:cubicBezTo>
                    <a:pt x="47006" y="34819"/>
                    <a:pt x="29596" y="60933"/>
                    <a:pt x="13057" y="8791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3" name="Freeform: Shape 4232">
              <a:extLst>
                <a:ext uri="{FF2B5EF4-FFF2-40B4-BE49-F238E27FC236}">
                  <a16:creationId xmlns:a16="http://schemas.microsoft.com/office/drawing/2014/main" id="{7851CC63-F170-BFA6-2CE1-FB55B7840B6A}"/>
                </a:ext>
              </a:extLst>
            </p:cNvPr>
            <p:cNvSpPr/>
            <p:nvPr/>
          </p:nvSpPr>
          <p:spPr>
            <a:xfrm>
              <a:off x="8040659" y="2149603"/>
              <a:ext cx="70508" cy="85622"/>
            </a:xfrm>
            <a:custGeom>
              <a:avLst/>
              <a:gdLst>
                <a:gd name="connsiteX0" fmla="*/ 57452 w 70508"/>
                <a:gd name="connsiteY0" fmla="*/ 84436 h 85306"/>
                <a:gd name="connsiteX1" fmla="*/ 0 w 70508"/>
                <a:gd name="connsiteY1" fmla="*/ 9575 h 85306"/>
                <a:gd name="connsiteX2" fmla="*/ 12187 w 70508"/>
                <a:gd name="connsiteY2" fmla="*/ 0 h 85306"/>
                <a:gd name="connsiteX3" fmla="*/ 70509 w 70508"/>
                <a:gd name="connsiteY3" fmla="*/ 75731 h 85306"/>
                <a:gd name="connsiteX4" fmla="*/ 57452 w 70508"/>
                <a:gd name="connsiteY4" fmla="*/ 85307 h 85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508" h="85306">
                  <a:moveTo>
                    <a:pt x="57452" y="84436"/>
                  </a:moveTo>
                  <a:cubicBezTo>
                    <a:pt x="39172" y="59192"/>
                    <a:pt x="20021" y="33949"/>
                    <a:pt x="0" y="9575"/>
                  </a:cubicBezTo>
                  <a:lnTo>
                    <a:pt x="12187" y="0"/>
                  </a:lnTo>
                  <a:cubicBezTo>
                    <a:pt x="32208" y="24373"/>
                    <a:pt x="51358" y="49617"/>
                    <a:pt x="70509" y="75731"/>
                  </a:cubicBezTo>
                  <a:lnTo>
                    <a:pt x="57452" y="853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4" name="Freeform: Shape 4233">
              <a:extLst>
                <a:ext uri="{FF2B5EF4-FFF2-40B4-BE49-F238E27FC236}">
                  <a16:creationId xmlns:a16="http://schemas.microsoft.com/office/drawing/2014/main" id="{A0B905A9-4978-092B-DE1D-3F9BDE43C44C}"/>
                </a:ext>
              </a:extLst>
            </p:cNvPr>
            <p:cNvSpPr/>
            <p:nvPr/>
          </p:nvSpPr>
          <p:spPr>
            <a:xfrm>
              <a:off x="5403991" y="2110286"/>
              <a:ext cx="72249" cy="83874"/>
            </a:xfrm>
            <a:custGeom>
              <a:avLst/>
              <a:gdLst>
                <a:gd name="connsiteX0" fmla="*/ 12187 w 72249"/>
                <a:gd name="connsiteY0" fmla="*/ 83566 h 83565"/>
                <a:gd name="connsiteX1" fmla="*/ 0 w 72249"/>
                <a:gd name="connsiteY1" fmla="*/ 73990 h 83565"/>
                <a:gd name="connsiteX2" fmla="*/ 60063 w 72249"/>
                <a:gd name="connsiteY2" fmla="*/ 0 h 83565"/>
                <a:gd name="connsiteX3" fmla="*/ 72250 w 72249"/>
                <a:gd name="connsiteY3" fmla="*/ 10446 h 83565"/>
                <a:gd name="connsiteX4" fmla="*/ 13057 w 72249"/>
                <a:gd name="connsiteY4" fmla="*/ 83566 h 83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249" h="83565">
                  <a:moveTo>
                    <a:pt x="12187" y="83566"/>
                  </a:moveTo>
                  <a:lnTo>
                    <a:pt x="0" y="73990"/>
                  </a:lnTo>
                  <a:cubicBezTo>
                    <a:pt x="19151" y="48747"/>
                    <a:pt x="39171" y="24373"/>
                    <a:pt x="60063" y="0"/>
                  </a:cubicBezTo>
                  <a:lnTo>
                    <a:pt x="72250" y="10446"/>
                  </a:lnTo>
                  <a:cubicBezTo>
                    <a:pt x="51358" y="33948"/>
                    <a:pt x="31337" y="58322"/>
                    <a:pt x="13057" y="83566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5" name="Freeform: Shape 4234">
              <a:extLst>
                <a:ext uri="{FF2B5EF4-FFF2-40B4-BE49-F238E27FC236}">
                  <a16:creationId xmlns:a16="http://schemas.microsoft.com/office/drawing/2014/main" id="{40F88B5E-8FD3-47DE-1F51-67CBC5BA3A46}"/>
                </a:ext>
              </a:extLst>
            </p:cNvPr>
            <p:cNvSpPr/>
            <p:nvPr/>
          </p:nvSpPr>
          <p:spPr>
            <a:xfrm>
              <a:off x="7913570" y="2008064"/>
              <a:ext cx="77472" cy="79506"/>
            </a:xfrm>
            <a:custGeom>
              <a:avLst/>
              <a:gdLst>
                <a:gd name="connsiteX0" fmla="*/ 65286 w 77472"/>
                <a:gd name="connsiteY0" fmla="*/ 79213 h 79213"/>
                <a:gd name="connsiteX1" fmla="*/ 0 w 77472"/>
                <a:gd name="connsiteY1" fmla="*/ 11316 h 79213"/>
                <a:gd name="connsiteX2" fmla="*/ 11317 w 77472"/>
                <a:gd name="connsiteY2" fmla="*/ 0 h 79213"/>
                <a:gd name="connsiteX3" fmla="*/ 77472 w 77472"/>
                <a:gd name="connsiteY3" fmla="*/ 68768 h 79213"/>
                <a:gd name="connsiteX4" fmla="*/ 66156 w 77472"/>
                <a:gd name="connsiteY4" fmla="*/ 79213 h 79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472" h="79213">
                  <a:moveTo>
                    <a:pt x="65286" y="79213"/>
                  </a:moveTo>
                  <a:cubicBezTo>
                    <a:pt x="44394" y="55710"/>
                    <a:pt x="21762" y="33078"/>
                    <a:pt x="0" y="11316"/>
                  </a:cubicBezTo>
                  <a:lnTo>
                    <a:pt x="11317" y="0"/>
                  </a:lnTo>
                  <a:cubicBezTo>
                    <a:pt x="33948" y="21762"/>
                    <a:pt x="55710" y="45265"/>
                    <a:pt x="77472" y="68768"/>
                  </a:cubicBezTo>
                  <a:lnTo>
                    <a:pt x="66156" y="7921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6" name="Freeform: Shape 4235">
              <a:extLst>
                <a:ext uri="{FF2B5EF4-FFF2-40B4-BE49-F238E27FC236}">
                  <a16:creationId xmlns:a16="http://schemas.microsoft.com/office/drawing/2014/main" id="{0DA040FE-E478-EF99-2953-A26859A411AE}"/>
                </a:ext>
              </a:extLst>
            </p:cNvPr>
            <p:cNvSpPr/>
            <p:nvPr/>
          </p:nvSpPr>
          <p:spPr>
            <a:xfrm>
              <a:off x="5528469" y="1973116"/>
              <a:ext cx="78342" cy="77759"/>
            </a:xfrm>
            <a:custGeom>
              <a:avLst/>
              <a:gdLst>
                <a:gd name="connsiteX0" fmla="*/ 11316 w 78342"/>
                <a:gd name="connsiteY0" fmla="*/ 77472 h 77472"/>
                <a:gd name="connsiteX1" fmla="*/ 0 w 78342"/>
                <a:gd name="connsiteY1" fmla="*/ 66156 h 77472"/>
                <a:gd name="connsiteX2" fmla="*/ 67897 w 78342"/>
                <a:gd name="connsiteY2" fmla="*/ 0 h 77472"/>
                <a:gd name="connsiteX3" fmla="*/ 78343 w 78342"/>
                <a:gd name="connsiteY3" fmla="*/ 11316 h 77472"/>
                <a:gd name="connsiteX4" fmla="*/ 11316 w 78342"/>
                <a:gd name="connsiteY4" fmla="*/ 77472 h 7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342" h="77472">
                  <a:moveTo>
                    <a:pt x="11316" y="77472"/>
                  </a:moveTo>
                  <a:lnTo>
                    <a:pt x="0" y="66156"/>
                  </a:lnTo>
                  <a:cubicBezTo>
                    <a:pt x="21762" y="43524"/>
                    <a:pt x="45265" y="20891"/>
                    <a:pt x="67897" y="0"/>
                  </a:cubicBezTo>
                  <a:lnTo>
                    <a:pt x="78343" y="11316"/>
                  </a:lnTo>
                  <a:cubicBezTo>
                    <a:pt x="55710" y="32208"/>
                    <a:pt x="33078" y="54840"/>
                    <a:pt x="11316" y="7747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7" name="Freeform: Shape 4236">
              <a:extLst>
                <a:ext uri="{FF2B5EF4-FFF2-40B4-BE49-F238E27FC236}">
                  <a16:creationId xmlns:a16="http://schemas.microsoft.com/office/drawing/2014/main" id="{26D51D5D-89F6-68FE-1F74-4247682D2B6E}"/>
                </a:ext>
              </a:extLst>
            </p:cNvPr>
            <p:cNvSpPr/>
            <p:nvPr/>
          </p:nvSpPr>
          <p:spPr>
            <a:xfrm>
              <a:off x="7771682" y="1883125"/>
              <a:ext cx="82694" cy="73390"/>
            </a:xfrm>
            <a:custGeom>
              <a:avLst/>
              <a:gdLst>
                <a:gd name="connsiteX0" fmla="*/ 72250 w 82694"/>
                <a:gd name="connsiteY0" fmla="*/ 72249 h 73119"/>
                <a:gd name="connsiteX1" fmla="*/ 0 w 82694"/>
                <a:gd name="connsiteY1" fmla="*/ 12187 h 73119"/>
                <a:gd name="connsiteX2" fmla="*/ 9575 w 82694"/>
                <a:gd name="connsiteY2" fmla="*/ 0 h 73119"/>
                <a:gd name="connsiteX3" fmla="*/ 82695 w 82694"/>
                <a:gd name="connsiteY3" fmla="*/ 60933 h 73119"/>
                <a:gd name="connsiteX4" fmla="*/ 72250 w 82694"/>
                <a:gd name="connsiteY4" fmla="*/ 73120 h 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94" h="73119">
                  <a:moveTo>
                    <a:pt x="72250" y="72249"/>
                  </a:moveTo>
                  <a:cubicBezTo>
                    <a:pt x="48746" y="51358"/>
                    <a:pt x="24373" y="31337"/>
                    <a:pt x="0" y="12187"/>
                  </a:cubicBezTo>
                  <a:lnTo>
                    <a:pt x="9575" y="0"/>
                  </a:lnTo>
                  <a:cubicBezTo>
                    <a:pt x="34819" y="19150"/>
                    <a:pt x="59192" y="40042"/>
                    <a:pt x="82695" y="60933"/>
                  </a:cubicBezTo>
                  <a:lnTo>
                    <a:pt x="72250" y="731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8" name="Freeform: Shape 4237">
              <a:extLst>
                <a:ext uri="{FF2B5EF4-FFF2-40B4-BE49-F238E27FC236}">
                  <a16:creationId xmlns:a16="http://schemas.microsoft.com/office/drawing/2014/main" id="{19B444E7-1391-F2A8-B817-2338119CB6CA}"/>
                </a:ext>
              </a:extLst>
            </p:cNvPr>
            <p:cNvSpPr/>
            <p:nvPr/>
          </p:nvSpPr>
          <p:spPr>
            <a:xfrm>
              <a:off x="5667745" y="1851672"/>
              <a:ext cx="84436" cy="71642"/>
            </a:xfrm>
            <a:custGeom>
              <a:avLst/>
              <a:gdLst>
                <a:gd name="connsiteX0" fmla="*/ 10445 w 84436"/>
                <a:gd name="connsiteY0" fmla="*/ 70509 h 71378"/>
                <a:gd name="connsiteX1" fmla="*/ 0 w 84436"/>
                <a:gd name="connsiteY1" fmla="*/ 58322 h 71378"/>
                <a:gd name="connsiteX2" fmla="*/ 74861 w 84436"/>
                <a:gd name="connsiteY2" fmla="*/ 0 h 71378"/>
                <a:gd name="connsiteX3" fmla="*/ 84436 w 84436"/>
                <a:gd name="connsiteY3" fmla="*/ 13057 h 71378"/>
                <a:gd name="connsiteX4" fmla="*/ 10445 w 84436"/>
                <a:gd name="connsiteY4" fmla="*/ 71379 h 71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436" h="71378">
                  <a:moveTo>
                    <a:pt x="10445" y="70509"/>
                  </a:moveTo>
                  <a:lnTo>
                    <a:pt x="0" y="58322"/>
                  </a:lnTo>
                  <a:cubicBezTo>
                    <a:pt x="24373" y="38301"/>
                    <a:pt x="49617" y="18280"/>
                    <a:pt x="74861" y="0"/>
                  </a:cubicBezTo>
                  <a:lnTo>
                    <a:pt x="84436" y="13057"/>
                  </a:lnTo>
                  <a:cubicBezTo>
                    <a:pt x="59192" y="31337"/>
                    <a:pt x="33948" y="51358"/>
                    <a:pt x="10445" y="7137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39" name="Freeform: Shape 4238">
              <a:extLst>
                <a:ext uri="{FF2B5EF4-FFF2-40B4-BE49-F238E27FC236}">
                  <a16:creationId xmlns:a16="http://schemas.microsoft.com/office/drawing/2014/main" id="{9C2E09E0-E079-4342-03B9-494CD30CAABD}"/>
                </a:ext>
              </a:extLst>
            </p:cNvPr>
            <p:cNvSpPr/>
            <p:nvPr/>
          </p:nvSpPr>
          <p:spPr>
            <a:xfrm>
              <a:off x="7616738" y="1773912"/>
              <a:ext cx="87917" cy="65527"/>
            </a:xfrm>
            <a:custGeom>
              <a:avLst/>
              <a:gdLst>
                <a:gd name="connsiteX0" fmla="*/ 79213 w 87917"/>
                <a:gd name="connsiteY0" fmla="*/ 64415 h 65285"/>
                <a:gd name="connsiteX1" fmla="*/ 0 w 87917"/>
                <a:gd name="connsiteY1" fmla="*/ 13057 h 65285"/>
                <a:gd name="connsiteX2" fmla="*/ 8705 w 87917"/>
                <a:gd name="connsiteY2" fmla="*/ 0 h 65285"/>
                <a:gd name="connsiteX3" fmla="*/ 87918 w 87917"/>
                <a:gd name="connsiteY3" fmla="*/ 52228 h 65285"/>
                <a:gd name="connsiteX4" fmla="*/ 79213 w 87917"/>
                <a:gd name="connsiteY4" fmla="*/ 65286 h 6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917" h="65285">
                  <a:moveTo>
                    <a:pt x="79213" y="64415"/>
                  </a:moveTo>
                  <a:cubicBezTo>
                    <a:pt x="53099" y="46135"/>
                    <a:pt x="26985" y="29596"/>
                    <a:pt x="0" y="13057"/>
                  </a:cubicBezTo>
                  <a:lnTo>
                    <a:pt x="8705" y="0"/>
                  </a:lnTo>
                  <a:cubicBezTo>
                    <a:pt x="35689" y="16539"/>
                    <a:pt x="62674" y="33949"/>
                    <a:pt x="87918" y="52228"/>
                  </a:cubicBezTo>
                  <a:lnTo>
                    <a:pt x="79213" y="6528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0" name="Freeform: Shape 4239">
              <a:extLst>
                <a:ext uri="{FF2B5EF4-FFF2-40B4-BE49-F238E27FC236}">
                  <a16:creationId xmlns:a16="http://schemas.microsoft.com/office/drawing/2014/main" id="{E05831F8-B13C-63B6-4CE4-41E7BA7CF578}"/>
                </a:ext>
              </a:extLst>
            </p:cNvPr>
            <p:cNvSpPr/>
            <p:nvPr/>
          </p:nvSpPr>
          <p:spPr>
            <a:xfrm>
              <a:off x="5820948" y="1747701"/>
              <a:ext cx="88788" cy="63779"/>
            </a:xfrm>
            <a:custGeom>
              <a:avLst/>
              <a:gdLst>
                <a:gd name="connsiteX0" fmla="*/ 8705 w 88788"/>
                <a:gd name="connsiteY0" fmla="*/ 62674 h 63544"/>
                <a:gd name="connsiteX1" fmla="*/ 0 w 88788"/>
                <a:gd name="connsiteY1" fmla="*/ 49617 h 63544"/>
                <a:gd name="connsiteX2" fmla="*/ 80954 w 88788"/>
                <a:gd name="connsiteY2" fmla="*/ 0 h 63544"/>
                <a:gd name="connsiteX3" fmla="*/ 88789 w 88788"/>
                <a:gd name="connsiteY3" fmla="*/ 13928 h 63544"/>
                <a:gd name="connsiteX4" fmla="*/ 8705 w 88788"/>
                <a:gd name="connsiteY4" fmla="*/ 63545 h 6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788" h="63544">
                  <a:moveTo>
                    <a:pt x="8705" y="62674"/>
                  </a:moveTo>
                  <a:lnTo>
                    <a:pt x="0" y="49617"/>
                  </a:lnTo>
                  <a:cubicBezTo>
                    <a:pt x="26115" y="32208"/>
                    <a:pt x="53970" y="15669"/>
                    <a:pt x="80954" y="0"/>
                  </a:cubicBezTo>
                  <a:lnTo>
                    <a:pt x="88789" y="13928"/>
                  </a:lnTo>
                  <a:cubicBezTo>
                    <a:pt x="61804" y="29596"/>
                    <a:pt x="34819" y="46135"/>
                    <a:pt x="8705" y="63545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1" name="Freeform: Shape 4240">
              <a:extLst>
                <a:ext uri="{FF2B5EF4-FFF2-40B4-BE49-F238E27FC236}">
                  <a16:creationId xmlns:a16="http://schemas.microsoft.com/office/drawing/2014/main" id="{DD44638E-493B-B462-4720-A81C37E07C03}"/>
                </a:ext>
              </a:extLst>
            </p:cNvPr>
            <p:cNvSpPr/>
            <p:nvPr/>
          </p:nvSpPr>
          <p:spPr>
            <a:xfrm>
              <a:off x="7451348" y="1683048"/>
              <a:ext cx="91400" cy="56790"/>
            </a:xfrm>
            <a:custGeom>
              <a:avLst/>
              <a:gdLst>
                <a:gd name="connsiteX0" fmla="*/ 84436 w 91400"/>
                <a:gd name="connsiteY0" fmla="*/ 56581 h 56580"/>
                <a:gd name="connsiteX1" fmla="*/ 0 w 91400"/>
                <a:gd name="connsiteY1" fmla="*/ 13928 h 56580"/>
                <a:gd name="connsiteX2" fmla="*/ 6964 w 91400"/>
                <a:gd name="connsiteY2" fmla="*/ 0 h 56580"/>
                <a:gd name="connsiteX3" fmla="*/ 91400 w 91400"/>
                <a:gd name="connsiteY3" fmla="*/ 42653 h 56580"/>
                <a:gd name="connsiteX4" fmla="*/ 83566 w 91400"/>
                <a:gd name="connsiteY4" fmla="*/ 56581 h 56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00" h="56580">
                  <a:moveTo>
                    <a:pt x="84436" y="56581"/>
                  </a:moveTo>
                  <a:cubicBezTo>
                    <a:pt x="56581" y="41783"/>
                    <a:pt x="28726" y="27855"/>
                    <a:pt x="0" y="13928"/>
                  </a:cubicBezTo>
                  <a:lnTo>
                    <a:pt x="6964" y="0"/>
                  </a:lnTo>
                  <a:cubicBezTo>
                    <a:pt x="35689" y="13057"/>
                    <a:pt x="64415" y="27855"/>
                    <a:pt x="91400" y="42653"/>
                  </a:cubicBezTo>
                  <a:lnTo>
                    <a:pt x="83566" y="5658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2" name="Freeform: Shape 4241">
              <a:extLst>
                <a:ext uri="{FF2B5EF4-FFF2-40B4-BE49-F238E27FC236}">
                  <a16:creationId xmlns:a16="http://schemas.microsoft.com/office/drawing/2014/main" id="{ABFE9A17-63E8-55A7-EB2E-B5480F57EED0}"/>
                </a:ext>
              </a:extLst>
            </p:cNvPr>
            <p:cNvSpPr/>
            <p:nvPr/>
          </p:nvSpPr>
          <p:spPr>
            <a:xfrm>
              <a:off x="5986339" y="1662080"/>
              <a:ext cx="92270" cy="55042"/>
            </a:xfrm>
            <a:custGeom>
              <a:avLst/>
              <a:gdLst>
                <a:gd name="connsiteX0" fmla="*/ 6964 w 92270"/>
                <a:gd name="connsiteY0" fmla="*/ 53969 h 54839"/>
                <a:gd name="connsiteX1" fmla="*/ 0 w 92270"/>
                <a:gd name="connsiteY1" fmla="*/ 40042 h 54839"/>
                <a:gd name="connsiteX2" fmla="*/ 86177 w 92270"/>
                <a:gd name="connsiteY2" fmla="*/ 0 h 54839"/>
                <a:gd name="connsiteX3" fmla="*/ 92271 w 92270"/>
                <a:gd name="connsiteY3" fmla="*/ 14798 h 54839"/>
                <a:gd name="connsiteX4" fmla="*/ 6964 w 92270"/>
                <a:gd name="connsiteY4" fmla="*/ 54840 h 5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270" h="54839">
                  <a:moveTo>
                    <a:pt x="6964" y="53969"/>
                  </a:moveTo>
                  <a:lnTo>
                    <a:pt x="0" y="40042"/>
                  </a:lnTo>
                  <a:cubicBezTo>
                    <a:pt x="27855" y="26114"/>
                    <a:pt x="57452" y="12187"/>
                    <a:pt x="86177" y="0"/>
                  </a:cubicBezTo>
                  <a:lnTo>
                    <a:pt x="92271" y="14798"/>
                  </a:lnTo>
                  <a:cubicBezTo>
                    <a:pt x="63545" y="26985"/>
                    <a:pt x="34819" y="40912"/>
                    <a:pt x="6964" y="54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3" name="Freeform: Shape 4242">
              <a:extLst>
                <a:ext uri="{FF2B5EF4-FFF2-40B4-BE49-F238E27FC236}">
                  <a16:creationId xmlns:a16="http://schemas.microsoft.com/office/drawing/2014/main" id="{FB7CF462-EECD-6009-F82D-D3E56D049C2A}"/>
                </a:ext>
              </a:extLst>
            </p:cNvPr>
            <p:cNvSpPr/>
            <p:nvPr/>
          </p:nvSpPr>
          <p:spPr>
            <a:xfrm>
              <a:off x="7276382" y="1612279"/>
              <a:ext cx="94882" cy="48053"/>
            </a:xfrm>
            <a:custGeom>
              <a:avLst/>
              <a:gdLst>
                <a:gd name="connsiteX0" fmla="*/ 88789 w 94882"/>
                <a:gd name="connsiteY0" fmla="*/ 47006 h 47876"/>
                <a:gd name="connsiteX1" fmla="*/ 0 w 94882"/>
                <a:gd name="connsiteY1" fmla="*/ 14798 h 47876"/>
                <a:gd name="connsiteX2" fmla="*/ 5223 w 94882"/>
                <a:gd name="connsiteY2" fmla="*/ 0 h 47876"/>
                <a:gd name="connsiteX3" fmla="*/ 94882 w 94882"/>
                <a:gd name="connsiteY3" fmla="*/ 33078 h 47876"/>
                <a:gd name="connsiteX4" fmla="*/ 88789 w 94882"/>
                <a:gd name="connsiteY4" fmla="*/ 47876 h 47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47876">
                  <a:moveTo>
                    <a:pt x="88789" y="47006"/>
                  </a:moveTo>
                  <a:cubicBezTo>
                    <a:pt x="60063" y="35689"/>
                    <a:pt x="29597" y="24373"/>
                    <a:pt x="0" y="14798"/>
                  </a:cubicBezTo>
                  <a:lnTo>
                    <a:pt x="5223" y="0"/>
                  </a:lnTo>
                  <a:cubicBezTo>
                    <a:pt x="34819" y="10446"/>
                    <a:pt x="65286" y="20891"/>
                    <a:pt x="94882" y="33078"/>
                  </a:cubicBezTo>
                  <a:lnTo>
                    <a:pt x="88789" y="4787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4" name="Freeform: Shape 4243">
              <a:extLst>
                <a:ext uri="{FF2B5EF4-FFF2-40B4-BE49-F238E27FC236}">
                  <a16:creationId xmlns:a16="http://schemas.microsoft.com/office/drawing/2014/main" id="{86FD235F-9282-E6ED-F327-9CEF2AA8629C}"/>
                </a:ext>
              </a:extLst>
            </p:cNvPr>
            <p:cNvSpPr/>
            <p:nvPr/>
          </p:nvSpPr>
          <p:spPr>
            <a:xfrm>
              <a:off x="6161304" y="1595679"/>
              <a:ext cx="94881" cy="45432"/>
            </a:xfrm>
            <a:custGeom>
              <a:avLst/>
              <a:gdLst>
                <a:gd name="connsiteX0" fmla="*/ 5223 w 94881"/>
                <a:gd name="connsiteY0" fmla="*/ 45265 h 45264"/>
                <a:gd name="connsiteX1" fmla="*/ 0 w 94881"/>
                <a:gd name="connsiteY1" fmla="*/ 30467 h 45264"/>
                <a:gd name="connsiteX2" fmla="*/ 90529 w 94881"/>
                <a:gd name="connsiteY2" fmla="*/ 0 h 45264"/>
                <a:gd name="connsiteX3" fmla="*/ 94881 w 94881"/>
                <a:gd name="connsiteY3" fmla="*/ 14798 h 45264"/>
                <a:gd name="connsiteX4" fmla="*/ 5223 w 94881"/>
                <a:gd name="connsiteY4" fmla="*/ 44394 h 4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45264">
                  <a:moveTo>
                    <a:pt x="5223" y="45265"/>
                  </a:moveTo>
                  <a:lnTo>
                    <a:pt x="0" y="30467"/>
                  </a:lnTo>
                  <a:cubicBezTo>
                    <a:pt x="29596" y="19150"/>
                    <a:pt x="60063" y="9575"/>
                    <a:pt x="90529" y="0"/>
                  </a:cubicBezTo>
                  <a:lnTo>
                    <a:pt x="94881" y="14798"/>
                  </a:lnTo>
                  <a:cubicBezTo>
                    <a:pt x="65286" y="23503"/>
                    <a:pt x="34819" y="33949"/>
                    <a:pt x="5223" y="44394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5" name="Freeform: Shape 4244">
              <a:extLst>
                <a:ext uri="{FF2B5EF4-FFF2-40B4-BE49-F238E27FC236}">
                  <a16:creationId xmlns:a16="http://schemas.microsoft.com/office/drawing/2014/main" id="{C03C3D7D-3431-67BE-A23E-BE88242AECA6}"/>
                </a:ext>
              </a:extLst>
            </p:cNvPr>
            <p:cNvSpPr/>
            <p:nvPr/>
          </p:nvSpPr>
          <p:spPr>
            <a:xfrm>
              <a:off x="7095323" y="1560731"/>
              <a:ext cx="95752" cy="38442"/>
            </a:xfrm>
            <a:custGeom>
              <a:avLst/>
              <a:gdLst>
                <a:gd name="connsiteX0" fmla="*/ 91400 w 95752"/>
                <a:gd name="connsiteY0" fmla="*/ 38301 h 38300"/>
                <a:gd name="connsiteX1" fmla="*/ 0 w 95752"/>
                <a:gd name="connsiteY1" fmla="*/ 15669 h 38300"/>
                <a:gd name="connsiteX2" fmla="*/ 3482 w 95752"/>
                <a:gd name="connsiteY2" fmla="*/ 0 h 38300"/>
                <a:gd name="connsiteX3" fmla="*/ 95753 w 95752"/>
                <a:gd name="connsiteY3" fmla="*/ 22632 h 38300"/>
                <a:gd name="connsiteX4" fmla="*/ 91400 w 95752"/>
                <a:gd name="connsiteY4" fmla="*/ 38301 h 38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8300">
                  <a:moveTo>
                    <a:pt x="91400" y="38301"/>
                  </a:moveTo>
                  <a:cubicBezTo>
                    <a:pt x="60934" y="29596"/>
                    <a:pt x="30467" y="22632"/>
                    <a:pt x="0" y="15669"/>
                  </a:cubicBezTo>
                  <a:lnTo>
                    <a:pt x="3482" y="0"/>
                  </a:lnTo>
                  <a:cubicBezTo>
                    <a:pt x="33949" y="6964"/>
                    <a:pt x="65286" y="13928"/>
                    <a:pt x="95753" y="22632"/>
                  </a:cubicBezTo>
                  <a:lnTo>
                    <a:pt x="91400" y="3830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6" name="Freeform: Shape 4245">
              <a:extLst>
                <a:ext uri="{FF2B5EF4-FFF2-40B4-BE49-F238E27FC236}">
                  <a16:creationId xmlns:a16="http://schemas.microsoft.com/office/drawing/2014/main" id="{38DD4DC8-6CE5-FEFA-DBE9-1F12915F61DD}"/>
                </a:ext>
              </a:extLst>
            </p:cNvPr>
            <p:cNvSpPr/>
            <p:nvPr/>
          </p:nvSpPr>
          <p:spPr>
            <a:xfrm>
              <a:off x="6344103" y="1550246"/>
              <a:ext cx="95752" cy="35821"/>
            </a:xfrm>
            <a:custGeom>
              <a:avLst/>
              <a:gdLst>
                <a:gd name="connsiteX0" fmla="*/ 3482 w 95752"/>
                <a:gd name="connsiteY0" fmla="*/ 35689 h 35689"/>
                <a:gd name="connsiteX1" fmla="*/ 0 w 95752"/>
                <a:gd name="connsiteY1" fmla="*/ 20021 h 35689"/>
                <a:gd name="connsiteX2" fmla="*/ 93141 w 95752"/>
                <a:gd name="connsiteY2" fmla="*/ 0 h 35689"/>
                <a:gd name="connsiteX3" fmla="*/ 95752 w 95752"/>
                <a:gd name="connsiteY3" fmla="*/ 15669 h 35689"/>
                <a:gd name="connsiteX4" fmla="*/ 3482 w 95752"/>
                <a:gd name="connsiteY4" fmla="*/ 34819 h 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5689">
                  <a:moveTo>
                    <a:pt x="3482" y="35689"/>
                  </a:moveTo>
                  <a:lnTo>
                    <a:pt x="0" y="20021"/>
                  </a:lnTo>
                  <a:cubicBezTo>
                    <a:pt x="30466" y="12187"/>
                    <a:pt x="61804" y="6093"/>
                    <a:pt x="93141" y="0"/>
                  </a:cubicBezTo>
                  <a:lnTo>
                    <a:pt x="95752" y="15669"/>
                  </a:lnTo>
                  <a:cubicBezTo>
                    <a:pt x="65286" y="20891"/>
                    <a:pt x="33948" y="27855"/>
                    <a:pt x="3482" y="3481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7" name="Freeform: Shape 4246">
              <a:extLst>
                <a:ext uri="{FF2B5EF4-FFF2-40B4-BE49-F238E27FC236}">
                  <a16:creationId xmlns:a16="http://schemas.microsoft.com/office/drawing/2014/main" id="{FAA3B5CA-FDCD-41F7-7830-B24B2FF17613}"/>
                </a:ext>
              </a:extLst>
            </p:cNvPr>
            <p:cNvSpPr/>
            <p:nvPr/>
          </p:nvSpPr>
          <p:spPr>
            <a:xfrm>
              <a:off x="6909041" y="1531898"/>
              <a:ext cx="95752" cy="27958"/>
            </a:xfrm>
            <a:custGeom>
              <a:avLst/>
              <a:gdLst>
                <a:gd name="connsiteX0" fmla="*/ 93141 w 95752"/>
                <a:gd name="connsiteY0" fmla="*/ 27855 h 27855"/>
                <a:gd name="connsiteX1" fmla="*/ 0 w 95752"/>
                <a:gd name="connsiteY1" fmla="*/ 15669 h 27855"/>
                <a:gd name="connsiteX2" fmla="*/ 1741 w 95752"/>
                <a:gd name="connsiteY2" fmla="*/ 0 h 27855"/>
                <a:gd name="connsiteX3" fmla="*/ 95753 w 95752"/>
                <a:gd name="connsiteY3" fmla="*/ 12187 h 27855"/>
                <a:gd name="connsiteX4" fmla="*/ 93141 w 95752"/>
                <a:gd name="connsiteY4" fmla="*/ 27855 h 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27855">
                  <a:moveTo>
                    <a:pt x="93141" y="27855"/>
                  </a:moveTo>
                  <a:cubicBezTo>
                    <a:pt x="61804" y="22632"/>
                    <a:pt x="30467" y="19150"/>
                    <a:pt x="0" y="15669"/>
                  </a:cubicBezTo>
                  <a:lnTo>
                    <a:pt x="1741" y="0"/>
                  </a:lnTo>
                  <a:cubicBezTo>
                    <a:pt x="33078" y="3482"/>
                    <a:pt x="65286" y="6964"/>
                    <a:pt x="95753" y="12187"/>
                  </a:cubicBezTo>
                  <a:lnTo>
                    <a:pt x="93141" y="278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8" name="Freeform: Shape 4247">
              <a:extLst>
                <a:ext uri="{FF2B5EF4-FFF2-40B4-BE49-F238E27FC236}">
                  <a16:creationId xmlns:a16="http://schemas.microsoft.com/office/drawing/2014/main" id="{6A2DD41B-D261-B36B-D72F-BC738A124F31}"/>
                </a:ext>
              </a:extLst>
            </p:cNvPr>
            <p:cNvSpPr/>
            <p:nvPr/>
          </p:nvSpPr>
          <p:spPr>
            <a:xfrm>
              <a:off x="6531255" y="1528403"/>
              <a:ext cx="94881" cy="24463"/>
            </a:xfrm>
            <a:custGeom>
              <a:avLst/>
              <a:gdLst>
                <a:gd name="connsiteX0" fmla="*/ 1741 w 94881"/>
                <a:gd name="connsiteY0" fmla="*/ 24373 h 24373"/>
                <a:gd name="connsiteX1" fmla="*/ 0 w 94881"/>
                <a:gd name="connsiteY1" fmla="*/ 8705 h 24373"/>
                <a:gd name="connsiteX2" fmla="*/ 94881 w 94881"/>
                <a:gd name="connsiteY2" fmla="*/ 0 h 24373"/>
                <a:gd name="connsiteX3" fmla="*/ 94881 w 94881"/>
                <a:gd name="connsiteY3" fmla="*/ 15669 h 24373"/>
                <a:gd name="connsiteX4" fmla="*/ 1741 w 94881"/>
                <a:gd name="connsiteY4" fmla="*/ 24373 h 24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24373">
                  <a:moveTo>
                    <a:pt x="1741" y="24373"/>
                  </a:moveTo>
                  <a:lnTo>
                    <a:pt x="0" y="8705"/>
                  </a:lnTo>
                  <a:cubicBezTo>
                    <a:pt x="31337" y="5223"/>
                    <a:pt x="63544" y="1741"/>
                    <a:pt x="94881" y="0"/>
                  </a:cubicBezTo>
                  <a:lnTo>
                    <a:pt x="94881" y="15669"/>
                  </a:lnTo>
                  <a:cubicBezTo>
                    <a:pt x="64415" y="17410"/>
                    <a:pt x="33078" y="20891"/>
                    <a:pt x="1741" y="2437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49" name="Freeform: Shape 4248">
              <a:extLst>
                <a:ext uri="{FF2B5EF4-FFF2-40B4-BE49-F238E27FC236}">
                  <a16:creationId xmlns:a16="http://schemas.microsoft.com/office/drawing/2014/main" id="{3E65196E-BF77-D42C-1E9B-39F27585FFAC}"/>
                </a:ext>
              </a:extLst>
            </p:cNvPr>
            <p:cNvSpPr/>
            <p:nvPr/>
          </p:nvSpPr>
          <p:spPr>
            <a:xfrm>
              <a:off x="6721019" y="1523161"/>
              <a:ext cx="94881" cy="17473"/>
            </a:xfrm>
            <a:custGeom>
              <a:avLst/>
              <a:gdLst>
                <a:gd name="connsiteX0" fmla="*/ 94011 w 94881"/>
                <a:gd name="connsiteY0" fmla="*/ 17410 h 17409"/>
                <a:gd name="connsiteX1" fmla="*/ 0 w 94881"/>
                <a:gd name="connsiteY1" fmla="*/ 15669 h 17409"/>
                <a:gd name="connsiteX2" fmla="*/ 0 w 94881"/>
                <a:gd name="connsiteY2" fmla="*/ 0 h 17409"/>
                <a:gd name="connsiteX3" fmla="*/ 94881 w 94881"/>
                <a:gd name="connsiteY3" fmla="*/ 1741 h 17409"/>
                <a:gd name="connsiteX4" fmla="*/ 94881 w 94881"/>
                <a:gd name="connsiteY4" fmla="*/ 17410 h 17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17409">
                  <a:moveTo>
                    <a:pt x="94011" y="17410"/>
                  </a:moveTo>
                  <a:cubicBezTo>
                    <a:pt x="62674" y="15669"/>
                    <a:pt x="31337" y="15669"/>
                    <a:pt x="0" y="15669"/>
                  </a:cubicBezTo>
                  <a:lnTo>
                    <a:pt x="0" y="0"/>
                  </a:lnTo>
                  <a:cubicBezTo>
                    <a:pt x="31337" y="0"/>
                    <a:pt x="63544" y="0"/>
                    <a:pt x="94881" y="1741"/>
                  </a:cubicBezTo>
                  <a:lnTo>
                    <a:pt x="94881" y="1741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0" name="Freeform: Shape 4249">
              <a:extLst>
                <a:ext uri="{FF2B5EF4-FFF2-40B4-BE49-F238E27FC236}">
                  <a16:creationId xmlns:a16="http://schemas.microsoft.com/office/drawing/2014/main" id="{BD08FECB-84D7-5520-97C7-6B4F10CE0EB0}"/>
                </a:ext>
              </a:extLst>
            </p:cNvPr>
            <p:cNvSpPr/>
            <p:nvPr/>
          </p:nvSpPr>
          <p:spPr>
            <a:xfrm>
              <a:off x="1665300" y="2829340"/>
              <a:ext cx="34819" cy="96107"/>
            </a:xfrm>
            <a:custGeom>
              <a:avLst/>
              <a:gdLst>
                <a:gd name="connsiteX0" fmla="*/ 19151 w 34819"/>
                <a:gd name="connsiteY0" fmla="*/ 95752 h 95752"/>
                <a:gd name="connsiteX1" fmla="*/ 0 w 34819"/>
                <a:gd name="connsiteY1" fmla="*/ 3482 h 95752"/>
                <a:gd name="connsiteX2" fmla="*/ 15669 w 34819"/>
                <a:gd name="connsiteY2" fmla="*/ 0 h 95752"/>
                <a:gd name="connsiteX3" fmla="*/ 34819 w 34819"/>
                <a:gd name="connsiteY3" fmla="*/ 93141 h 95752"/>
                <a:gd name="connsiteX4" fmla="*/ 19151 w 34819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19" h="95752">
                  <a:moveTo>
                    <a:pt x="19151" y="95752"/>
                  </a:moveTo>
                  <a:cubicBezTo>
                    <a:pt x="13928" y="65286"/>
                    <a:pt x="6964" y="33948"/>
                    <a:pt x="0" y="3482"/>
                  </a:cubicBezTo>
                  <a:lnTo>
                    <a:pt x="15669" y="0"/>
                  </a:lnTo>
                  <a:cubicBezTo>
                    <a:pt x="22632" y="30467"/>
                    <a:pt x="29596" y="61804"/>
                    <a:pt x="34819" y="93141"/>
                  </a:cubicBezTo>
                  <a:lnTo>
                    <a:pt x="19151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1" name="Freeform: Shape 4250">
              <a:extLst>
                <a:ext uri="{FF2B5EF4-FFF2-40B4-BE49-F238E27FC236}">
                  <a16:creationId xmlns:a16="http://schemas.microsoft.com/office/drawing/2014/main" id="{8DD51327-2ACA-B3A2-E70B-A97E6A4F8348}"/>
                </a:ext>
              </a:extLst>
            </p:cNvPr>
            <p:cNvSpPr/>
            <p:nvPr/>
          </p:nvSpPr>
          <p:spPr>
            <a:xfrm>
              <a:off x="1611331" y="2646738"/>
              <a:ext cx="44394" cy="95232"/>
            </a:xfrm>
            <a:custGeom>
              <a:avLst/>
              <a:gdLst>
                <a:gd name="connsiteX0" fmla="*/ 29596 w 44394"/>
                <a:gd name="connsiteY0" fmla="*/ 94882 h 94881"/>
                <a:gd name="connsiteX1" fmla="*/ 0 w 44394"/>
                <a:gd name="connsiteY1" fmla="*/ 5223 h 94881"/>
                <a:gd name="connsiteX2" fmla="*/ 14798 w 44394"/>
                <a:gd name="connsiteY2" fmla="*/ 0 h 94881"/>
                <a:gd name="connsiteX3" fmla="*/ 44394 w 44394"/>
                <a:gd name="connsiteY3" fmla="*/ 90529 h 94881"/>
                <a:gd name="connsiteX4" fmla="*/ 29596 w 44394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394" h="94881">
                  <a:moveTo>
                    <a:pt x="29596" y="94882"/>
                  </a:moveTo>
                  <a:cubicBezTo>
                    <a:pt x="20891" y="64415"/>
                    <a:pt x="10446" y="34819"/>
                    <a:pt x="0" y="5223"/>
                  </a:cubicBezTo>
                  <a:lnTo>
                    <a:pt x="14798" y="0"/>
                  </a:lnTo>
                  <a:cubicBezTo>
                    <a:pt x="25244" y="29596"/>
                    <a:pt x="35689" y="60063"/>
                    <a:pt x="44394" y="90529"/>
                  </a:cubicBezTo>
                  <a:lnTo>
                    <a:pt x="29596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2" name="Freeform: Shape 4251">
              <a:extLst>
                <a:ext uri="{FF2B5EF4-FFF2-40B4-BE49-F238E27FC236}">
                  <a16:creationId xmlns:a16="http://schemas.microsoft.com/office/drawing/2014/main" id="{CFDF7223-9352-E381-0B0F-4D043EE8DE13}"/>
                </a:ext>
              </a:extLst>
            </p:cNvPr>
            <p:cNvSpPr/>
            <p:nvPr/>
          </p:nvSpPr>
          <p:spPr>
            <a:xfrm>
              <a:off x="1538211" y="2470250"/>
              <a:ext cx="53969" cy="93485"/>
            </a:xfrm>
            <a:custGeom>
              <a:avLst/>
              <a:gdLst>
                <a:gd name="connsiteX0" fmla="*/ 39171 w 53969"/>
                <a:gd name="connsiteY0" fmla="*/ 93141 h 93140"/>
                <a:gd name="connsiteX1" fmla="*/ 0 w 53969"/>
                <a:gd name="connsiteY1" fmla="*/ 6964 h 93140"/>
                <a:gd name="connsiteX2" fmla="*/ 13928 w 53969"/>
                <a:gd name="connsiteY2" fmla="*/ 0 h 93140"/>
                <a:gd name="connsiteX3" fmla="*/ 53970 w 53969"/>
                <a:gd name="connsiteY3" fmla="*/ 87048 h 93140"/>
                <a:gd name="connsiteX4" fmla="*/ 39171 w 53969"/>
                <a:gd name="connsiteY4" fmla="*/ 93141 h 9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69" h="93140">
                  <a:moveTo>
                    <a:pt x="39171" y="93141"/>
                  </a:moveTo>
                  <a:cubicBezTo>
                    <a:pt x="26985" y="64415"/>
                    <a:pt x="13928" y="35689"/>
                    <a:pt x="0" y="6964"/>
                  </a:cubicBezTo>
                  <a:lnTo>
                    <a:pt x="13928" y="0"/>
                  </a:lnTo>
                  <a:cubicBezTo>
                    <a:pt x="27855" y="28726"/>
                    <a:pt x="40912" y="57451"/>
                    <a:pt x="53970" y="87048"/>
                  </a:cubicBezTo>
                  <a:lnTo>
                    <a:pt x="39171" y="9314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3" name="Freeform: Shape 4252">
              <a:extLst>
                <a:ext uri="{FF2B5EF4-FFF2-40B4-BE49-F238E27FC236}">
                  <a16:creationId xmlns:a16="http://schemas.microsoft.com/office/drawing/2014/main" id="{D0AB26C7-EDD3-DE49-D9BD-F0B63461FC6D}"/>
                </a:ext>
              </a:extLst>
            </p:cNvPr>
            <p:cNvSpPr/>
            <p:nvPr/>
          </p:nvSpPr>
          <p:spPr>
            <a:xfrm>
              <a:off x="1445070" y="2303374"/>
              <a:ext cx="61803" cy="89990"/>
            </a:xfrm>
            <a:custGeom>
              <a:avLst/>
              <a:gdLst>
                <a:gd name="connsiteX0" fmla="*/ 48747 w 61803"/>
                <a:gd name="connsiteY0" fmla="*/ 89659 h 89658"/>
                <a:gd name="connsiteX1" fmla="*/ 0 w 61803"/>
                <a:gd name="connsiteY1" fmla="*/ 8705 h 89658"/>
                <a:gd name="connsiteX2" fmla="*/ 13057 w 61803"/>
                <a:gd name="connsiteY2" fmla="*/ 0 h 89658"/>
                <a:gd name="connsiteX3" fmla="*/ 61804 w 61803"/>
                <a:gd name="connsiteY3" fmla="*/ 81825 h 89658"/>
                <a:gd name="connsiteX4" fmla="*/ 47876 w 61803"/>
                <a:gd name="connsiteY4" fmla="*/ 89659 h 8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803" h="89658">
                  <a:moveTo>
                    <a:pt x="48747" y="89659"/>
                  </a:moveTo>
                  <a:cubicBezTo>
                    <a:pt x="33078" y="62674"/>
                    <a:pt x="16539" y="34819"/>
                    <a:pt x="0" y="8705"/>
                  </a:cubicBezTo>
                  <a:lnTo>
                    <a:pt x="13057" y="0"/>
                  </a:lnTo>
                  <a:cubicBezTo>
                    <a:pt x="30467" y="26985"/>
                    <a:pt x="47006" y="53969"/>
                    <a:pt x="61804" y="81825"/>
                  </a:cubicBezTo>
                  <a:lnTo>
                    <a:pt x="47876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4" name="Freeform: Shape 4253">
              <a:extLst>
                <a:ext uri="{FF2B5EF4-FFF2-40B4-BE49-F238E27FC236}">
                  <a16:creationId xmlns:a16="http://schemas.microsoft.com/office/drawing/2014/main" id="{C40E5861-7BAA-1978-6AC3-D16B88C8C017}"/>
                </a:ext>
              </a:extLst>
            </p:cNvPr>
            <p:cNvSpPr/>
            <p:nvPr/>
          </p:nvSpPr>
          <p:spPr>
            <a:xfrm>
              <a:off x="1334520" y="2149603"/>
              <a:ext cx="70508" cy="85622"/>
            </a:xfrm>
            <a:custGeom>
              <a:avLst/>
              <a:gdLst>
                <a:gd name="connsiteX0" fmla="*/ 57451 w 70508"/>
                <a:gd name="connsiteY0" fmla="*/ 84436 h 85306"/>
                <a:gd name="connsiteX1" fmla="*/ 0 w 70508"/>
                <a:gd name="connsiteY1" fmla="*/ 9575 h 85306"/>
                <a:gd name="connsiteX2" fmla="*/ 12187 w 70508"/>
                <a:gd name="connsiteY2" fmla="*/ 0 h 85306"/>
                <a:gd name="connsiteX3" fmla="*/ 70509 w 70508"/>
                <a:gd name="connsiteY3" fmla="*/ 75731 h 85306"/>
                <a:gd name="connsiteX4" fmla="*/ 57451 w 70508"/>
                <a:gd name="connsiteY4" fmla="*/ 85307 h 85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508" h="85306">
                  <a:moveTo>
                    <a:pt x="57451" y="84436"/>
                  </a:moveTo>
                  <a:cubicBezTo>
                    <a:pt x="39171" y="59192"/>
                    <a:pt x="20021" y="33949"/>
                    <a:pt x="0" y="9575"/>
                  </a:cubicBezTo>
                  <a:lnTo>
                    <a:pt x="12187" y="0"/>
                  </a:lnTo>
                  <a:cubicBezTo>
                    <a:pt x="32208" y="24373"/>
                    <a:pt x="51358" y="49617"/>
                    <a:pt x="70509" y="75731"/>
                  </a:cubicBezTo>
                  <a:lnTo>
                    <a:pt x="57451" y="853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5" name="Freeform: Shape 4254">
              <a:extLst>
                <a:ext uri="{FF2B5EF4-FFF2-40B4-BE49-F238E27FC236}">
                  <a16:creationId xmlns:a16="http://schemas.microsoft.com/office/drawing/2014/main" id="{BD6814AE-89F2-4063-3DB7-3C902F990948}"/>
                </a:ext>
              </a:extLst>
            </p:cNvPr>
            <p:cNvSpPr/>
            <p:nvPr/>
          </p:nvSpPr>
          <p:spPr>
            <a:xfrm>
              <a:off x="1208301" y="2008064"/>
              <a:ext cx="77472" cy="79506"/>
            </a:xfrm>
            <a:custGeom>
              <a:avLst/>
              <a:gdLst>
                <a:gd name="connsiteX0" fmla="*/ 65286 w 77472"/>
                <a:gd name="connsiteY0" fmla="*/ 79213 h 79213"/>
                <a:gd name="connsiteX1" fmla="*/ 0 w 77472"/>
                <a:gd name="connsiteY1" fmla="*/ 11316 h 79213"/>
                <a:gd name="connsiteX2" fmla="*/ 11316 w 77472"/>
                <a:gd name="connsiteY2" fmla="*/ 0 h 79213"/>
                <a:gd name="connsiteX3" fmla="*/ 77472 w 77472"/>
                <a:gd name="connsiteY3" fmla="*/ 68768 h 79213"/>
                <a:gd name="connsiteX4" fmla="*/ 66156 w 77472"/>
                <a:gd name="connsiteY4" fmla="*/ 79213 h 79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472" h="79213">
                  <a:moveTo>
                    <a:pt x="65286" y="79213"/>
                  </a:moveTo>
                  <a:cubicBezTo>
                    <a:pt x="44394" y="55710"/>
                    <a:pt x="21762" y="33078"/>
                    <a:pt x="0" y="11316"/>
                  </a:cubicBezTo>
                  <a:lnTo>
                    <a:pt x="11316" y="0"/>
                  </a:lnTo>
                  <a:cubicBezTo>
                    <a:pt x="33949" y="21762"/>
                    <a:pt x="55710" y="45265"/>
                    <a:pt x="77472" y="68768"/>
                  </a:cubicBezTo>
                  <a:lnTo>
                    <a:pt x="66156" y="7921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6" name="Freeform: Shape 4255">
              <a:extLst>
                <a:ext uri="{FF2B5EF4-FFF2-40B4-BE49-F238E27FC236}">
                  <a16:creationId xmlns:a16="http://schemas.microsoft.com/office/drawing/2014/main" id="{1D4381BC-DFE1-AD40-8CBF-9D2BD5C8C4E8}"/>
                </a:ext>
              </a:extLst>
            </p:cNvPr>
            <p:cNvSpPr/>
            <p:nvPr/>
          </p:nvSpPr>
          <p:spPr>
            <a:xfrm>
              <a:off x="1066413" y="1883125"/>
              <a:ext cx="82695" cy="73390"/>
            </a:xfrm>
            <a:custGeom>
              <a:avLst/>
              <a:gdLst>
                <a:gd name="connsiteX0" fmla="*/ 72249 w 82695"/>
                <a:gd name="connsiteY0" fmla="*/ 72249 h 73119"/>
                <a:gd name="connsiteX1" fmla="*/ 0 w 82695"/>
                <a:gd name="connsiteY1" fmla="*/ 12187 h 73119"/>
                <a:gd name="connsiteX2" fmla="*/ 9575 w 82695"/>
                <a:gd name="connsiteY2" fmla="*/ 0 h 73119"/>
                <a:gd name="connsiteX3" fmla="*/ 82695 w 82695"/>
                <a:gd name="connsiteY3" fmla="*/ 60933 h 73119"/>
                <a:gd name="connsiteX4" fmla="*/ 72249 w 82695"/>
                <a:gd name="connsiteY4" fmla="*/ 73120 h 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95" h="73119">
                  <a:moveTo>
                    <a:pt x="72249" y="72249"/>
                  </a:moveTo>
                  <a:cubicBezTo>
                    <a:pt x="48747" y="51358"/>
                    <a:pt x="24373" y="31337"/>
                    <a:pt x="0" y="12187"/>
                  </a:cubicBezTo>
                  <a:lnTo>
                    <a:pt x="9575" y="0"/>
                  </a:lnTo>
                  <a:cubicBezTo>
                    <a:pt x="34819" y="19150"/>
                    <a:pt x="59192" y="40042"/>
                    <a:pt x="82695" y="60933"/>
                  </a:cubicBezTo>
                  <a:lnTo>
                    <a:pt x="72249" y="731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7" name="Freeform: Shape 4256">
              <a:extLst>
                <a:ext uri="{FF2B5EF4-FFF2-40B4-BE49-F238E27FC236}">
                  <a16:creationId xmlns:a16="http://schemas.microsoft.com/office/drawing/2014/main" id="{4225E8DD-B518-FF51-37E9-478D8071B34D}"/>
                </a:ext>
              </a:extLst>
            </p:cNvPr>
            <p:cNvSpPr/>
            <p:nvPr/>
          </p:nvSpPr>
          <p:spPr>
            <a:xfrm>
              <a:off x="911469" y="1773912"/>
              <a:ext cx="87918" cy="65527"/>
            </a:xfrm>
            <a:custGeom>
              <a:avLst/>
              <a:gdLst>
                <a:gd name="connsiteX0" fmla="*/ 79213 w 87918"/>
                <a:gd name="connsiteY0" fmla="*/ 64415 h 65285"/>
                <a:gd name="connsiteX1" fmla="*/ 0 w 87918"/>
                <a:gd name="connsiteY1" fmla="*/ 13057 h 65285"/>
                <a:gd name="connsiteX2" fmla="*/ 8705 w 87918"/>
                <a:gd name="connsiteY2" fmla="*/ 0 h 65285"/>
                <a:gd name="connsiteX3" fmla="*/ 87918 w 87918"/>
                <a:gd name="connsiteY3" fmla="*/ 52228 h 65285"/>
                <a:gd name="connsiteX4" fmla="*/ 79213 w 87918"/>
                <a:gd name="connsiteY4" fmla="*/ 65286 h 6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918" h="65285">
                  <a:moveTo>
                    <a:pt x="79213" y="64415"/>
                  </a:moveTo>
                  <a:cubicBezTo>
                    <a:pt x="53099" y="46135"/>
                    <a:pt x="26985" y="29596"/>
                    <a:pt x="0" y="13057"/>
                  </a:cubicBezTo>
                  <a:lnTo>
                    <a:pt x="8705" y="0"/>
                  </a:lnTo>
                  <a:cubicBezTo>
                    <a:pt x="35689" y="16539"/>
                    <a:pt x="62674" y="33949"/>
                    <a:pt x="87918" y="52228"/>
                  </a:cubicBezTo>
                  <a:lnTo>
                    <a:pt x="79213" y="6528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8" name="Freeform: Shape 4257">
              <a:extLst>
                <a:ext uri="{FF2B5EF4-FFF2-40B4-BE49-F238E27FC236}">
                  <a16:creationId xmlns:a16="http://schemas.microsoft.com/office/drawing/2014/main" id="{8693860C-3655-8BF2-2444-AD43E5DD3362}"/>
                </a:ext>
              </a:extLst>
            </p:cNvPr>
            <p:cNvSpPr/>
            <p:nvPr/>
          </p:nvSpPr>
          <p:spPr>
            <a:xfrm>
              <a:off x="745208" y="1683048"/>
              <a:ext cx="91399" cy="56790"/>
            </a:xfrm>
            <a:custGeom>
              <a:avLst/>
              <a:gdLst>
                <a:gd name="connsiteX0" fmla="*/ 84436 w 91399"/>
                <a:gd name="connsiteY0" fmla="*/ 56581 h 56580"/>
                <a:gd name="connsiteX1" fmla="*/ 0 w 91399"/>
                <a:gd name="connsiteY1" fmla="*/ 13928 h 56580"/>
                <a:gd name="connsiteX2" fmla="*/ 6964 w 91399"/>
                <a:gd name="connsiteY2" fmla="*/ 0 h 56580"/>
                <a:gd name="connsiteX3" fmla="*/ 91400 w 91399"/>
                <a:gd name="connsiteY3" fmla="*/ 42653 h 56580"/>
                <a:gd name="connsiteX4" fmla="*/ 83566 w 91399"/>
                <a:gd name="connsiteY4" fmla="*/ 56581 h 56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399" h="56580">
                  <a:moveTo>
                    <a:pt x="84436" y="56581"/>
                  </a:moveTo>
                  <a:cubicBezTo>
                    <a:pt x="56581" y="41783"/>
                    <a:pt x="28726" y="27855"/>
                    <a:pt x="0" y="13928"/>
                  </a:cubicBezTo>
                  <a:lnTo>
                    <a:pt x="6964" y="0"/>
                  </a:lnTo>
                  <a:cubicBezTo>
                    <a:pt x="35689" y="13057"/>
                    <a:pt x="64415" y="27855"/>
                    <a:pt x="91400" y="42653"/>
                  </a:cubicBezTo>
                  <a:lnTo>
                    <a:pt x="83566" y="5658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59" name="Freeform: Shape 4258">
              <a:extLst>
                <a:ext uri="{FF2B5EF4-FFF2-40B4-BE49-F238E27FC236}">
                  <a16:creationId xmlns:a16="http://schemas.microsoft.com/office/drawing/2014/main" id="{4D631FA9-EE35-8356-8106-1DD2D1EBDA99}"/>
                </a:ext>
              </a:extLst>
            </p:cNvPr>
            <p:cNvSpPr/>
            <p:nvPr/>
          </p:nvSpPr>
          <p:spPr>
            <a:xfrm>
              <a:off x="571113" y="1612279"/>
              <a:ext cx="94881" cy="48053"/>
            </a:xfrm>
            <a:custGeom>
              <a:avLst/>
              <a:gdLst>
                <a:gd name="connsiteX0" fmla="*/ 88788 w 94881"/>
                <a:gd name="connsiteY0" fmla="*/ 47006 h 47876"/>
                <a:gd name="connsiteX1" fmla="*/ 0 w 94881"/>
                <a:gd name="connsiteY1" fmla="*/ 14798 h 47876"/>
                <a:gd name="connsiteX2" fmla="*/ 5223 w 94881"/>
                <a:gd name="connsiteY2" fmla="*/ 0 h 47876"/>
                <a:gd name="connsiteX3" fmla="*/ 94882 w 94881"/>
                <a:gd name="connsiteY3" fmla="*/ 33078 h 47876"/>
                <a:gd name="connsiteX4" fmla="*/ 88788 w 94881"/>
                <a:gd name="connsiteY4" fmla="*/ 47876 h 47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47876">
                  <a:moveTo>
                    <a:pt x="88788" y="47006"/>
                  </a:moveTo>
                  <a:cubicBezTo>
                    <a:pt x="60063" y="35689"/>
                    <a:pt x="29596" y="24373"/>
                    <a:pt x="0" y="14798"/>
                  </a:cubicBezTo>
                  <a:lnTo>
                    <a:pt x="5223" y="0"/>
                  </a:lnTo>
                  <a:cubicBezTo>
                    <a:pt x="34819" y="10446"/>
                    <a:pt x="65286" y="20891"/>
                    <a:pt x="94882" y="33078"/>
                  </a:cubicBezTo>
                  <a:lnTo>
                    <a:pt x="88788" y="4787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0" name="Freeform: Shape 4259">
              <a:extLst>
                <a:ext uri="{FF2B5EF4-FFF2-40B4-BE49-F238E27FC236}">
                  <a16:creationId xmlns:a16="http://schemas.microsoft.com/office/drawing/2014/main" id="{370A51A0-40AE-5969-9C86-1EDBC37E6DF9}"/>
                </a:ext>
              </a:extLst>
            </p:cNvPr>
            <p:cNvSpPr/>
            <p:nvPr/>
          </p:nvSpPr>
          <p:spPr>
            <a:xfrm>
              <a:off x="390054" y="1560731"/>
              <a:ext cx="95752" cy="38442"/>
            </a:xfrm>
            <a:custGeom>
              <a:avLst/>
              <a:gdLst>
                <a:gd name="connsiteX0" fmla="*/ 91400 w 95752"/>
                <a:gd name="connsiteY0" fmla="*/ 38301 h 38300"/>
                <a:gd name="connsiteX1" fmla="*/ 0 w 95752"/>
                <a:gd name="connsiteY1" fmla="*/ 15669 h 38300"/>
                <a:gd name="connsiteX2" fmla="*/ 3482 w 95752"/>
                <a:gd name="connsiteY2" fmla="*/ 0 h 38300"/>
                <a:gd name="connsiteX3" fmla="*/ 95752 w 95752"/>
                <a:gd name="connsiteY3" fmla="*/ 22632 h 38300"/>
                <a:gd name="connsiteX4" fmla="*/ 91400 w 95752"/>
                <a:gd name="connsiteY4" fmla="*/ 38301 h 38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8300">
                  <a:moveTo>
                    <a:pt x="91400" y="38301"/>
                  </a:moveTo>
                  <a:cubicBezTo>
                    <a:pt x="60933" y="29596"/>
                    <a:pt x="30467" y="22632"/>
                    <a:pt x="0" y="15669"/>
                  </a:cubicBezTo>
                  <a:lnTo>
                    <a:pt x="3482" y="0"/>
                  </a:lnTo>
                  <a:cubicBezTo>
                    <a:pt x="33949" y="6964"/>
                    <a:pt x="65286" y="13928"/>
                    <a:pt x="95752" y="22632"/>
                  </a:cubicBezTo>
                  <a:lnTo>
                    <a:pt x="91400" y="3830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1" name="Freeform: Shape 4260">
              <a:extLst>
                <a:ext uri="{FF2B5EF4-FFF2-40B4-BE49-F238E27FC236}">
                  <a16:creationId xmlns:a16="http://schemas.microsoft.com/office/drawing/2014/main" id="{FA391B9B-D7FC-2108-DAE4-8A6840B879D6}"/>
                </a:ext>
              </a:extLst>
            </p:cNvPr>
            <p:cNvSpPr/>
            <p:nvPr/>
          </p:nvSpPr>
          <p:spPr>
            <a:xfrm>
              <a:off x="203773" y="1531898"/>
              <a:ext cx="95752" cy="27958"/>
            </a:xfrm>
            <a:custGeom>
              <a:avLst/>
              <a:gdLst>
                <a:gd name="connsiteX0" fmla="*/ 93141 w 95752"/>
                <a:gd name="connsiteY0" fmla="*/ 27855 h 27855"/>
                <a:gd name="connsiteX1" fmla="*/ 0 w 95752"/>
                <a:gd name="connsiteY1" fmla="*/ 15669 h 27855"/>
                <a:gd name="connsiteX2" fmla="*/ 1741 w 95752"/>
                <a:gd name="connsiteY2" fmla="*/ 0 h 27855"/>
                <a:gd name="connsiteX3" fmla="*/ 95752 w 95752"/>
                <a:gd name="connsiteY3" fmla="*/ 12187 h 27855"/>
                <a:gd name="connsiteX4" fmla="*/ 93141 w 95752"/>
                <a:gd name="connsiteY4" fmla="*/ 27855 h 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27855">
                  <a:moveTo>
                    <a:pt x="93141" y="27855"/>
                  </a:moveTo>
                  <a:cubicBezTo>
                    <a:pt x="61804" y="22632"/>
                    <a:pt x="30467" y="19150"/>
                    <a:pt x="0" y="15669"/>
                  </a:cubicBezTo>
                  <a:lnTo>
                    <a:pt x="1741" y="0"/>
                  </a:lnTo>
                  <a:cubicBezTo>
                    <a:pt x="33078" y="3482"/>
                    <a:pt x="65286" y="6964"/>
                    <a:pt x="95752" y="12187"/>
                  </a:cubicBezTo>
                  <a:lnTo>
                    <a:pt x="93141" y="278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2" name="Freeform: Shape 4261">
              <a:extLst>
                <a:ext uri="{FF2B5EF4-FFF2-40B4-BE49-F238E27FC236}">
                  <a16:creationId xmlns:a16="http://schemas.microsoft.com/office/drawing/2014/main" id="{DDA71D65-C469-E146-B103-A60F4683D2E0}"/>
                </a:ext>
              </a:extLst>
            </p:cNvPr>
            <p:cNvSpPr/>
            <p:nvPr/>
          </p:nvSpPr>
          <p:spPr>
            <a:xfrm>
              <a:off x="15750" y="1523161"/>
              <a:ext cx="94881" cy="17473"/>
            </a:xfrm>
            <a:custGeom>
              <a:avLst/>
              <a:gdLst>
                <a:gd name="connsiteX0" fmla="*/ 94011 w 94881"/>
                <a:gd name="connsiteY0" fmla="*/ 17410 h 17409"/>
                <a:gd name="connsiteX1" fmla="*/ 0 w 94881"/>
                <a:gd name="connsiteY1" fmla="*/ 15669 h 17409"/>
                <a:gd name="connsiteX2" fmla="*/ 0 w 94881"/>
                <a:gd name="connsiteY2" fmla="*/ 0 h 17409"/>
                <a:gd name="connsiteX3" fmla="*/ 94882 w 94881"/>
                <a:gd name="connsiteY3" fmla="*/ 1741 h 17409"/>
                <a:gd name="connsiteX4" fmla="*/ 94882 w 94881"/>
                <a:gd name="connsiteY4" fmla="*/ 17410 h 17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17409">
                  <a:moveTo>
                    <a:pt x="94011" y="17410"/>
                  </a:moveTo>
                  <a:cubicBezTo>
                    <a:pt x="62674" y="15669"/>
                    <a:pt x="31337" y="15669"/>
                    <a:pt x="0" y="15669"/>
                  </a:cubicBezTo>
                  <a:lnTo>
                    <a:pt x="0" y="0"/>
                  </a:lnTo>
                  <a:cubicBezTo>
                    <a:pt x="31337" y="0"/>
                    <a:pt x="63545" y="0"/>
                    <a:pt x="94882" y="1741"/>
                  </a:cubicBezTo>
                  <a:lnTo>
                    <a:pt x="94882" y="1741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3" name="Freeform: Shape 4262">
              <a:extLst>
                <a:ext uri="{FF2B5EF4-FFF2-40B4-BE49-F238E27FC236}">
                  <a16:creationId xmlns:a16="http://schemas.microsoft.com/office/drawing/2014/main" id="{28ACFB32-1A05-7AE3-D47A-6327581A10C8}"/>
                </a:ext>
              </a:extLst>
            </p:cNvPr>
            <p:cNvSpPr/>
            <p:nvPr/>
          </p:nvSpPr>
          <p:spPr>
            <a:xfrm>
              <a:off x="9994876" y="6160754"/>
              <a:ext cx="94881" cy="19221"/>
            </a:xfrm>
            <a:custGeom>
              <a:avLst/>
              <a:gdLst>
                <a:gd name="connsiteX0" fmla="*/ 94881 w 94881"/>
                <a:gd name="connsiteY0" fmla="*/ 19150 h 19150"/>
                <a:gd name="connsiteX1" fmla="*/ 0 w 94881"/>
                <a:gd name="connsiteY1" fmla="*/ 15669 h 19150"/>
                <a:gd name="connsiteX2" fmla="*/ 0 w 94881"/>
                <a:gd name="connsiteY2" fmla="*/ 0 h 19150"/>
                <a:gd name="connsiteX3" fmla="*/ 94881 w 94881"/>
                <a:gd name="connsiteY3" fmla="*/ 3482 h 19150"/>
                <a:gd name="connsiteX4" fmla="*/ 94881 w 94881"/>
                <a:gd name="connsiteY4" fmla="*/ 19150 h 19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19150">
                  <a:moveTo>
                    <a:pt x="94881" y="19150"/>
                  </a:moveTo>
                  <a:cubicBezTo>
                    <a:pt x="63544" y="19150"/>
                    <a:pt x="31337" y="17410"/>
                    <a:pt x="0" y="15669"/>
                  </a:cubicBezTo>
                  <a:lnTo>
                    <a:pt x="0" y="0"/>
                  </a:lnTo>
                  <a:cubicBezTo>
                    <a:pt x="32207" y="1741"/>
                    <a:pt x="63544" y="3482"/>
                    <a:pt x="94881" y="3482"/>
                  </a:cubicBezTo>
                  <a:lnTo>
                    <a:pt x="94881" y="1915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4" name="Freeform: Shape 4263">
              <a:extLst>
                <a:ext uri="{FF2B5EF4-FFF2-40B4-BE49-F238E27FC236}">
                  <a16:creationId xmlns:a16="http://schemas.microsoft.com/office/drawing/2014/main" id="{A1DE7CEF-5561-9395-D1F3-5EB00BB4D701}"/>
                </a:ext>
              </a:extLst>
            </p:cNvPr>
            <p:cNvSpPr/>
            <p:nvPr/>
          </p:nvSpPr>
          <p:spPr>
            <a:xfrm>
              <a:off x="10185510" y="6154639"/>
              <a:ext cx="94882" cy="22716"/>
            </a:xfrm>
            <a:custGeom>
              <a:avLst/>
              <a:gdLst>
                <a:gd name="connsiteX0" fmla="*/ 0 w 94882"/>
                <a:gd name="connsiteY0" fmla="*/ 22632 h 22632"/>
                <a:gd name="connsiteX1" fmla="*/ 0 w 94882"/>
                <a:gd name="connsiteY1" fmla="*/ 6964 h 22632"/>
                <a:gd name="connsiteX2" fmla="*/ 93141 w 94882"/>
                <a:gd name="connsiteY2" fmla="*/ 0 h 22632"/>
                <a:gd name="connsiteX3" fmla="*/ 94882 w 94882"/>
                <a:gd name="connsiteY3" fmla="*/ 15669 h 22632"/>
                <a:gd name="connsiteX4" fmla="*/ 0 w 94882"/>
                <a:gd name="connsiteY4" fmla="*/ 22632 h 2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22632">
                  <a:moveTo>
                    <a:pt x="0" y="22632"/>
                  </a:moveTo>
                  <a:lnTo>
                    <a:pt x="0" y="6964"/>
                  </a:lnTo>
                  <a:cubicBezTo>
                    <a:pt x="30467" y="5223"/>
                    <a:pt x="61804" y="3482"/>
                    <a:pt x="93141" y="0"/>
                  </a:cubicBezTo>
                  <a:lnTo>
                    <a:pt x="94882" y="15669"/>
                  </a:lnTo>
                  <a:cubicBezTo>
                    <a:pt x="63545" y="19150"/>
                    <a:pt x="31337" y="20891"/>
                    <a:pt x="0" y="2263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5" name="Freeform: Shape 4264">
              <a:extLst>
                <a:ext uri="{FF2B5EF4-FFF2-40B4-BE49-F238E27FC236}">
                  <a16:creationId xmlns:a16="http://schemas.microsoft.com/office/drawing/2014/main" id="{8A4844F4-09F8-337B-FA80-7091F9D6AA14}"/>
                </a:ext>
              </a:extLst>
            </p:cNvPr>
            <p:cNvSpPr/>
            <p:nvPr/>
          </p:nvSpPr>
          <p:spPr>
            <a:xfrm>
              <a:off x="9805983" y="6138037"/>
              <a:ext cx="95752" cy="29706"/>
            </a:xfrm>
            <a:custGeom>
              <a:avLst/>
              <a:gdLst>
                <a:gd name="connsiteX0" fmla="*/ 94011 w 95752"/>
                <a:gd name="connsiteY0" fmla="*/ 29596 h 29596"/>
                <a:gd name="connsiteX1" fmla="*/ 0 w 95752"/>
                <a:gd name="connsiteY1" fmla="*/ 15669 h 29596"/>
                <a:gd name="connsiteX2" fmla="*/ 2611 w 95752"/>
                <a:gd name="connsiteY2" fmla="*/ 0 h 29596"/>
                <a:gd name="connsiteX3" fmla="*/ 95752 w 95752"/>
                <a:gd name="connsiteY3" fmla="*/ 13928 h 29596"/>
                <a:gd name="connsiteX4" fmla="*/ 94011 w 95752"/>
                <a:gd name="connsiteY4" fmla="*/ 29596 h 2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29596">
                  <a:moveTo>
                    <a:pt x="94011" y="29596"/>
                  </a:moveTo>
                  <a:cubicBezTo>
                    <a:pt x="62674" y="26115"/>
                    <a:pt x="31336" y="20892"/>
                    <a:pt x="0" y="15669"/>
                  </a:cubicBezTo>
                  <a:lnTo>
                    <a:pt x="2611" y="0"/>
                  </a:lnTo>
                  <a:cubicBezTo>
                    <a:pt x="33078" y="5223"/>
                    <a:pt x="64415" y="10446"/>
                    <a:pt x="95752" y="13928"/>
                  </a:cubicBezTo>
                  <a:lnTo>
                    <a:pt x="94011" y="2959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6" name="Freeform: Shape 4265">
              <a:extLst>
                <a:ext uri="{FF2B5EF4-FFF2-40B4-BE49-F238E27FC236}">
                  <a16:creationId xmlns:a16="http://schemas.microsoft.com/office/drawing/2014/main" id="{ADDBF252-C0DE-AD83-991A-7079132F5307}"/>
                </a:ext>
              </a:extLst>
            </p:cNvPr>
            <p:cNvSpPr/>
            <p:nvPr/>
          </p:nvSpPr>
          <p:spPr>
            <a:xfrm>
              <a:off x="10371792" y="6124932"/>
              <a:ext cx="95752" cy="33199"/>
            </a:xfrm>
            <a:custGeom>
              <a:avLst/>
              <a:gdLst>
                <a:gd name="connsiteX0" fmla="*/ 2611 w 95752"/>
                <a:gd name="connsiteY0" fmla="*/ 33078 h 33077"/>
                <a:gd name="connsiteX1" fmla="*/ 0 w 95752"/>
                <a:gd name="connsiteY1" fmla="*/ 17410 h 33077"/>
                <a:gd name="connsiteX2" fmla="*/ 92270 w 95752"/>
                <a:gd name="connsiteY2" fmla="*/ 0 h 33077"/>
                <a:gd name="connsiteX3" fmla="*/ 95752 w 95752"/>
                <a:gd name="connsiteY3" fmla="*/ 15669 h 33077"/>
                <a:gd name="connsiteX4" fmla="*/ 2611 w 95752"/>
                <a:gd name="connsiteY4" fmla="*/ 33078 h 3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3077">
                  <a:moveTo>
                    <a:pt x="2611" y="33078"/>
                  </a:moveTo>
                  <a:lnTo>
                    <a:pt x="0" y="17410"/>
                  </a:lnTo>
                  <a:cubicBezTo>
                    <a:pt x="30466" y="12187"/>
                    <a:pt x="61804" y="6093"/>
                    <a:pt x="92270" y="0"/>
                  </a:cubicBezTo>
                  <a:lnTo>
                    <a:pt x="95752" y="15669"/>
                  </a:lnTo>
                  <a:cubicBezTo>
                    <a:pt x="65286" y="22632"/>
                    <a:pt x="33078" y="28726"/>
                    <a:pt x="2611" y="3307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7" name="Freeform: Shape 4266">
              <a:extLst>
                <a:ext uri="{FF2B5EF4-FFF2-40B4-BE49-F238E27FC236}">
                  <a16:creationId xmlns:a16="http://schemas.microsoft.com/office/drawing/2014/main" id="{73C13E68-F026-EFDA-D3F5-787074F4D326}"/>
                </a:ext>
              </a:extLst>
            </p:cNvPr>
            <p:cNvSpPr/>
            <p:nvPr/>
          </p:nvSpPr>
          <p:spPr>
            <a:xfrm>
              <a:off x="9620571" y="6094353"/>
              <a:ext cx="95752" cy="40190"/>
            </a:xfrm>
            <a:custGeom>
              <a:avLst/>
              <a:gdLst>
                <a:gd name="connsiteX0" fmla="*/ 92271 w 95752"/>
                <a:gd name="connsiteY0" fmla="*/ 39171 h 40042"/>
                <a:gd name="connsiteX1" fmla="*/ 0 w 95752"/>
                <a:gd name="connsiteY1" fmla="*/ 14798 h 40042"/>
                <a:gd name="connsiteX2" fmla="*/ 4353 w 95752"/>
                <a:gd name="connsiteY2" fmla="*/ 0 h 40042"/>
                <a:gd name="connsiteX3" fmla="*/ 95752 w 95752"/>
                <a:gd name="connsiteY3" fmla="*/ 24374 h 40042"/>
                <a:gd name="connsiteX4" fmla="*/ 92271 w 95752"/>
                <a:gd name="connsiteY4" fmla="*/ 40042 h 40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40042">
                  <a:moveTo>
                    <a:pt x="92271" y="39171"/>
                  </a:moveTo>
                  <a:cubicBezTo>
                    <a:pt x="61804" y="32208"/>
                    <a:pt x="30466" y="23503"/>
                    <a:pt x="0" y="14798"/>
                  </a:cubicBezTo>
                  <a:lnTo>
                    <a:pt x="4353" y="0"/>
                  </a:lnTo>
                  <a:cubicBezTo>
                    <a:pt x="33948" y="8705"/>
                    <a:pt x="65286" y="17410"/>
                    <a:pt x="95752" y="24374"/>
                  </a:cubicBezTo>
                  <a:lnTo>
                    <a:pt x="92271" y="4004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8" name="Freeform: Shape 4267">
              <a:extLst>
                <a:ext uri="{FF2B5EF4-FFF2-40B4-BE49-F238E27FC236}">
                  <a16:creationId xmlns:a16="http://schemas.microsoft.com/office/drawing/2014/main" id="{C5305C1B-D2EC-EEA2-3CF2-3796AC566F97}"/>
                </a:ext>
              </a:extLst>
            </p:cNvPr>
            <p:cNvSpPr/>
            <p:nvPr/>
          </p:nvSpPr>
          <p:spPr>
            <a:xfrm>
              <a:off x="9442124" y="6029700"/>
              <a:ext cx="94010" cy="49801"/>
            </a:xfrm>
            <a:custGeom>
              <a:avLst/>
              <a:gdLst>
                <a:gd name="connsiteX0" fmla="*/ 88788 w 94010"/>
                <a:gd name="connsiteY0" fmla="*/ 49617 h 49617"/>
                <a:gd name="connsiteX1" fmla="*/ 0 w 94010"/>
                <a:gd name="connsiteY1" fmla="*/ 14798 h 49617"/>
                <a:gd name="connsiteX2" fmla="*/ 6093 w 94010"/>
                <a:gd name="connsiteY2" fmla="*/ 0 h 49617"/>
                <a:gd name="connsiteX3" fmla="*/ 94011 w 94010"/>
                <a:gd name="connsiteY3" fmla="*/ 34819 h 49617"/>
                <a:gd name="connsiteX4" fmla="*/ 88788 w 94010"/>
                <a:gd name="connsiteY4" fmla="*/ 49617 h 49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010" h="49617">
                  <a:moveTo>
                    <a:pt x="88788" y="49617"/>
                  </a:moveTo>
                  <a:cubicBezTo>
                    <a:pt x="59192" y="39171"/>
                    <a:pt x="29596" y="26985"/>
                    <a:pt x="0" y="14798"/>
                  </a:cubicBezTo>
                  <a:lnTo>
                    <a:pt x="6093" y="0"/>
                  </a:lnTo>
                  <a:cubicBezTo>
                    <a:pt x="34818" y="12187"/>
                    <a:pt x="64415" y="23503"/>
                    <a:pt x="94011" y="34819"/>
                  </a:cubicBezTo>
                  <a:lnTo>
                    <a:pt x="88788" y="4961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69" name="Freeform: Shape 4268">
              <a:extLst>
                <a:ext uri="{FF2B5EF4-FFF2-40B4-BE49-F238E27FC236}">
                  <a16:creationId xmlns:a16="http://schemas.microsoft.com/office/drawing/2014/main" id="{21B3204B-9461-EEB1-2898-29D33C13E9BE}"/>
                </a:ext>
              </a:extLst>
            </p:cNvPr>
            <p:cNvSpPr/>
            <p:nvPr/>
          </p:nvSpPr>
          <p:spPr>
            <a:xfrm>
              <a:off x="9271511" y="5945824"/>
              <a:ext cx="91400" cy="58537"/>
            </a:xfrm>
            <a:custGeom>
              <a:avLst/>
              <a:gdLst>
                <a:gd name="connsiteX0" fmla="*/ 84436 w 91400"/>
                <a:gd name="connsiteY0" fmla="*/ 58322 h 58321"/>
                <a:gd name="connsiteX1" fmla="*/ 0 w 91400"/>
                <a:gd name="connsiteY1" fmla="*/ 13928 h 58321"/>
                <a:gd name="connsiteX2" fmla="*/ 7835 w 91400"/>
                <a:gd name="connsiteY2" fmla="*/ 0 h 58321"/>
                <a:gd name="connsiteX3" fmla="*/ 91400 w 91400"/>
                <a:gd name="connsiteY3" fmla="*/ 44394 h 58321"/>
                <a:gd name="connsiteX4" fmla="*/ 84436 w 91400"/>
                <a:gd name="connsiteY4" fmla="*/ 58322 h 58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00" h="58321">
                  <a:moveTo>
                    <a:pt x="84436" y="58322"/>
                  </a:moveTo>
                  <a:cubicBezTo>
                    <a:pt x="56581" y="44394"/>
                    <a:pt x="27856" y="29596"/>
                    <a:pt x="0" y="13928"/>
                  </a:cubicBezTo>
                  <a:lnTo>
                    <a:pt x="7835" y="0"/>
                  </a:lnTo>
                  <a:cubicBezTo>
                    <a:pt x="34819" y="15668"/>
                    <a:pt x="63545" y="30466"/>
                    <a:pt x="91400" y="44394"/>
                  </a:cubicBezTo>
                  <a:lnTo>
                    <a:pt x="84436" y="5832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0" name="Freeform: Shape 4269">
              <a:extLst>
                <a:ext uri="{FF2B5EF4-FFF2-40B4-BE49-F238E27FC236}">
                  <a16:creationId xmlns:a16="http://schemas.microsoft.com/office/drawing/2014/main" id="{4C722849-41E5-DBB5-F74E-6BFF29403315}"/>
                </a:ext>
              </a:extLst>
            </p:cNvPr>
            <p:cNvSpPr/>
            <p:nvPr/>
          </p:nvSpPr>
          <p:spPr>
            <a:xfrm>
              <a:off x="9111344" y="5842728"/>
              <a:ext cx="87047" cy="67274"/>
            </a:xfrm>
            <a:custGeom>
              <a:avLst/>
              <a:gdLst>
                <a:gd name="connsiteX0" fmla="*/ 78343 w 87047"/>
                <a:gd name="connsiteY0" fmla="*/ 67026 h 67026"/>
                <a:gd name="connsiteX1" fmla="*/ 0 w 87047"/>
                <a:gd name="connsiteY1" fmla="*/ 13057 h 67026"/>
                <a:gd name="connsiteX2" fmla="*/ 9575 w 87047"/>
                <a:gd name="connsiteY2" fmla="*/ 0 h 67026"/>
                <a:gd name="connsiteX3" fmla="*/ 87048 w 87047"/>
                <a:gd name="connsiteY3" fmla="*/ 53099 h 67026"/>
                <a:gd name="connsiteX4" fmla="*/ 78343 w 87047"/>
                <a:gd name="connsiteY4" fmla="*/ 66156 h 67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047" h="67026">
                  <a:moveTo>
                    <a:pt x="78343" y="67026"/>
                  </a:moveTo>
                  <a:cubicBezTo>
                    <a:pt x="51358" y="49617"/>
                    <a:pt x="25244" y="32207"/>
                    <a:pt x="0" y="13057"/>
                  </a:cubicBezTo>
                  <a:lnTo>
                    <a:pt x="9575" y="0"/>
                  </a:lnTo>
                  <a:cubicBezTo>
                    <a:pt x="34819" y="18280"/>
                    <a:pt x="60933" y="36560"/>
                    <a:pt x="87048" y="53099"/>
                  </a:cubicBezTo>
                  <a:lnTo>
                    <a:pt x="78343" y="6615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1" name="Freeform: Shape 4270">
              <a:extLst>
                <a:ext uri="{FF2B5EF4-FFF2-40B4-BE49-F238E27FC236}">
                  <a16:creationId xmlns:a16="http://schemas.microsoft.com/office/drawing/2014/main" id="{BDB2DF33-AD6E-F1B5-E86E-2742343BDB73}"/>
                </a:ext>
              </a:extLst>
            </p:cNvPr>
            <p:cNvSpPr/>
            <p:nvPr/>
          </p:nvSpPr>
          <p:spPr>
            <a:xfrm>
              <a:off x="8964233" y="5723031"/>
              <a:ext cx="81824" cy="74264"/>
            </a:xfrm>
            <a:custGeom>
              <a:avLst/>
              <a:gdLst>
                <a:gd name="connsiteX0" fmla="*/ 72250 w 81824"/>
                <a:gd name="connsiteY0" fmla="*/ 73991 h 73990"/>
                <a:gd name="connsiteX1" fmla="*/ 0 w 81824"/>
                <a:gd name="connsiteY1" fmla="*/ 11316 h 73990"/>
                <a:gd name="connsiteX2" fmla="*/ 10446 w 81824"/>
                <a:gd name="connsiteY2" fmla="*/ 0 h 73990"/>
                <a:gd name="connsiteX3" fmla="*/ 81825 w 81824"/>
                <a:gd name="connsiteY3" fmla="*/ 61804 h 73990"/>
                <a:gd name="connsiteX4" fmla="*/ 72250 w 81824"/>
                <a:gd name="connsiteY4" fmla="*/ 73991 h 7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824" h="73990">
                  <a:moveTo>
                    <a:pt x="72250" y="73991"/>
                  </a:moveTo>
                  <a:cubicBezTo>
                    <a:pt x="47876" y="53970"/>
                    <a:pt x="23503" y="33078"/>
                    <a:pt x="0" y="11316"/>
                  </a:cubicBezTo>
                  <a:lnTo>
                    <a:pt x="10446" y="0"/>
                  </a:lnTo>
                  <a:cubicBezTo>
                    <a:pt x="33948" y="20892"/>
                    <a:pt x="57452" y="41783"/>
                    <a:pt x="81825" y="61804"/>
                  </a:cubicBezTo>
                  <a:lnTo>
                    <a:pt x="72250" y="7399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2" name="Freeform: Shape 4271">
              <a:extLst>
                <a:ext uri="{FF2B5EF4-FFF2-40B4-BE49-F238E27FC236}">
                  <a16:creationId xmlns:a16="http://schemas.microsoft.com/office/drawing/2014/main" id="{9BE370A0-A073-2AD4-17B0-A7ED5BB8348D}"/>
                </a:ext>
              </a:extLst>
            </p:cNvPr>
            <p:cNvSpPr/>
            <p:nvPr/>
          </p:nvSpPr>
          <p:spPr>
            <a:xfrm>
              <a:off x="8831051" y="5588482"/>
              <a:ext cx="75731" cy="81253"/>
            </a:xfrm>
            <a:custGeom>
              <a:avLst/>
              <a:gdLst>
                <a:gd name="connsiteX0" fmla="*/ 64415 w 75731"/>
                <a:gd name="connsiteY0" fmla="*/ 80084 h 80953"/>
                <a:gd name="connsiteX1" fmla="*/ 0 w 75731"/>
                <a:gd name="connsiteY1" fmla="*/ 10446 h 80953"/>
                <a:gd name="connsiteX2" fmla="*/ 12187 w 75731"/>
                <a:gd name="connsiteY2" fmla="*/ 0 h 80953"/>
                <a:gd name="connsiteX3" fmla="*/ 75732 w 75731"/>
                <a:gd name="connsiteY3" fmla="*/ 69638 h 80953"/>
                <a:gd name="connsiteX4" fmla="*/ 64415 w 75731"/>
                <a:gd name="connsiteY4" fmla="*/ 80954 h 80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31" h="80953">
                  <a:moveTo>
                    <a:pt x="64415" y="80084"/>
                  </a:moveTo>
                  <a:cubicBezTo>
                    <a:pt x="42653" y="57451"/>
                    <a:pt x="20891" y="33948"/>
                    <a:pt x="0" y="10446"/>
                  </a:cubicBezTo>
                  <a:lnTo>
                    <a:pt x="12187" y="0"/>
                  </a:lnTo>
                  <a:cubicBezTo>
                    <a:pt x="33078" y="23503"/>
                    <a:pt x="53970" y="47005"/>
                    <a:pt x="75732" y="69638"/>
                  </a:cubicBezTo>
                  <a:lnTo>
                    <a:pt x="64415" y="809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3" name="Freeform: Shape 4272">
              <a:extLst>
                <a:ext uri="{FF2B5EF4-FFF2-40B4-BE49-F238E27FC236}">
                  <a16:creationId xmlns:a16="http://schemas.microsoft.com/office/drawing/2014/main" id="{621E6A10-EE10-CB59-0484-2A138F0633C6}"/>
                </a:ext>
              </a:extLst>
            </p:cNvPr>
            <p:cNvSpPr/>
            <p:nvPr/>
          </p:nvSpPr>
          <p:spPr>
            <a:xfrm>
              <a:off x="8714407" y="5439078"/>
              <a:ext cx="68767" cy="85622"/>
            </a:xfrm>
            <a:custGeom>
              <a:avLst/>
              <a:gdLst>
                <a:gd name="connsiteX0" fmla="*/ 56580 w 68767"/>
                <a:gd name="connsiteY0" fmla="*/ 85307 h 85306"/>
                <a:gd name="connsiteX1" fmla="*/ 0 w 68767"/>
                <a:gd name="connsiteY1" fmla="*/ 8705 h 85306"/>
                <a:gd name="connsiteX2" fmla="*/ 13057 w 68767"/>
                <a:gd name="connsiteY2" fmla="*/ 0 h 85306"/>
                <a:gd name="connsiteX3" fmla="*/ 68768 w 68767"/>
                <a:gd name="connsiteY3" fmla="*/ 75732 h 85306"/>
                <a:gd name="connsiteX4" fmla="*/ 56580 w 68767"/>
                <a:gd name="connsiteY4" fmla="*/ 85307 h 85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67" h="85306">
                  <a:moveTo>
                    <a:pt x="56580" y="85307"/>
                  </a:moveTo>
                  <a:cubicBezTo>
                    <a:pt x="37430" y="60063"/>
                    <a:pt x="18280" y="34819"/>
                    <a:pt x="0" y="8705"/>
                  </a:cubicBezTo>
                  <a:lnTo>
                    <a:pt x="13057" y="0"/>
                  </a:lnTo>
                  <a:cubicBezTo>
                    <a:pt x="30466" y="26115"/>
                    <a:pt x="49617" y="51358"/>
                    <a:pt x="68768" y="75732"/>
                  </a:cubicBezTo>
                  <a:lnTo>
                    <a:pt x="56580" y="853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4" name="Freeform: Shape 4273">
              <a:extLst>
                <a:ext uri="{FF2B5EF4-FFF2-40B4-BE49-F238E27FC236}">
                  <a16:creationId xmlns:a16="http://schemas.microsoft.com/office/drawing/2014/main" id="{7F9FE2FE-96FC-EC6A-30FE-4137AF3386EF}"/>
                </a:ext>
              </a:extLst>
            </p:cNvPr>
            <p:cNvSpPr/>
            <p:nvPr/>
          </p:nvSpPr>
          <p:spPr>
            <a:xfrm>
              <a:off x="8615173" y="5277445"/>
              <a:ext cx="60932" cy="90864"/>
            </a:xfrm>
            <a:custGeom>
              <a:avLst/>
              <a:gdLst>
                <a:gd name="connsiteX0" fmla="*/ 47005 w 60932"/>
                <a:gd name="connsiteY0" fmla="*/ 90529 h 90529"/>
                <a:gd name="connsiteX1" fmla="*/ 0 w 60932"/>
                <a:gd name="connsiteY1" fmla="*/ 7834 h 90529"/>
                <a:gd name="connsiteX2" fmla="*/ 13927 w 60932"/>
                <a:gd name="connsiteY2" fmla="*/ 0 h 90529"/>
                <a:gd name="connsiteX3" fmla="*/ 60933 w 60932"/>
                <a:gd name="connsiteY3" fmla="*/ 81825 h 90529"/>
                <a:gd name="connsiteX4" fmla="*/ 47876 w 60932"/>
                <a:gd name="connsiteY4" fmla="*/ 89659 h 9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932" h="90529">
                  <a:moveTo>
                    <a:pt x="47005" y="90529"/>
                  </a:moveTo>
                  <a:cubicBezTo>
                    <a:pt x="30466" y="63545"/>
                    <a:pt x="14798" y="35689"/>
                    <a:pt x="0" y="7834"/>
                  </a:cubicBezTo>
                  <a:lnTo>
                    <a:pt x="13927" y="0"/>
                  </a:lnTo>
                  <a:cubicBezTo>
                    <a:pt x="28725" y="27855"/>
                    <a:pt x="44394" y="54840"/>
                    <a:pt x="60933" y="81825"/>
                  </a:cubicBezTo>
                  <a:lnTo>
                    <a:pt x="47876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5" name="Freeform: Shape 4274">
              <a:extLst>
                <a:ext uri="{FF2B5EF4-FFF2-40B4-BE49-F238E27FC236}">
                  <a16:creationId xmlns:a16="http://schemas.microsoft.com/office/drawing/2014/main" id="{12471713-2311-AE77-6FCA-0292088AFFF9}"/>
                </a:ext>
              </a:extLst>
            </p:cNvPr>
            <p:cNvSpPr/>
            <p:nvPr/>
          </p:nvSpPr>
          <p:spPr>
            <a:xfrm>
              <a:off x="8535089" y="5106200"/>
              <a:ext cx="52229" cy="93485"/>
            </a:xfrm>
            <a:custGeom>
              <a:avLst/>
              <a:gdLst>
                <a:gd name="connsiteX0" fmla="*/ 37430 w 52229"/>
                <a:gd name="connsiteY0" fmla="*/ 93141 h 93140"/>
                <a:gd name="connsiteX1" fmla="*/ 0 w 52229"/>
                <a:gd name="connsiteY1" fmla="*/ 6093 h 93140"/>
                <a:gd name="connsiteX2" fmla="*/ 14799 w 52229"/>
                <a:gd name="connsiteY2" fmla="*/ 0 h 93140"/>
                <a:gd name="connsiteX3" fmla="*/ 52229 w 52229"/>
                <a:gd name="connsiteY3" fmla="*/ 86177 h 93140"/>
                <a:gd name="connsiteX4" fmla="*/ 38301 w 52229"/>
                <a:gd name="connsiteY4" fmla="*/ 93141 h 9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229" h="93140">
                  <a:moveTo>
                    <a:pt x="37430" y="93141"/>
                  </a:moveTo>
                  <a:cubicBezTo>
                    <a:pt x="24374" y="64415"/>
                    <a:pt x="11317" y="34819"/>
                    <a:pt x="0" y="6093"/>
                  </a:cubicBezTo>
                  <a:lnTo>
                    <a:pt x="14799" y="0"/>
                  </a:lnTo>
                  <a:cubicBezTo>
                    <a:pt x="26115" y="28726"/>
                    <a:pt x="39172" y="58322"/>
                    <a:pt x="52229" y="86177"/>
                  </a:cubicBezTo>
                  <a:lnTo>
                    <a:pt x="38301" y="9314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6" name="Freeform: Shape 4275">
              <a:extLst>
                <a:ext uri="{FF2B5EF4-FFF2-40B4-BE49-F238E27FC236}">
                  <a16:creationId xmlns:a16="http://schemas.microsoft.com/office/drawing/2014/main" id="{C41DC5B9-F752-0D2E-B241-5418C6A7CCB8}"/>
                </a:ext>
              </a:extLst>
            </p:cNvPr>
            <p:cNvSpPr/>
            <p:nvPr/>
          </p:nvSpPr>
          <p:spPr>
            <a:xfrm>
              <a:off x="8474156" y="4927091"/>
              <a:ext cx="42653" cy="96107"/>
            </a:xfrm>
            <a:custGeom>
              <a:avLst/>
              <a:gdLst>
                <a:gd name="connsiteX0" fmla="*/ 27855 w 42653"/>
                <a:gd name="connsiteY0" fmla="*/ 95752 h 95752"/>
                <a:gd name="connsiteX1" fmla="*/ 0 w 42653"/>
                <a:gd name="connsiteY1" fmla="*/ 4353 h 95752"/>
                <a:gd name="connsiteX2" fmla="*/ 15669 w 42653"/>
                <a:gd name="connsiteY2" fmla="*/ 0 h 95752"/>
                <a:gd name="connsiteX3" fmla="*/ 42653 w 42653"/>
                <a:gd name="connsiteY3" fmla="*/ 90529 h 95752"/>
                <a:gd name="connsiteX4" fmla="*/ 27855 w 42653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653" h="95752">
                  <a:moveTo>
                    <a:pt x="27855" y="95752"/>
                  </a:moveTo>
                  <a:cubicBezTo>
                    <a:pt x="17409" y="66156"/>
                    <a:pt x="8705" y="34819"/>
                    <a:pt x="0" y="4353"/>
                  </a:cubicBezTo>
                  <a:lnTo>
                    <a:pt x="15669" y="0"/>
                  </a:lnTo>
                  <a:cubicBezTo>
                    <a:pt x="23503" y="30467"/>
                    <a:pt x="33078" y="60933"/>
                    <a:pt x="42653" y="90529"/>
                  </a:cubicBezTo>
                  <a:lnTo>
                    <a:pt x="27855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7" name="Freeform: Shape 4276">
              <a:extLst>
                <a:ext uri="{FF2B5EF4-FFF2-40B4-BE49-F238E27FC236}">
                  <a16:creationId xmlns:a16="http://schemas.microsoft.com/office/drawing/2014/main" id="{7900508A-992B-440B-89A1-41A55486C5EE}"/>
                </a:ext>
              </a:extLst>
            </p:cNvPr>
            <p:cNvSpPr/>
            <p:nvPr/>
          </p:nvSpPr>
          <p:spPr>
            <a:xfrm>
              <a:off x="8434985" y="4741867"/>
              <a:ext cx="33077" cy="96980"/>
            </a:xfrm>
            <a:custGeom>
              <a:avLst/>
              <a:gdLst>
                <a:gd name="connsiteX0" fmla="*/ 17409 w 33077"/>
                <a:gd name="connsiteY0" fmla="*/ 96623 h 96622"/>
                <a:gd name="connsiteX1" fmla="*/ 0 w 33077"/>
                <a:gd name="connsiteY1" fmla="*/ 2612 h 96622"/>
                <a:gd name="connsiteX2" fmla="*/ 15669 w 33077"/>
                <a:gd name="connsiteY2" fmla="*/ 0 h 96622"/>
                <a:gd name="connsiteX3" fmla="*/ 33078 w 33077"/>
                <a:gd name="connsiteY3" fmla="*/ 92270 h 96622"/>
                <a:gd name="connsiteX4" fmla="*/ 17409 w 33077"/>
                <a:gd name="connsiteY4" fmla="*/ 95752 h 9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77" h="96622">
                  <a:moveTo>
                    <a:pt x="17409" y="96623"/>
                  </a:moveTo>
                  <a:cubicBezTo>
                    <a:pt x="10445" y="66156"/>
                    <a:pt x="5223" y="33948"/>
                    <a:pt x="0" y="2612"/>
                  </a:cubicBezTo>
                  <a:lnTo>
                    <a:pt x="15669" y="0"/>
                  </a:lnTo>
                  <a:cubicBezTo>
                    <a:pt x="20021" y="30467"/>
                    <a:pt x="26114" y="61804"/>
                    <a:pt x="33078" y="92270"/>
                  </a:cubicBezTo>
                  <a:lnTo>
                    <a:pt x="17409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8" name="Freeform: Shape 4277">
              <a:extLst>
                <a:ext uri="{FF2B5EF4-FFF2-40B4-BE49-F238E27FC236}">
                  <a16:creationId xmlns:a16="http://schemas.microsoft.com/office/drawing/2014/main" id="{45056E12-B447-BED5-85BD-DF683DF08069}"/>
                </a:ext>
              </a:extLst>
            </p:cNvPr>
            <p:cNvSpPr/>
            <p:nvPr/>
          </p:nvSpPr>
          <p:spPr>
            <a:xfrm>
              <a:off x="8415834" y="4554896"/>
              <a:ext cx="21761" cy="95232"/>
            </a:xfrm>
            <a:custGeom>
              <a:avLst/>
              <a:gdLst>
                <a:gd name="connsiteX0" fmla="*/ 6963 w 21761"/>
                <a:gd name="connsiteY0" fmla="*/ 94882 h 94881"/>
                <a:gd name="connsiteX1" fmla="*/ 0 w 21761"/>
                <a:gd name="connsiteY1" fmla="*/ 0 h 94881"/>
                <a:gd name="connsiteX2" fmla="*/ 15669 w 21761"/>
                <a:gd name="connsiteY2" fmla="*/ 0 h 94881"/>
                <a:gd name="connsiteX3" fmla="*/ 21762 w 21761"/>
                <a:gd name="connsiteY3" fmla="*/ 93141 h 94881"/>
                <a:gd name="connsiteX4" fmla="*/ 6093 w 21761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61" h="94881">
                  <a:moveTo>
                    <a:pt x="6963" y="94882"/>
                  </a:moveTo>
                  <a:cubicBezTo>
                    <a:pt x="4352" y="63545"/>
                    <a:pt x="1741" y="31337"/>
                    <a:pt x="0" y="0"/>
                  </a:cubicBezTo>
                  <a:lnTo>
                    <a:pt x="15669" y="0"/>
                  </a:lnTo>
                  <a:cubicBezTo>
                    <a:pt x="16539" y="30466"/>
                    <a:pt x="19151" y="61804"/>
                    <a:pt x="21762" y="93141"/>
                  </a:cubicBezTo>
                  <a:lnTo>
                    <a:pt x="6093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79" name="Freeform: Shape 4278">
              <a:extLst>
                <a:ext uri="{FF2B5EF4-FFF2-40B4-BE49-F238E27FC236}">
                  <a16:creationId xmlns:a16="http://schemas.microsoft.com/office/drawing/2014/main" id="{1C6C66E4-5639-0F3D-2E2F-AC7021F6E8D4}"/>
                </a:ext>
              </a:extLst>
            </p:cNvPr>
            <p:cNvSpPr/>
            <p:nvPr/>
          </p:nvSpPr>
          <p:spPr>
            <a:xfrm>
              <a:off x="8414964" y="322337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9 w 15668"/>
                <a:gd name="connsiteY1" fmla="*/ 0 h 94881"/>
                <a:gd name="connsiteX2" fmla="*/ 15669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9" y="0"/>
                  </a:lnTo>
                  <a:lnTo>
                    <a:pt x="15669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0" name="Freeform: Shape 4279">
              <a:extLst>
                <a:ext uri="{FF2B5EF4-FFF2-40B4-BE49-F238E27FC236}">
                  <a16:creationId xmlns:a16="http://schemas.microsoft.com/office/drawing/2014/main" id="{8BE55BA9-38AB-950A-E28F-2CA95F5E7049}"/>
                </a:ext>
              </a:extLst>
            </p:cNvPr>
            <p:cNvSpPr/>
            <p:nvPr/>
          </p:nvSpPr>
          <p:spPr>
            <a:xfrm>
              <a:off x="6739299" y="1523161"/>
              <a:ext cx="94881" cy="17473"/>
            </a:xfrm>
            <a:custGeom>
              <a:avLst/>
              <a:gdLst>
                <a:gd name="connsiteX0" fmla="*/ 94011 w 94881"/>
                <a:gd name="connsiteY0" fmla="*/ 17410 h 17409"/>
                <a:gd name="connsiteX1" fmla="*/ 0 w 94881"/>
                <a:gd name="connsiteY1" fmla="*/ 15669 h 17409"/>
                <a:gd name="connsiteX2" fmla="*/ 0 w 94881"/>
                <a:gd name="connsiteY2" fmla="*/ 0 h 17409"/>
                <a:gd name="connsiteX3" fmla="*/ 94881 w 94881"/>
                <a:gd name="connsiteY3" fmla="*/ 1741 h 17409"/>
                <a:gd name="connsiteX4" fmla="*/ 94881 w 94881"/>
                <a:gd name="connsiteY4" fmla="*/ 17410 h 17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17409">
                  <a:moveTo>
                    <a:pt x="94011" y="17410"/>
                  </a:moveTo>
                  <a:cubicBezTo>
                    <a:pt x="62674" y="15669"/>
                    <a:pt x="31337" y="15669"/>
                    <a:pt x="0" y="15669"/>
                  </a:cubicBezTo>
                  <a:lnTo>
                    <a:pt x="0" y="0"/>
                  </a:lnTo>
                  <a:cubicBezTo>
                    <a:pt x="31337" y="0"/>
                    <a:pt x="63545" y="0"/>
                    <a:pt x="94881" y="1741"/>
                  </a:cubicBezTo>
                  <a:lnTo>
                    <a:pt x="94881" y="1741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1" name="Freeform: Shape 4280">
              <a:extLst>
                <a:ext uri="{FF2B5EF4-FFF2-40B4-BE49-F238E27FC236}">
                  <a16:creationId xmlns:a16="http://schemas.microsoft.com/office/drawing/2014/main" id="{763AC388-A5A5-B0E5-1F71-187FAE930877}"/>
                </a:ext>
              </a:extLst>
            </p:cNvPr>
            <p:cNvSpPr/>
            <p:nvPr/>
          </p:nvSpPr>
          <p:spPr>
            <a:xfrm>
              <a:off x="10555462" y="6074258"/>
              <a:ext cx="94882" cy="42811"/>
            </a:xfrm>
            <a:custGeom>
              <a:avLst/>
              <a:gdLst>
                <a:gd name="connsiteX0" fmla="*/ 4353 w 94882"/>
                <a:gd name="connsiteY0" fmla="*/ 42653 h 42653"/>
                <a:gd name="connsiteX1" fmla="*/ 0 w 94882"/>
                <a:gd name="connsiteY1" fmla="*/ 27855 h 42653"/>
                <a:gd name="connsiteX2" fmla="*/ 89660 w 94882"/>
                <a:gd name="connsiteY2" fmla="*/ 0 h 42653"/>
                <a:gd name="connsiteX3" fmla="*/ 94882 w 94882"/>
                <a:gd name="connsiteY3" fmla="*/ 14798 h 42653"/>
                <a:gd name="connsiteX4" fmla="*/ 4353 w 94882"/>
                <a:gd name="connsiteY4" fmla="*/ 42653 h 42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42653">
                  <a:moveTo>
                    <a:pt x="4353" y="42653"/>
                  </a:moveTo>
                  <a:lnTo>
                    <a:pt x="0" y="27855"/>
                  </a:lnTo>
                  <a:cubicBezTo>
                    <a:pt x="30467" y="19151"/>
                    <a:pt x="60063" y="9575"/>
                    <a:pt x="89660" y="0"/>
                  </a:cubicBezTo>
                  <a:lnTo>
                    <a:pt x="94882" y="14798"/>
                  </a:lnTo>
                  <a:cubicBezTo>
                    <a:pt x="65286" y="25244"/>
                    <a:pt x="34819" y="34819"/>
                    <a:pt x="4353" y="4265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2" name="Freeform: Shape 4281">
              <a:extLst>
                <a:ext uri="{FF2B5EF4-FFF2-40B4-BE49-F238E27FC236}">
                  <a16:creationId xmlns:a16="http://schemas.microsoft.com/office/drawing/2014/main" id="{81C4D623-E8F9-46BA-DA00-FBD8DFE51B1B}"/>
                </a:ext>
              </a:extLst>
            </p:cNvPr>
            <p:cNvSpPr/>
            <p:nvPr/>
          </p:nvSpPr>
          <p:spPr>
            <a:xfrm>
              <a:off x="10733909" y="6001741"/>
              <a:ext cx="93140" cy="53296"/>
            </a:xfrm>
            <a:custGeom>
              <a:avLst/>
              <a:gdLst>
                <a:gd name="connsiteX0" fmla="*/ 6093 w 93140"/>
                <a:gd name="connsiteY0" fmla="*/ 53099 h 53099"/>
                <a:gd name="connsiteX1" fmla="*/ 0 w 93140"/>
                <a:gd name="connsiteY1" fmla="*/ 38301 h 53099"/>
                <a:gd name="connsiteX2" fmla="*/ 86177 w 93140"/>
                <a:gd name="connsiteY2" fmla="*/ 0 h 53099"/>
                <a:gd name="connsiteX3" fmla="*/ 93141 w 93140"/>
                <a:gd name="connsiteY3" fmla="*/ 13928 h 53099"/>
                <a:gd name="connsiteX4" fmla="*/ 6093 w 93140"/>
                <a:gd name="connsiteY4" fmla="*/ 52228 h 53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140" h="53099">
                  <a:moveTo>
                    <a:pt x="6093" y="53099"/>
                  </a:moveTo>
                  <a:lnTo>
                    <a:pt x="0" y="38301"/>
                  </a:lnTo>
                  <a:cubicBezTo>
                    <a:pt x="28726" y="26985"/>
                    <a:pt x="57452" y="13928"/>
                    <a:pt x="86177" y="0"/>
                  </a:cubicBezTo>
                  <a:lnTo>
                    <a:pt x="93141" y="13928"/>
                  </a:lnTo>
                  <a:cubicBezTo>
                    <a:pt x="64415" y="27855"/>
                    <a:pt x="35690" y="40042"/>
                    <a:pt x="6093" y="5222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3" name="Freeform: Shape 4282">
              <a:extLst>
                <a:ext uri="{FF2B5EF4-FFF2-40B4-BE49-F238E27FC236}">
                  <a16:creationId xmlns:a16="http://schemas.microsoft.com/office/drawing/2014/main" id="{EA73A1C6-A56A-4B63-6756-0B60C3FC0D0F}"/>
                </a:ext>
              </a:extLst>
            </p:cNvPr>
            <p:cNvSpPr/>
            <p:nvPr/>
          </p:nvSpPr>
          <p:spPr>
            <a:xfrm>
              <a:off x="10903652" y="5912624"/>
              <a:ext cx="89659" cy="61159"/>
            </a:xfrm>
            <a:custGeom>
              <a:avLst/>
              <a:gdLst>
                <a:gd name="connsiteX0" fmla="*/ 7835 w 89659"/>
                <a:gd name="connsiteY0" fmla="*/ 60933 h 60933"/>
                <a:gd name="connsiteX1" fmla="*/ 0 w 89659"/>
                <a:gd name="connsiteY1" fmla="*/ 47006 h 60933"/>
                <a:gd name="connsiteX2" fmla="*/ 80954 w 89659"/>
                <a:gd name="connsiteY2" fmla="*/ 0 h 60933"/>
                <a:gd name="connsiteX3" fmla="*/ 89660 w 89659"/>
                <a:gd name="connsiteY3" fmla="*/ 13057 h 60933"/>
                <a:gd name="connsiteX4" fmla="*/ 7835 w 89659"/>
                <a:gd name="connsiteY4" fmla="*/ 60933 h 6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59" h="60933">
                  <a:moveTo>
                    <a:pt x="7835" y="60933"/>
                  </a:moveTo>
                  <a:lnTo>
                    <a:pt x="0" y="47006"/>
                  </a:lnTo>
                  <a:cubicBezTo>
                    <a:pt x="27856" y="32207"/>
                    <a:pt x="54840" y="15669"/>
                    <a:pt x="80954" y="0"/>
                  </a:cubicBezTo>
                  <a:lnTo>
                    <a:pt x="89660" y="13057"/>
                  </a:lnTo>
                  <a:cubicBezTo>
                    <a:pt x="62674" y="29596"/>
                    <a:pt x="34819" y="46135"/>
                    <a:pt x="7835" y="6093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4" name="Freeform: Shape 4283">
              <a:extLst>
                <a:ext uri="{FF2B5EF4-FFF2-40B4-BE49-F238E27FC236}">
                  <a16:creationId xmlns:a16="http://schemas.microsoft.com/office/drawing/2014/main" id="{C0AA8EDC-0DC1-CD15-A3D4-994785A27213}"/>
                </a:ext>
              </a:extLst>
            </p:cNvPr>
            <p:cNvSpPr/>
            <p:nvPr/>
          </p:nvSpPr>
          <p:spPr>
            <a:xfrm>
              <a:off x="11064690" y="5803412"/>
              <a:ext cx="85306" cy="69895"/>
            </a:xfrm>
            <a:custGeom>
              <a:avLst/>
              <a:gdLst>
                <a:gd name="connsiteX0" fmla="*/ 8705 w 85306"/>
                <a:gd name="connsiteY0" fmla="*/ 69638 h 69637"/>
                <a:gd name="connsiteX1" fmla="*/ 0 w 85306"/>
                <a:gd name="connsiteY1" fmla="*/ 56581 h 69637"/>
                <a:gd name="connsiteX2" fmla="*/ 75731 w 85306"/>
                <a:gd name="connsiteY2" fmla="*/ 0 h 69637"/>
                <a:gd name="connsiteX3" fmla="*/ 85306 w 85306"/>
                <a:gd name="connsiteY3" fmla="*/ 12187 h 69637"/>
                <a:gd name="connsiteX4" fmla="*/ 8705 w 85306"/>
                <a:gd name="connsiteY4" fmla="*/ 68768 h 69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306" h="69637">
                  <a:moveTo>
                    <a:pt x="8705" y="69638"/>
                  </a:moveTo>
                  <a:lnTo>
                    <a:pt x="0" y="56581"/>
                  </a:lnTo>
                  <a:cubicBezTo>
                    <a:pt x="25244" y="38301"/>
                    <a:pt x="51358" y="20021"/>
                    <a:pt x="75731" y="0"/>
                  </a:cubicBezTo>
                  <a:lnTo>
                    <a:pt x="85306" y="12187"/>
                  </a:lnTo>
                  <a:cubicBezTo>
                    <a:pt x="60062" y="32207"/>
                    <a:pt x="34818" y="50487"/>
                    <a:pt x="8705" y="6876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5" name="Freeform: Shape 4284">
              <a:extLst>
                <a:ext uri="{FF2B5EF4-FFF2-40B4-BE49-F238E27FC236}">
                  <a16:creationId xmlns:a16="http://schemas.microsoft.com/office/drawing/2014/main" id="{1863E45E-7338-9A32-5FEF-09366C4700E9}"/>
                </a:ext>
              </a:extLst>
            </p:cNvPr>
            <p:cNvSpPr/>
            <p:nvPr/>
          </p:nvSpPr>
          <p:spPr>
            <a:xfrm>
              <a:off x="11211801" y="5677598"/>
              <a:ext cx="80083" cy="76885"/>
            </a:xfrm>
            <a:custGeom>
              <a:avLst/>
              <a:gdLst>
                <a:gd name="connsiteX0" fmla="*/ 10445 w 80083"/>
                <a:gd name="connsiteY0" fmla="*/ 76602 h 76601"/>
                <a:gd name="connsiteX1" fmla="*/ 0 w 80083"/>
                <a:gd name="connsiteY1" fmla="*/ 64415 h 76601"/>
                <a:gd name="connsiteX2" fmla="*/ 68767 w 80083"/>
                <a:gd name="connsiteY2" fmla="*/ 0 h 76601"/>
                <a:gd name="connsiteX3" fmla="*/ 80084 w 80083"/>
                <a:gd name="connsiteY3" fmla="*/ 11316 h 76601"/>
                <a:gd name="connsiteX4" fmla="*/ 10445 w 80083"/>
                <a:gd name="connsiteY4" fmla="*/ 76602 h 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83" h="76601">
                  <a:moveTo>
                    <a:pt x="10445" y="76602"/>
                  </a:moveTo>
                  <a:lnTo>
                    <a:pt x="0" y="64415"/>
                  </a:lnTo>
                  <a:cubicBezTo>
                    <a:pt x="23502" y="43524"/>
                    <a:pt x="47005" y="21762"/>
                    <a:pt x="68767" y="0"/>
                  </a:cubicBezTo>
                  <a:lnTo>
                    <a:pt x="80084" y="11316"/>
                  </a:lnTo>
                  <a:cubicBezTo>
                    <a:pt x="57450" y="33949"/>
                    <a:pt x="33948" y="55711"/>
                    <a:pt x="10445" y="7660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6" name="Freeform: Shape 4285">
              <a:extLst>
                <a:ext uri="{FF2B5EF4-FFF2-40B4-BE49-F238E27FC236}">
                  <a16:creationId xmlns:a16="http://schemas.microsoft.com/office/drawing/2014/main" id="{E4EA3D54-9EF5-53CF-0152-67FD7D9E9DD9}"/>
                </a:ext>
              </a:extLst>
            </p:cNvPr>
            <p:cNvSpPr/>
            <p:nvPr/>
          </p:nvSpPr>
          <p:spPr>
            <a:xfrm>
              <a:off x="11346723" y="5538680"/>
              <a:ext cx="73120" cy="82127"/>
            </a:xfrm>
            <a:custGeom>
              <a:avLst/>
              <a:gdLst>
                <a:gd name="connsiteX0" fmla="*/ 11317 w 73120"/>
                <a:gd name="connsiteY0" fmla="*/ 81825 h 81824"/>
                <a:gd name="connsiteX1" fmla="*/ 0 w 73120"/>
                <a:gd name="connsiteY1" fmla="*/ 71379 h 81824"/>
                <a:gd name="connsiteX2" fmla="*/ 60934 w 73120"/>
                <a:gd name="connsiteY2" fmla="*/ 0 h 81824"/>
                <a:gd name="connsiteX3" fmla="*/ 73121 w 73120"/>
                <a:gd name="connsiteY3" fmla="*/ 9575 h 81824"/>
                <a:gd name="connsiteX4" fmla="*/ 11317 w 73120"/>
                <a:gd name="connsiteY4" fmla="*/ 81825 h 81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120" h="81824">
                  <a:moveTo>
                    <a:pt x="11317" y="81825"/>
                  </a:moveTo>
                  <a:lnTo>
                    <a:pt x="0" y="71379"/>
                  </a:lnTo>
                  <a:cubicBezTo>
                    <a:pt x="20892" y="47876"/>
                    <a:pt x="41784" y="24374"/>
                    <a:pt x="60934" y="0"/>
                  </a:cubicBezTo>
                  <a:lnTo>
                    <a:pt x="73121" y="9575"/>
                  </a:lnTo>
                  <a:cubicBezTo>
                    <a:pt x="53099" y="33949"/>
                    <a:pt x="32208" y="58322"/>
                    <a:pt x="11317" y="81825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7" name="Freeform: Shape 4286">
              <a:extLst>
                <a:ext uri="{FF2B5EF4-FFF2-40B4-BE49-F238E27FC236}">
                  <a16:creationId xmlns:a16="http://schemas.microsoft.com/office/drawing/2014/main" id="{3DE3153F-52CE-559E-E421-F6A3CCC97FAF}"/>
                </a:ext>
              </a:extLst>
            </p:cNvPr>
            <p:cNvSpPr/>
            <p:nvPr/>
          </p:nvSpPr>
          <p:spPr>
            <a:xfrm>
              <a:off x="11464238" y="5384036"/>
              <a:ext cx="66155" cy="88243"/>
            </a:xfrm>
            <a:custGeom>
              <a:avLst/>
              <a:gdLst>
                <a:gd name="connsiteX0" fmla="*/ 13057 w 66155"/>
                <a:gd name="connsiteY0" fmla="*/ 87918 h 87917"/>
                <a:gd name="connsiteX1" fmla="*/ 0 w 66155"/>
                <a:gd name="connsiteY1" fmla="*/ 78343 h 87917"/>
                <a:gd name="connsiteX2" fmla="*/ 53099 w 66155"/>
                <a:gd name="connsiteY2" fmla="*/ 0 h 87917"/>
                <a:gd name="connsiteX3" fmla="*/ 66156 w 66155"/>
                <a:gd name="connsiteY3" fmla="*/ 8705 h 87917"/>
                <a:gd name="connsiteX4" fmla="*/ 13057 w 66155"/>
                <a:gd name="connsiteY4" fmla="*/ 87918 h 8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155" h="87917">
                  <a:moveTo>
                    <a:pt x="13057" y="87918"/>
                  </a:moveTo>
                  <a:lnTo>
                    <a:pt x="0" y="78343"/>
                  </a:lnTo>
                  <a:cubicBezTo>
                    <a:pt x="18281" y="53099"/>
                    <a:pt x="35690" y="26985"/>
                    <a:pt x="53099" y="0"/>
                  </a:cubicBezTo>
                  <a:lnTo>
                    <a:pt x="66156" y="8705"/>
                  </a:lnTo>
                  <a:cubicBezTo>
                    <a:pt x="48746" y="35689"/>
                    <a:pt x="31337" y="61804"/>
                    <a:pt x="13057" y="8791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8" name="Freeform: Shape 4287">
              <a:extLst>
                <a:ext uri="{FF2B5EF4-FFF2-40B4-BE49-F238E27FC236}">
                  <a16:creationId xmlns:a16="http://schemas.microsoft.com/office/drawing/2014/main" id="{FEE4B7E7-7EBE-3BCF-EFD9-78E8DBC9F6C7}"/>
                </a:ext>
              </a:extLst>
            </p:cNvPr>
            <p:cNvSpPr/>
            <p:nvPr/>
          </p:nvSpPr>
          <p:spPr>
            <a:xfrm>
              <a:off x="11565213" y="5218907"/>
              <a:ext cx="57451" cy="91738"/>
            </a:xfrm>
            <a:custGeom>
              <a:avLst/>
              <a:gdLst>
                <a:gd name="connsiteX0" fmla="*/ 13928 w 57451"/>
                <a:gd name="connsiteY0" fmla="*/ 91400 h 91400"/>
                <a:gd name="connsiteX1" fmla="*/ 0 w 57451"/>
                <a:gd name="connsiteY1" fmla="*/ 83566 h 91400"/>
                <a:gd name="connsiteX2" fmla="*/ 43524 w 57451"/>
                <a:gd name="connsiteY2" fmla="*/ 0 h 91400"/>
                <a:gd name="connsiteX3" fmla="*/ 57452 w 57451"/>
                <a:gd name="connsiteY3" fmla="*/ 6964 h 91400"/>
                <a:gd name="connsiteX4" fmla="*/ 13057 w 57451"/>
                <a:gd name="connsiteY4" fmla="*/ 91400 h 9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451" h="91400">
                  <a:moveTo>
                    <a:pt x="13928" y="91400"/>
                  </a:moveTo>
                  <a:lnTo>
                    <a:pt x="0" y="83566"/>
                  </a:lnTo>
                  <a:cubicBezTo>
                    <a:pt x="15668" y="56581"/>
                    <a:pt x="29596" y="27856"/>
                    <a:pt x="43524" y="0"/>
                  </a:cubicBezTo>
                  <a:lnTo>
                    <a:pt x="57452" y="6964"/>
                  </a:lnTo>
                  <a:cubicBezTo>
                    <a:pt x="43524" y="35689"/>
                    <a:pt x="28726" y="63545"/>
                    <a:pt x="13057" y="9140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89" name="Freeform: Shape 4288">
              <a:extLst>
                <a:ext uri="{FF2B5EF4-FFF2-40B4-BE49-F238E27FC236}">
                  <a16:creationId xmlns:a16="http://schemas.microsoft.com/office/drawing/2014/main" id="{A715EB26-4D15-4AB3-E10C-49358480BAF4}"/>
                </a:ext>
              </a:extLst>
            </p:cNvPr>
            <p:cNvSpPr/>
            <p:nvPr/>
          </p:nvSpPr>
          <p:spPr>
            <a:xfrm>
              <a:off x="11647908" y="5044167"/>
              <a:ext cx="48746" cy="94359"/>
            </a:xfrm>
            <a:custGeom>
              <a:avLst/>
              <a:gdLst>
                <a:gd name="connsiteX0" fmla="*/ 14798 w 48746"/>
                <a:gd name="connsiteY0" fmla="*/ 94011 h 94011"/>
                <a:gd name="connsiteX1" fmla="*/ 0 w 48746"/>
                <a:gd name="connsiteY1" fmla="*/ 87918 h 94011"/>
                <a:gd name="connsiteX2" fmla="*/ 33948 w 48746"/>
                <a:gd name="connsiteY2" fmla="*/ 0 h 94011"/>
                <a:gd name="connsiteX3" fmla="*/ 48746 w 48746"/>
                <a:gd name="connsiteY3" fmla="*/ 5223 h 94011"/>
                <a:gd name="connsiteX4" fmla="*/ 14798 w 48746"/>
                <a:gd name="connsiteY4" fmla="*/ 94011 h 94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746" h="94011">
                  <a:moveTo>
                    <a:pt x="14798" y="94011"/>
                  </a:moveTo>
                  <a:lnTo>
                    <a:pt x="0" y="87918"/>
                  </a:lnTo>
                  <a:cubicBezTo>
                    <a:pt x="12187" y="59192"/>
                    <a:pt x="23503" y="29596"/>
                    <a:pt x="33948" y="0"/>
                  </a:cubicBezTo>
                  <a:lnTo>
                    <a:pt x="48746" y="5223"/>
                  </a:lnTo>
                  <a:cubicBezTo>
                    <a:pt x="38301" y="34819"/>
                    <a:pt x="26985" y="65286"/>
                    <a:pt x="14798" y="9401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0" name="Freeform: Shape 4289">
              <a:extLst>
                <a:ext uri="{FF2B5EF4-FFF2-40B4-BE49-F238E27FC236}">
                  <a16:creationId xmlns:a16="http://schemas.microsoft.com/office/drawing/2014/main" id="{FBE4A1E9-921E-CE24-6736-A6673F8E1F96}"/>
                </a:ext>
              </a:extLst>
            </p:cNvPr>
            <p:cNvSpPr/>
            <p:nvPr/>
          </p:nvSpPr>
          <p:spPr>
            <a:xfrm>
              <a:off x="11711452" y="4862438"/>
              <a:ext cx="39172" cy="96107"/>
            </a:xfrm>
            <a:custGeom>
              <a:avLst/>
              <a:gdLst>
                <a:gd name="connsiteX0" fmla="*/ 14798 w 39172"/>
                <a:gd name="connsiteY0" fmla="*/ 95752 h 95752"/>
                <a:gd name="connsiteX1" fmla="*/ 0 w 39172"/>
                <a:gd name="connsiteY1" fmla="*/ 91400 h 95752"/>
                <a:gd name="connsiteX2" fmla="*/ 23503 w 39172"/>
                <a:gd name="connsiteY2" fmla="*/ 0 h 95752"/>
                <a:gd name="connsiteX3" fmla="*/ 39172 w 39172"/>
                <a:gd name="connsiteY3" fmla="*/ 3482 h 95752"/>
                <a:gd name="connsiteX4" fmla="*/ 14798 w 39172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72" h="95752">
                  <a:moveTo>
                    <a:pt x="14798" y="95752"/>
                  </a:moveTo>
                  <a:lnTo>
                    <a:pt x="0" y="91400"/>
                  </a:lnTo>
                  <a:cubicBezTo>
                    <a:pt x="8705" y="61804"/>
                    <a:pt x="16539" y="30466"/>
                    <a:pt x="23503" y="0"/>
                  </a:cubicBezTo>
                  <a:lnTo>
                    <a:pt x="39172" y="3482"/>
                  </a:lnTo>
                  <a:cubicBezTo>
                    <a:pt x="32208" y="33948"/>
                    <a:pt x="24373" y="65286"/>
                    <a:pt x="14798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1" name="Freeform: Shape 4290">
              <a:extLst>
                <a:ext uri="{FF2B5EF4-FFF2-40B4-BE49-F238E27FC236}">
                  <a16:creationId xmlns:a16="http://schemas.microsoft.com/office/drawing/2014/main" id="{02516079-9897-6767-51F9-1A6CD8EC1FC5}"/>
                </a:ext>
              </a:extLst>
            </p:cNvPr>
            <p:cNvSpPr/>
            <p:nvPr/>
          </p:nvSpPr>
          <p:spPr>
            <a:xfrm>
              <a:off x="11753236" y="4676340"/>
              <a:ext cx="28724" cy="96107"/>
            </a:xfrm>
            <a:custGeom>
              <a:avLst/>
              <a:gdLst>
                <a:gd name="connsiteX0" fmla="*/ 15668 w 28724"/>
                <a:gd name="connsiteY0" fmla="*/ 95752 h 95752"/>
                <a:gd name="connsiteX1" fmla="*/ 0 w 28724"/>
                <a:gd name="connsiteY1" fmla="*/ 93141 h 95752"/>
                <a:gd name="connsiteX2" fmla="*/ 13057 w 28724"/>
                <a:gd name="connsiteY2" fmla="*/ 0 h 95752"/>
                <a:gd name="connsiteX3" fmla="*/ 28725 w 28724"/>
                <a:gd name="connsiteY3" fmla="*/ 1741 h 95752"/>
                <a:gd name="connsiteX4" fmla="*/ 15668 w 28724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4" h="95752">
                  <a:moveTo>
                    <a:pt x="15668" y="95752"/>
                  </a:moveTo>
                  <a:lnTo>
                    <a:pt x="0" y="93141"/>
                  </a:lnTo>
                  <a:cubicBezTo>
                    <a:pt x="5223" y="62674"/>
                    <a:pt x="9575" y="31337"/>
                    <a:pt x="13057" y="0"/>
                  </a:cubicBezTo>
                  <a:lnTo>
                    <a:pt x="28725" y="1741"/>
                  </a:lnTo>
                  <a:cubicBezTo>
                    <a:pt x="25243" y="33078"/>
                    <a:pt x="20891" y="64415"/>
                    <a:pt x="15668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2" name="Freeform: Shape 4291">
              <a:extLst>
                <a:ext uri="{FF2B5EF4-FFF2-40B4-BE49-F238E27FC236}">
                  <a16:creationId xmlns:a16="http://schemas.microsoft.com/office/drawing/2014/main" id="{63DF31FE-CEB4-7C3A-A7C8-FC3B87A782AB}"/>
                </a:ext>
              </a:extLst>
            </p:cNvPr>
            <p:cNvSpPr/>
            <p:nvPr/>
          </p:nvSpPr>
          <p:spPr>
            <a:xfrm>
              <a:off x="11774998" y="4487621"/>
              <a:ext cx="18279" cy="95232"/>
            </a:xfrm>
            <a:custGeom>
              <a:avLst/>
              <a:gdLst>
                <a:gd name="connsiteX0" fmla="*/ 15668 w 18279"/>
                <a:gd name="connsiteY0" fmla="*/ 94882 h 94881"/>
                <a:gd name="connsiteX1" fmla="*/ 0 w 18279"/>
                <a:gd name="connsiteY1" fmla="*/ 94882 h 94881"/>
                <a:gd name="connsiteX2" fmla="*/ 2611 w 18279"/>
                <a:gd name="connsiteY2" fmla="*/ 0 h 94881"/>
                <a:gd name="connsiteX3" fmla="*/ 18279 w 18279"/>
                <a:gd name="connsiteY3" fmla="*/ 0 h 94881"/>
                <a:gd name="connsiteX4" fmla="*/ 15668 w 18279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79" h="94881">
                  <a:moveTo>
                    <a:pt x="15668" y="94882"/>
                  </a:moveTo>
                  <a:lnTo>
                    <a:pt x="0" y="94882"/>
                  </a:lnTo>
                  <a:cubicBezTo>
                    <a:pt x="1740" y="62674"/>
                    <a:pt x="2611" y="31337"/>
                    <a:pt x="2611" y="0"/>
                  </a:cubicBezTo>
                  <a:lnTo>
                    <a:pt x="18279" y="0"/>
                  </a:lnTo>
                  <a:cubicBezTo>
                    <a:pt x="18279" y="31337"/>
                    <a:pt x="17409" y="63545"/>
                    <a:pt x="15668" y="9488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3" name="Freeform: Shape 4292">
              <a:extLst>
                <a:ext uri="{FF2B5EF4-FFF2-40B4-BE49-F238E27FC236}">
                  <a16:creationId xmlns:a16="http://schemas.microsoft.com/office/drawing/2014/main" id="{6FC098E1-CA8D-BB5C-C4C1-D0AB3995D2EF}"/>
                </a:ext>
              </a:extLst>
            </p:cNvPr>
            <p:cNvSpPr/>
            <p:nvPr/>
          </p:nvSpPr>
          <p:spPr>
            <a:xfrm>
              <a:off x="11777609" y="4297155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4" name="Freeform: Shape 4293">
              <a:extLst>
                <a:ext uri="{FF2B5EF4-FFF2-40B4-BE49-F238E27FC236}">
                  <a16:creationId xmlns:a16="http://schemas.microsoft.com/office/drawing/2014/main" id="{06123066-BBC2-AC6C-273D-39235AFBE549}"/>
                </a:ext>
              </a:extLst>
            </p:cNvPr>
            <p:cNvSpPr/>
            <p:nvPr/>
          </p:nvSpPr>
          <p:spPr>
            <a:xfrm>
              <a:off x="11777609" y="4107562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5" name="Freeform: Shape 4294">
              <a:extLst>
                <a:ext uri="{FF2B5EF4-FFF2-40B4-BE49-F238E27FC236}">
                  <a16:creationId xmlns:a16="http://schemas.microsoft.com/office/drawing/2014/main" id="{7EAFE2E0-A21B-680E-0CE5-1680F34082E5}"/>
                </a:ext>
              </a:extLst>
            </p:cNvPr>
            <p:cNvSpPr/>
            <p:nvPr/>
          </p:nvSpPr>
          <p:spPr>
            <a:xfrm>
              <a:off x="11777609" y="3917096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6" name="Freeform: Shape 4295">
              <a:extLst>
                <a:ext uri="{FF2B5EF4-FFF2-40B4-BE49-F238E27FC236}">
                  <a16:creationId xmlns:a16="http://schemas.microsoft.com/office/drawing/2014/main" id="{CEE8B47C-F0EA-118F-FC56-63DA47E8A479}"/>
                </a:ext>
              </a:extLst>
            </p:cNvPr>
            <p:cNvSpPr/>
            <p:nvPr/>
          </p:nvSpPr>
          <p:spPr>
            <a:xfrm>
              <a:off x="11777609" y="372662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7" name="Freeform: Shape 4296">
              <a:extLst>
                <a:ext uri="{FF2B5EF4-FFF2-40B4-BE49-F238E27FC236}">
                  <a16:creationId xmlns:a16="http://schemas.microsoft.com/office/drawing/2014/main" id="{22F5A4D9-87AB-E2C7-026E-B95BC3AD69F8}"/>
                </a:ext>
              </a:extLst>
            </p:cNvPr>
            <p:cNvSpPr/>
            <p:nvPr/>
          </p:nvSpPr>
          <p:spPr>
            <a:xfrm>
              <a:off x="11777609" y="3537036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8" name="Freeform: Shape 4297">
              <a:extLst>
                <a:ext uri="{FF2B5EF4-FFF2-40B4-BE49-F238E27FC236}">
                  <a16:creationId xmlns:a16="http://schemas.microsoft.com/office/drawing/2014/main" id="{44D80FC1-27CD-B0EE-1648-68E526AA8EB6}"/>
                </a:ext>
              </a:extLst>
            </p:cNvPr>
            <p:cNvSpPr/>
            <p:nvPr/>
          </p:nvSpPr>
          <p:spPr>
            <a:xfrm>
              <a:off x="11777609" y="3346571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299" name="Freeform: Shape 4298">
              <a:extLst>
                <a:ext uri="{FF2B5EF4-FFF2-40B4-BE49-F238E27FC236}">
                  <a16:creationId xmlns:a16="http://schemas.microsoft.com/office/drawing/2014/main" id="{41148BE8-AD68-577A-A1C6-B3B8080BA630}"/>
                </a:ext>
              </a:extLst>
            </p:cNvPr>
            <p:cNvSpPr/>
            <p:nvPr/>
          </p:nvSpPr>
          <p:spPr>
            <a:xfrm>
              <a:off x="11777609" y="3156104"/>
              <a:ext cx="16539" cy="95232"/>
            </a:xfrm>
            <a:custGeom>
              <a:avLst/>
              <a:gdLst>
                <a:gd name="connsiteX0" fmla="*/ 15668 w 16539"/>
                <a:gd name="connsiteY0" fmla="*/ 94882 h 94881"/>
                <a:gd name="connsiteX1" fmla="*/ 0 w 16539"/>
                <a:gd name="connsiteY1" fmla="*/ 94882 h 94881"/>
                <a:gd name="connsiteX2" fmla="*/ 0 w 16539"/>
                <a:gd name="connsiteY2" fmla="*/ 62674 h 94881"/>
                <a:gd name="connsiteX3" fmla="*/ 870 w 16539"/>
                <a:gd name="connsiteY3" fmla="*/ 0 h 94881"/>
                <a:gd name="connsiteX4" fmla="*/ 16539 w 16539"/>
                <a:gd name="connsiteY4" fmla="*/ 0 h 94881"/>
                <a:gd name="connsiteX5" fmla="*/ 15668 w 16539"/>
                <a:gd name="connsiteY5" fmla="*/ 62674 h 94881"/>
                <a:gd name="connsiteX6" fmla="*/ 15668 w 16539"/>
                <a:gd name="connsiteY6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39" h="94881">
                  <a:moveTo>
                    <a:pt x="15668" y="94882"/>
                  </a:moveTo>
                  <a:lnTo>
                    <a:pt x="0" y="94882"/>
                  </a:lnTo>
                  <a:lnTo>
                    <a:pt x="0" y="62674"/>
                  </a:lnTo>
                  <a:cubicBezTo>
                    <a:pt x="0" y="41783"/>
                    <a:pt x="0" y="20891"/>
                    <a:pt x="870" y="0"/>
                  </a:cubicBezTo>
                  <a:lnTo>
                    <a:pt x="16539" y="0"/>
                  </a:lnTo>
                  <a:cubicBezTo>
                    <a:pt x="16539" y="20891"/>
                    <a:pt x="15668" y="41783"/>
                    <a:pt x="15668" y="62674"/>
                  </a:cubicBezTo>
                  <a:lnTo>
                    <a:pt x="15668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grpSp>
          <p:nvGrpSpPr>
            <p:cNvPr id="4300" name="Group 4299">
              <a:extLst>
                <a:ext uri="{FF2B5EF4-FFF2-40B4-BE49-F238E27FC236}">
                  <a16:creationId xmlns:a16="http://schemas.microsoft.com/office/drawing/2014/main" id="{285FC0B7-3C50-8959-27C6-72FD12DCB947}"/>
                </a:ext>
              </a:extLst>
            </p:cNvPr>
            <p:cNvGrpSpPr/>
            <p:nvPr/>
          </p:nvGrpSpPr>
          <p:grpSpPr>
            <a:xfrm>
              <a:off x="12326008" y="1523161"/>
              <a:ext cx="13496718" cy="4655940"/>
              <a:chOff x="12326008" y="1523161"/>
              <a:chExt cx="13496718" cy="4655940"/>
            </a:xfrm>
          </p:grpSpPr>
          <p:sp>
            <p:nvSpPr>
              <p:cNvPr id="4407" name="Freeform: Shape 4406">
                <a:extLst>
                  <a:ext uri="{FF2B5EF4-FFF2-40B4-BE49-F238E27FC236}">
                    <a16:creationId xmlns:a16="http://schemas.microsoft.com/office/drawing/2014/main" id="{A87918CA-9DBD-3921-4AF4-CD25BC7CBE8A}"/>
                  </a:ext>
                </a:extLst>
              </p:cNvPr>
              <p:cNvSpPr/>
              <p:nvPr/>
            </p:nvSpPr>
            <p:spPr>
              <a:xfrm>
                <a:off x="12326008" y="1938168"/>
                <a:ext cx="46136" cy="43684"/>
              </a:xfrm>
              <a:custGeom>
                <a:avLst/>
                <a:gdLst>
                  <a:gd name="connsiteX0" fmla="*/ 10447 w 46136"/>
                  <a:gd name="connsiteY0" fmla="*/ 42653 h 43523"/>
                  <a:gd name="connsiteX1" fmla="*/ 0 w 46136"/>
                  <a:gd name="connsiteY1" fmla="*/ 31337 h 43523"/>
                  <a:gd name="connsiteX2" fmla="*/ 35690 w 46136"/>
                  <a:gd name="connsiteY2" fmla="*/ 0 h 43523"/>
                  <a:gd name="connsiteX3" fmla="*/ 46136 w 46136"/>
                  <a:gd name="connsiteY3" fmla="*/ 12187 h 43523"/>
                  <a:gd name="connsiteX4" fmla="*/ 11317 w 46136"/>
                  <a:gd name="connsiteY4" fmla="*/ 43524 h 435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136" h="43523">
                    <a:moveTo>
                      <a:pt x="10447" y="42653"/>
                    </a:moveTo>
                    <a:lnTo>
                      <a:pt x="0" y="31337"/>
                    </a:lnTo>
                    <a:cubicBezTo>
                      <a:pt x="11317" y="20891"/>
                      <a:pt x="23503" y="9575"/>
                      <a:pt x="35690" y="0"/>
                    </a:cubicBezTo>
                    <a:lnTo>
                      <a:pt x="46136" y="12187"/>
                    </a:lnTo>
                    <a:cubicBezTo>
                      <a:pt x="33950" y="22632"/>
                      <a:pt x="22633" y="33078"/>
                      <a:pt x="11317" y="43524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08" name="Freeform: Shape 4407">
                <a:extLst>
                  <a:ext uri="{FF2B5EF4-FFF2-40B4-BE49-F238E27FC236}">
                    <a16:creationId xmlns:a16="http://schemas.microsoft.com/office/drawing/2014/main" id="{3540DD72-3F73-95EA-F09B-8F869C939AF8}"/>
                  </a:ext>
                </a:extLst>
              </p:cNvPr>
              <p:cNvSpPr/>
              <p:nvPr/>
            </p:nvSpPr>
            <p:spPr>
              <a:xfrm>
                <a:off x="25776591" y="1938168"/>
                <a:ext cx="46135" cy="43684"/>
              </a:xfrm>
              <a:custGeom>
                <a:avLst/>
                <a:gdLst>
                  <a:gd name="connsiteX0" fmla="*/ 10445 w 46135"/>
                  <a:gd name="connsiteY0" fmla="*/ 42653 h 43523"/>
                  <a:gd name="connsiteX1" fmla="*/ 0 w 46135"/>
                  <a:gd name="connsiteY1" fmla="*/ 31337 h 43523"/>
                  <a:gd name="connsiteX2" fmla="*/ 35687 w 46135"/>
                  <a:gd name="connsiteY2" fmla="*/ 0 h 43523"/>
                  <a:gd name="connsiteX3" fmla="*/ 46135 w 46135"/>
                  <a:gd name="connsiteY3" fmla="*/ 12187 h 43523"/>
                  <a:gd name="connsiteX4" fmla="*/ 11314 w 46135"/>
                  <a:gd name="connsiteY4" fmla="*/ 43524 h 435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135" h="43523">
                    <a:moveTo>
                      <a:pt x="10445" y="42653"/>
                    </a:moveTo>
                    <a:lnTo>
                      <a:pt x="0" y="31337"/>
                    </a:lnTo>
                    <a:cubicBezTo>
                      <a:pt x="11314" y="20891"/>
                      <a:pt x="23502" y="9575"/>
                      <a:pt x="35687" y="0"/>
                    </a:cubicBezTo>
                    <a:lnTo>
                      <a:pt x="46135" y="12187"/>
                    </a:lnTo>
                    <a:cubicBezTo>
                      <a:pt x="33947" y="22632"/>
                      <a:pt x="22631" y="33078"/>
                      <a:pt x="11314" y="43524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09" name="Freeform: Shape 4408">
                <a:extLst>
                  <a:ext uri="{FF2B5EF4-FFF2-40B4-BE49-F238E27FC236}">
                    <a16:creationId xmlns:a16="http://schemas.microsoft.com/office/drawing/2014/main" id="{51D33E43-70A6-0E90-3318-04552ED1173E}"/>
                  </a:ext>
                </a:extLst>
              </p:cNvPr>
              <p:cNvSpPr/>
              <p:nvPr/>
            </p:nvSpPr>
            <p:spPr>
              <a:xfrm>
                <a:off x="25234284" y="2032527"/>
                <a:ext cx="487466" cy="1049312"/>
              </a:xfrm>
              <a:custGeom>
                <a:avLst/>
                <a:gdLst>
                  <a:gd name="connsiteX0" fmla="*/ 15668 w 487466"/>
                  <a:gd name="connsiteY0" fmla="*/ 1045441 h 1045440"/>
                  <a:gd name="connsiteX1" fmla="*/ 0 w 487466"/>
                  <a:gd name="connsiteY1" fmla="*/ 1045441 h 1045440"/>
                  <a:gd name="connsiteX2" fmla="*/ 9574 w 487466"/>
                  <a:gd name="connsiteY2" fmla="*/ 954911 h 1045440"/>
                  <a:gd name="connsiteX3" fmla="*/ 25245 w 487466"/>
                  <a:gd name="connsiteY3" fmla="*/ 956652 h 1045440"/>
                  <a:gd name="connsiteX4" fmla="*/ 15668 w 487466"/>
                  <a:gd name="connsiteY4" fmla="*/ 1045441 h 1045440"/>
                  <a:gd name="connsiteX5" fmla="*/ 39172 w 487466"/>
                  <a:gd name="connsiteY5" fmla="*/ 867864 h 1045440"/>
                  <a:gd name="connsiteX6" fmla="*/ 23502 w 487466"/>
                  <a:gd name="connsiteY6" fmla="*/ 865252 h 1045440"/>
                  <a:gd name="connsiteX7" fmla="*/ 42652 w 487466"/>
                  <a:gd name="connsiteY7" fmla="*/ 777334 h 1045440"/>
                  <a:gd name="connsiteX8" fmla="*/ 58323 w 487466"/>
                  <a:gd name="connsiteY8" fmla="*/ 780816 h 1045440"/>
                  <a:gd name="connsiteX9" fmla="*/ 39172 w 487466"/>
                  <a:gd name="connsiteY9" fmla="*/ 867864 h 1045440"/>
                  <a:gd name="connsiteX10" fmla="*/ 81825 w 487466"/>
                  <a:gd name="connsiteY10" fmla="*/ 694639 h 1045440"/>
                  <a:gd name="connsiteX11" fmla="*/ 67026 w 487466"/>
                  <a:gd name="connsiteY11" fmla="*/ 690287 h 1045440"/>
                  <a:gd name="connsiteX12" fmla="*/ 95753 w 487466"/>
                  <a:gd name="connsiteY12" fmla="*/ 604980 h 1045440"/>
                  <a:gd name="connsiteX13" fmla="*/ 110549 w 487466"/>
                  <a:gd name="connsiteY13" fmla="*/ 610203 h 1045440"/>
                  <a:gd name="connsiteX14" fmla="*/ 82696 w 487466"/>
                  <a:gd name="connsiteY14" fmla="*/ 694639 h 1045440"/>
                  <a:gd name="connsiteX15" fmla="*/ 142757 w 487466"/>
                  <a:gd name="connsiteY15" fmla="*/ 527508 h 1045440"/>
                  <a:gd name="connsiteX16" fmla="*/ 127960 w 487466"/>
                  <a:gd name="connsiteY16" fmla="*/ 521415 h 1045440"/>
                  <a:gd name="connsiteX17" fmla="*/ 165390 w 487466"/>
                  <a:gd name="connsiteY17" fmla="*/ 439590 h 1045440"/>
                  <a:gd name="connsiteX18" fmla="*/ 179318 w 487466"/>
                  <a:gd name="connsiteY18" fmla="*/ 446554 h 1045440"/>
                  <a:gd name="connsiteX19" fmla="*/ 141888 w 487466"/>
                  <a:gd name="connsiteY19" fmla="*/ 527508 h 1045440"/>
                  <a:gd name="connsiteX20" fmla="*/ 221101 w 487466"/>
                  <a:gd name="connsiteY20" fmla="*/ 367341 h 1045440"/>
                  <a:gd name="connsiteX21" fmla="*/ 207174 w 487466"/>
                  <a:gd name="connsiteY21" fmla="*/ 359506 h 1045440"/>
                  <a:gd name="connsiteX22" fmla="*/ 253309 w 487466"/>
                  <a:gd name="connsiteY22" fmla="*/ 282034 h 1045440"/>
                  <a:gd name="connsiteX23" fmla="*/ 266365 w 487466"/>
                  <a:gd name="connsiteY23" fmla="*/ 290739 h 1045440"/>
                  <a:gd name="connsiteX24" fmla="*/ 221101 w 487466"/>
                  <a:gd name="connsiteY24" fmla="*/ 367341 h 1045440"/>
                  <a:gd name="connsiteX25" fmla="*/ 316852 w 487466"/>
                  <a:gd name="connsiteY25" fmla="*/ 215878 h 1045440"/>
                  <a:gd name="connsiteX26" fmla="*/ 303795 w 487466"/>
                  <a:gd name="connsiteY26" fmla="*/ 207173 h 1045440"/>
                  <a:gd name="connsiteX27" fmla="*/ 357764 w 487466"/>
                  <a:gd name="connsiteY27" fmla="*/ 134924 h 1045440"/>
                  <a:gd name="connsiteX28" fmla="*/ 369952 w 487466"/>
                  <a:gd name="connsiteY28" fmla="*/ 144499 h 1045440"/>
                  <a:gd name="connsiteX29" fmla="*/ 316852 w 487466"/>
                  <a:gd name="connsiteY29" fmla="*/ 215878 h 1045440"/>
                  <a:gd name="connsiteX30" fmla="*/ 427404 w 487466"/>
                  <a:gd name="connsiteY30" fmla="*/ 76602 h 1045440"/>
                  <a:gd name="connsiteX31" fmla="*/ 415216 w 487466"/>
                  <a:gd name="connsiteY31" fmla="*/ 66156 h 1045440"/>
                  <a:gd name="connsiteX32" fmla="*/ 476150 w 487466"/>
                  <a:gd name="connsiteY32" fmla="*/ 0 h 1045440"/>
                  <a:gd name="connsiteX33" fmla="*/ 487467 w 487466"/>
                  <a:gd name="connsiteY33" fmla="*/ 11316 h 1045440"/>
                  <a:gd name="connsiteX34" fmla="*/ 426532 w 487466"/>
                  <a:gd name="connsiteY34" fmla="*/ 76602 h 10454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487466" h="1045440">
                    <a:moveTo>
                      <a:pt x="15668" y="1045441"/>
                    </a:moveTo>
                    <a:lnTo>
                      <a:pt x="0" y="1045441"/>
                    </a:lnTo>
                    <a:cubicBezTo>
                      <a:pt x="2611" y="1014104"/>
                      <a:pt x="5223" y="984507"/>
                      <a:pt x="9574" y="954911"/>
                    </a:cubicBezTo>
                    <a:lnTo>
                      <a:pt x="25245" y="956652"/>
                    </a:lnTo>
                    <a:cubicBezTo>
                      <a:pt x="20891" y="986248"/>
                      <a:pt x="18279" y="1015844"/>
                      <a:pt x="15668" y="1045441"/>
                    </a:cubicBezTo>
                    <a:close/>
                    <a:moveTo>
                      <a:pt x="39172" y="867864"/>
                    </a:moveTo>
                    <a:lnTo>
                      <a:pt x="23502" y="865252"/>
                    </a:lnTo>
                    <a:cubicBezTo>
                      <a:pt x="28725" y="835656"/>
                      <a:pt x="35690" y="806060"/>
                      <a:pt x="42652" y="777334"/>
                    </a:cubicBezTo>
                    <a:lnTo>
                      <a:pt x="58323" y="780816"/>
                    </a:lnTo>
                    <a:cubicBezTo>
                      <a:pt x="51358" y="809542"/>
                      <a:pt x="45264" y="839138"/>
                      <a:pt x="39172" y="867864"/>
                    </a:cubicBezTo>
                    <a:close/>
                    <a:moveTo>
                      <a:pt x="81825" y="694639"/>
                    </a:moveTo>
                    <a:lnTo>
                      <a:pt x="67026" y="690287"/>
                    </a:lnTo>
                    <a:cubicBezTo>
                      <a:pt x="75731" y="661561"/>
                      <a:pt x="85308" y="632835"/>
                      <a:pt x="95753" y="604980"/>
                    </a:cubicBezTo>
                    <a:lnTo>
                      <a:pt x="110549" y="610203"/>
                    </a:lnTo>
                    <a:cubicBezTo>
                      <a:pt x="100104" y="638058"/>
                      <a:pt x="90530" y="666784"/>
                      <a:pt x="82696" y="694639"/>
                    </a:cubicBezTo>
                    <a:close/>
                    <a:moveTo>
                      <a:pt x="142757" y="527508"/>
                    </a:moveTo>
                    <a:lnTo>
                      <a:pt x="127960" y="521415"/>
                    </a:lnTo>
                    <a:cubicBezTo>
                      <a:pt x="139277" y="493559"/>
                      <a:pt x="152333" y="466575"/>
                      <a:pt x="165390" y="439590"/>
                    </a:cubicBezTo>
                    <a:lnTo>
                      <a:pt x="179318" y="446554"/>
                    </a:lnTo>
                    <a:cubicBezTo>
                      <a:pt x="166261" y="473538"/>
                      <a:pt x="154073" y="500523"/>
                      <a:pt x="141888" y="527508"/>
                    </a:cubicBezTo>
                    <a:close/>
                    <a:moveTo>
                      <a:pt x="221101" y="367341"/>
                    </a:moveTo>
                    <a:lnTo>
                      <a:pt x="207174" y="359506"/>
                    </a:lnTo>
                    <a:cubicBezTo>
                      <a:pt x="221970" y="333392"/>
                      <a:pt x="237641" y="307278"/>
                      <a:pt x="253309" y="282034"/>
                    </a:cubicBezTo>
                    <a:lnTo>
                      <a:pt x="266365" y="290739"/>
                    </a:lnTo>
                    <a:cubicBezTo>
                      <a:pt x="250697" y="315982"/>
                      <a:pt x="235029" y="341226"/>
                      <a:pt x="221101" y="367341"/>
                    </a:cubicBezTo>
                    <a:close/>
                    <a:moveTo>
                      <a:pt x="316852" y="215878"/>
                    </a:moveTo>
                    <a:lnTo>
                      <a:pt x="303795" y="207173"/>
                    </a:lnTo>
                    <a:cubicBezTo>
                      <a:pt x="321206" y="182800"/>
                      <a:pt x="339485" y="158426"/>
                      <a:pt x="357764" y="134924"/>
                    </a:cubicBezTo>
                    <a:lnTo>
                      <a:pt x="369952" y="144499"/>
                    </a:lnTo>
                    <a:cubicBezTo>
                      <a:pt x="351673" y="168002"/>
                      <a:pt x="333391" y="191505"/>
                      <a:pt x="316852" y="215878"/>
                    </a:cubicBezTo>
                    <a:close/>
                    <a:moveTo>
                      <a:pt x="427404" y="76602"/>
                    </a:moveTo>
                    <a:lnTo>
                      <a:pt x="415216" y="66156"/>
                    </a:lnTo>
                    <a:cubicBezTo>
                      <a:pt x="435238" y="43524"/>
                      <a:pt x="455259" y="21762"/>
                      <a:pt x="476150" y="0"/>
                    </a:cubicBezTo>
                    <a:lnTo>
                      <a:pt x="487467" y="11316"/>
                    </a:lnTo>
                    <a:cubicBezTo>
                      <a:pt x="466573" y="32208"/>
                      <a:pt x="446554" y="54840"/>
                      <a:pt x="426532" y="7660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0" name="Freeform: Shape 4409">
                <a:extLst>
                  <a:ext uri="{FF2B5EF4-FFF2-40B4-BE49-F238E27FC236}">
                    <a16:creationId xmlns:a16="http://schemas.microsoft.com/office/drawing/2014/main" id="{E8845412-CD97-06C8-F14D-0FBE4F5FE832}"/>
                  </a:ext>
                </a:extLst>
              </p:cNvPr>
              <p:cNvSpPr/>
              <p:nvPr/>
            </p:nvSpPr>
            <p:spPr>
              <a:xfrm>
                <a:off x="25227322" y="3170084"/>
                <a:ext cx="16536" cy="96107"/>
              </a:xfrm>
              <a:custGeom>
                <a:avLst/>
                <a:gdLst>
                  <a:gd name="connsiteX0" fmla="*/ 15668 w 16536"/>
                  <a:gd name="connsiteY0" fmla="*/ 95752 h 95752"/>
                  <a:gd name="connsiteX1" fmla="*/ 0 w 16536"/>
                  <a:gd name="connsiteY1" fmla="*/ 95752 h 95752"/>
                  <a:gd name="connsiteX2" fmla="*/ 0 w 16536"/>
                  <a:gd name="connsiteY2" fmla="*/ 40042 h 95752"/>
                  <a:gd name="connsiteX3" fmla="*/ 869 w 16536"/>
                  <a:gd name="connsiteY3" fmla="*/ 40042 h 95752"/>
                  <a:gd name="connsiteX4" fmla="*/ 869 w 16536"/>
                  <a:gd name="connsiteY4" fmla="*/ 0 h 95752"/>
                  <a:gd name="connsiteX5" fmla="*/ 16537 w 16536"/>
                  <a:gd name="connsiteY5" fmla="*/ 0 h 95752"/>
                  <a:gd name="connsiteX6" fmla="*/ 16537 w 16536"/>
                  <a:gd name="connsiteY6" fmla="*/ 47876 h 95752"/>
                  <a:gd name="connsiteX7" fmla="*/ 16537 w 16536"/>
                  <a:gd name="connsiteY7" fmla="*/ 55711 h 95752"/>
                  <a:gd name="connsiteX8" fmla="*/ 15668 w 16536"/>
                  <a:gd name="connsiteY8" fmla="*/ 55711 h 95752"/>
                  <a:gd name="connsiteX9" fmla="*/ 15668 w 16536"/>
                  <a:gd name="connsiteY9" fmla="*/ 9488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536" h="95752">
                    <a:moveTo>
                      <a:pt x="15668" y="95752"/>
                    </a:moveTo>
                    <a:lnTo>
                      <a:pt x="0" y="95752"/>
                    </a:lnTo>
                    <a:lnTo>
                      <a:pt x="0" y="40042"/>
                    </a:lnTo>
                    <a:lnTo>
                      <a:pt x="869" y="40042"/>
                    </a:lnTo>
                    <a:cubicBezTo>
                      <a:pt x="869" y="26985"/>
                      <a:pt x="869" y="13057"/>
                      <a:pt x="869" y="0"/>
                    </a:cubicBezTo>
                    <a:lnTo>
                      <a:pt x="16537" y="0"/>
                    </a:lnTo>
                    <a:cubicBezTo>
                      <a:pt x="16537" y="15669"/>
                      <a:pt x="16537" y="32208"/>
                      <a:pt x="16537" y="47876"/>
                    </a:cubicBezTo>
                    <a:lnTo>
                      <a:pt x="16537" y="55711"/>
                    </a:lnTo>
                    <a:lnTo>
                      <a:pt x="15668" y="55711"/>
                    </a:lnTo>
                    <a:lnTo>
                      <a:pt x="15668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1" name="Freeform: Shape 4410">
                <a:extLst>
                  <a:ext uri="{FF2B5EF4-FFF2-40B4-BE49-F238E27FC236}">
                    <a16:creationId xmlns:a16="http://schemas.microsoft.com/office/drawing/2014/main" id="{C437EBEA-4F48-0017-DC42-802506F0011B}"/>
                  </a:ext>
                </a:extLst>
              </p:cNvPr>
              <p:cNvSpPr/>
              <p:nvPr/>
            </p:nvSpPr>
            <p:spPr>
              <a:xfrm>
                <a:off x="23429788" y="6159007"/>
                <a:ext cx="94881" cy="20094"/>
              </a:xfrm>
              <a:custGeom>
                <a:avLst/>
                <a:gdLst>
                  <a:gd name="connsiteX0" fmla="*/ 94881 w 94881"/>
                  <a:gd name="connsiteY0" fmla="*/ 20021 h 20020"/>
                  <a:gd name="connsiteX1" fmla="*/ 0 w 94881"/>
                  <a:gd name="connsiteY1" fmla="*/ 15669 h 20020"/>
                  <a:gd name="connsiteX2" fmla="*/ 0 w 94881"/>
                  <a:gd name="connsiteY2" fmla="*/ 0 h 20020"/>
                  <a:gd name="connsiteX3" fmla="*/ 94881 w 94881"/>
                  <a:gd name="connsiteY3" fmla="*/ 4352 h 20020"/>
                  <a:gd name="connsiteX4" fmla="*/ 94881 w 94881"/>
                  <a:gd name="connsiteY4" fmla="*/ 20021 h 20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20020">
                    <a:moveTo>
                      <a:pt x="94881" y="20021"/>
                    </a:moveTo>
                    <a:cubicBezTo>
                      <a:pt x="63546" y="20021"/>
                      <a:pt x="31338" y="18280"/>
                      <a:pt x="0" y="15669"/>
                    </a:cubicBezTo>
                    <a:lnTo>
                      <a:pt x="0" y="0"/>
                    </a:lnTo>
                    <a:cubicBezTo>
                      <a:pt x="32207" y="2611"/>
                      <a:pt x="64417" y="3482"/>
                      <a:pt x="94881" y="4352"/>
                    </a:cubicBezTo>
                    <a:lnTo>
                      <a:pt x="94881" y="2002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2" name="Freeform: Shape 4411">
                <a:extLst>
                  <a:ext uri="{FF2B5EF4-FFF2-40B4-BE49-F238E27FC236}">
                    <a16:creationId xmlns:a16="http://schemas.microsoft.com/office/drawing/2014/main" id="{4B5408EE-8ADE-B62C-6FE3-BB3A51EF66C8}"/>
                  </a:ext>
                </a:extLst>
              </p:cNvPr>
              <p:cNvSpPr/>
              <p:nvPr/>
            </p:nvSpPr>
            <p:spPr>
              <a:xfrm>
                <a:off x="23620423" y="6156386"/>
                <a:ext cx="94881" cy="21842"/>
              </a:xfrm>
              <a:custGeom>
                <a:avLst/>
                <a:gdLst>
                  <a:gd name="connsiteX0" fmla="*/ 0 w 94881"/>
                  <a:gd name="connsiteY0" fmla="*/ 21762 h 21761"/>
                  <a:gd name="connsiteX1" fmla="*/ 0 w 94881"/>
                  <a:gd name="connsiteY1" fmla="*/ 6093 h 21761"/>
                  <a:gd name="connsiteX2" fmla="*/ 93141 w 94881"/>
                  <a:gd name="connsiteY2" fmla="*/ 0 h 21761"/>
                  <a:gd name="connsiteX3" fmla="*/ 94881 w 94881"/>
                  <a:gd name="connsiteY3" fmla="*/ 15668 h 21761"/>
                  <a:gd name="connsiteX4" fmla="*/ 0 w 94881"/>
                  <a:gd name="connsiteY4" fmla="*/ 21762 h 21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21761">
                    <a:moveTo>
                      <a:pt x="0" y="21762"/>
                    </a:moveTo>
                    <a:lnTo>
                      <a:pt x="0" y="6093"/>
                    </a:lnTo>
                    <a:cubicBezTo>
                      <a:pt x="30467" y="5223"/>
                      <a:pt x="62674" y="2611"/>
                      <a:pt x="93141" y="0"/>
                    </a:cubicBezTo>
                    <a:lnTo>
                      <a:pt x="94881" y="15668"/>
                    </a:lnTo>
                    <a:cubicBezTo>
                      <a:pt x="63546" y="18280"/>
                      <a:pt x="31338" y="20891"/>
                      <a:pt x="0" y="2176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3" name="Freeform: Shape 4412">
                <a:extLst>
                  <a:ext uri="{FF2B5EF4-FFF2-40B4-BE49-F238E27FC236}">
                    <a16:creationId xmlns:a16="http://schemas.microsoft.com/office/drawing/2014/main" id="{51CFCE42-A4FF-73C5-D4E3-877F860B6EB1}"/>
                  </a:ext>
                </a:extLst>
              </p:cNvPr>
              <p:cNvSpPr/>
              <p:nvPr/>
            </p:nvSpPr>
            <p:spPr>
              <a:xfrm>
                <a:off x="23241765" y="6134543"/>
                <a:ext cx="95752" cy="30579"/>
              </a:xfrm>
              <a:custGeom>
                <a:avLst/>
                <a:gdLst>
                  <a:gd name="connsiteX0" fmla="*/ 94013 w 95752"/>
                  <a:gd name="connsiteY0" fmla="*/ 30466 h 30466"/>
                  <a:gd name="connsiteX1" fmla="*/ 0 w 95752"/>
                  <a:gd name="connsiteY1" fmla="*/ 15668 h 30466"/>
                  <a:gd name="connsiteX2" fmla="*/ 2611 w 95752"/>
                  <a:gd name="connsiteY2" fmla="*/ 0 h 30466"/>
                  <a:gd name="connsiteX3" fmla="*/ 95753 w 95752"/>
                  <a:gd name="connsiteY3" fmla="*/ 14798 h 30466"/>
                  <a:gd name="connsiteX4" fmla="*/ 94013 w 95752"/>
                  <a:gd name="connsiteY4" fmla="*/ 30466 h 30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2" h="30466">
                    <a:moveTo>
                      <a:pt x="94013" y="30466"/>
                    </a:moveTo>
                    <a:cubicBezTo>
                      <a:pt x="62674" y="26114"/>
                      <a:pt x="31338" y="21762"/>
                      <a:pt x="0" y="15668"/>
                    </a:cubicBezTo>
                    <a:lnTo>
                      <a:pt x="2611" y="0"/>
                    </a:lnTo>
                    <a:cubicBezTo>
                      <a:pt x="33078" y="6093"/>
                      <a:pt x="64417" y="10446"/>
                      <a:pt x="95753" y="14798"/>
                    </a:cubicBezTo>
                    <a:lnTo>
                      <a:pt x="94013" y="30466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4" name="Freeform: Shape 4413">
                <a:extLst>
                  <a:ext uri="{FF2B5EF4-FFF2-40B4-BE49-F238E27FC236}">
                    <a16:creationId xmlns:a16="http://schemas.microsoft.com/office/drawing/2014/main" id="{9A9E7118-4CEF-9F4A-7AB2-6AFCCFC173D3}"/>
                  </a:ext>
                </a:extLst>
              </p:cNvPr>
              <p:cNvSpPr/>
              <p:nvPr/>
            </p:nvSpPr>
            <p:spPr>
              <a:xfrm>
                <a:off x="23806706" y="6128427"/>
                <a:ext cx="96621" cy="32326"/>
              </a:xfrm>
              <a:custGeom>
                <a:avLst/>
                <a:gdLst>
                  <a:gd name="connsiteX0" fmla="*/ 2611 w 96621"/>
                  <a:gd name="connsiteY0" fmla="*/ 32208 h 32207"/>
                  <a:gd name="connsiteX1" fmla="*/ 0 w 96621"/>
                  <a:gd name="connsiteY1" fmla="*/ 16539 h 32207"/>
                  <a:gd name="connsiteX2" fmla="*/ 93141 w 96621"/>
                  <a:gd name="connsiteY2" fmla="*/ 0 h 32207"/>
                  <a:gd name="connsiteX3" fmla="*/ 96621 w 96621"/>
                  <a:gd name="connsiteY3" fmla="*/ 15669 h 32207"/>
                  <a:gd name="connsiteX4" fmla="*/ 2611 w 96621"/>
                  <a:gd name="connsiteY4" fmla="*/ 32208 h 322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6621" h="32207">
                    <a:moveTo>
                      <a:pt x="2611" y="32208"/>
                    </a:moveTo>
                    <a:lnTo>
                      <a:pt x="0" y="16539"/>
                    </a:lnTo>
                    <a:cubicBezTo>
                      <a:pt x="30467" y="12187"/>
                      <a:pt x="61803" y="6094"/>
                      <a:pt x="93141" y="0"/>
                    </a:cubicBezTo>
                    <a:lnTo>
                      <a:pt x="96621" y="15669"/>
                    </a:lnTo>
                    <a:cubicBezTo>
                      <a:pt x="65286" y="21762"/>
                      <a:pt x="33947" y="27856"/>
                      <a:pt x="2611" y="32208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5" name="Freeform: Shape 4414">
                <a:extLst>
                  <a:ext uri="{FF2B5EF4-FFF2-40B4-BE49-F238E27FC236}">
                    <a16:creationId xmlns:a16="http://schemas.microsoft.com/office/drawing/2014/main" id="{4D88B218-EDB9-7118-0E98-7DA80E5BF285}"/>
                  </a:ext>
                </a:extLst>
              </p:cNvPr>
              <p:cNvSpPr/>
              <p:nvPr/>
            </p:nvSpPr>
            <p:spPr>
              <a:xfrm>
                <a:off x="23057225" y="6089984"/>
                <a:ext cx="94881" cy="41064"/>
              </a:xfrm>
              <a:custGeom>
                <a:avLst/>
                <a:gdLst>
                  <a:gd name="connsiteX0" fmla="*/ 91401 w 94881"/>
                  <a:gd name="connsiteY0" fmla="*/ 40042 h 40912"/>
                  <a:gd name="connsiteX1" fmla="*/ 0 w 94881"/>
                  <a:gd name="connsiteY1" fmla="*/ 14798 h 40912"/>
                  <a:gd name="connsiteX2" fmla="*/ 4354 w 94881"/>
                  <a:gd name="connsiteY2" fmla="*/ 0 h 40912"/>
                  <a:gd name="connsiteX3" fmla="*/ 94881 w 94881"/>
                  <a:gd name="connsiteY3" fmla="*/ 25244 h 40912"/>
                  <a:gd name="connsiteX4" fmla="*/ 91401 w 94881"/>
                  <a:gd name="connsiteY4" fmla="*/ 40912 h 40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40912">
                    <a:moveTo>
                      <a:pt x="91401" y="40042"/>
                    </a:moveTo>
                    <a:cubicBezTo>
                      <a:pt x="60934" y="32207"/>
                      <a:pt x="29596" y="23503"/>
                      <a:pt x="0" y="14798"/>
                    </a:cubicBezTo>
                    <a:lnTo>
                      <a:pt x="4354" y="0"/>
                    </a:lnTo>
                    <a:cubicBezTo>
                      <a:pt x="33950" y="9575"/>
                      <a:pt x="64417" y="17410"/>
                      <a:pt x="94881" y="25244"/>
                    </a:cubicBezTo>
                    <a:lnTo>
                      <a:pt x="91401" y="4091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6" name="Freeform: Shape 4415">
                <a:extLst>
                  <a:ext uri="{FF2B5EF4-FFF2-40B4-BE49-F238E27FC236}">
                    <a16:creationId xmlns:a16="http://schemas.microsoft.com/office/drawing/2014/main" id="{3CEEB683-7D4C-3FF3-67D0-7FA6910F184F}"/>
                  </a:ext>
                </a:extLst>
              </p:cNvPr>
              <p:cNvSpPr/>
              <p:nvPr/>
            </p:nvSpPr>
            <p:spPr>
              <a:xfrm>
                <a:off x="23991246" y="6078626"/>
                <a:ext cx="95752" cy="42811"/>
              </a:xfrm>
              <a:custGeom>
                <a:avLst/>
                <a:gdLst>
                  <a:gd name="connsiteX0" fmla="*/ 4351 w 95752"/>
                  <a:gd name="connsiteY0" fmla="*/ 42653 h 42653"/>
                  <a:gd name="connsiteX1" fmla="*/ 0 w 95752"/>
                  <a:gd name="connsiteY1" fmla="*/ 26985 h 42653"/>
                  <a:gd name="connsiteX2" fmla="*/ 90530 w 95752"/>
                  <a:gd name="connsiteY2" fmla="*/ 0 h 42653"/>
                  <a:gd name="connsiteX3" fmla="*/ 95753 w 95752"/>
                  <a:gd name="connsiteY3" fmla="*/ 14798 h 42653"/>
                  <a:gd name="connsiteX4" fmla="*/ 4351 w 95752"/>
                  <a:gd name="connsiteY4" fmla="*/ 41783 h 426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2" h="42653">
                    <a:moveTo>
                      <a:pt x="4351" y="42653"/>
                    </a:moveTo>
                    <a:lnTo>
                      <a:pt x="0" y="26985"/>
                    </a:lnTo>
                    <a:cubicBezTo>
                      <a:pt x="30467" y="19151"/>
                      <a:pt x="60934" y="9575"/>
                      <a:pt x="90530" y="0"/>
                    </a:cubicBezTo>
                    <a:lnTo>
                      <a:pt x="95753" y="14798"/>
                    </a:lnTo>
                    <a:cubicBezTo>
                      <a:pt x="66157" y="24374"/>
                      <a:pt x="34818" y="33949"/>
                      <a:pt x="4351" y="41783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7" name="Freeform: Shape 4416">
                <a:extLst>
                  <a:ext uri="{FF2B5EF4-FFF2-40B4-BE49-F238E27FC236}">
                    <a16:creationId xmlns:a16="http://schemas.microsoft.com/office/drawing/2014/main" id="{890819CD-8049-E5A3-C837-3EA9BE81AF7D}"/>
                  </a:ext>
                </a:extLst>
              </p:cNvPr>
              <p:cNvSpPr/>
              <p:nvPr/>
            </p:nvSpPr>
            <p:spPr>
              <a:xfrm>
                <a:off x="22877907" y="6023583"/>
                <a:ext cx="94012" cy="50674"/>
              </a:xfrm>
              <a:custGeom>
                <a:avLst/>
                <a:gdLst>
                  <a:gd name="connsiteX0" fmla="*/ 88790 w 94012"/>
                  <a:gd name="connsiteY0" fmla="*/ 50487 h 50487"/>
                  <a:gd name="connsiteX1" fmla="*/ 0 w 94012"/>
                  <a:gd name="connsiteY1" fmla="*/ 14798 h 50487"/>
                  <a:gd name="connsiteX2" fmla="*/ 6094 w 94012"/>
                  <a:gd name="connsiteY2" fmla="*/ 0 h 50487"/>
                  <a:gd name="connsiteX3" fmla="*/ 94013 w 94012"/>
                  <a:gd name="connsiteY3" fmla="*/ 35689 h 50487"/>
                  <a:gd name="connsiteX4" fmla="*/ 88790 w 94012"/>
                  <a:gd name="connsiteY4" fmla="*/ 50487 h 50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012" h="50487">
                    <a:moveTo>
                      <a:pt x="88790" y="50487"/>
                    </a:moveTo>
                    <a:cubicBezTo>
                      <a:pt x="59192" y="39171"/>
                      <a:pt x="29596" y="27855"/>
                      <a:pt x="0" y="14798"/>
                    </a:cubicBezTo>
                    <a:lnTo>
                      <a:pt x="6094" y="0"/>
                    </a:lnTo>
                    <a:cubicBezTo>
                      <a:pt x="34818" y="12187"/>
                      <a:pt x="64417" y="24373"/>
                      <a:pt x="94013" y="35689"/>
                    </a:cubicBezTo>
                    <a:lnTo>
                      <a:pt x="88790" y="50487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8" name="Freeform: Shape 4417">
                <a:extLst>
                  <a:ext uri="{FF2B5EF4-FFF2-40B4-BE49-F238E27FC236}">
                    <a16:creationId xmlns:a16="http://schemas.microsoft.com/office/drawing/2014/main" id="{335F0073-8F30-C4C0-1192-63E9DE76E538}"/>
                  </a:ext>
                </a:extLst>
              </p:cNvPr>
              <p:cNvSpPr/>
              <p:nvPr/>
            </p:nvSpPr>
            <p:spPr>
              <a:xfrm>
                <a:off x="24169692" y="6008730"/>
                <a:ext cx="93141" cy="52421"/>
              </a:xfrm>
              <a:custGeom>
                <a:avLst/>
                <a:gdLst>
                  <a:gd name="connsiteX0" fmla="*/ 6094 w 93141"/>
                  <a:gd name="connsiteY0" fmla="*/ 52229 h 52228"/>
                  <a:gd name="connsiteX1" fmla="*/ 0 w 93141"/>
                  <a:gd name="connsiteY1" fmla="*/ 37430 h 52228"/>
                  <a:gd name="connsiteX2" fmla="*/ 86179 w 93141"/>
                  <a:gd name="connsiteY2" fmla="*/ 0 h 52228"/>
                  <a:gd name="connsiteX3" fmla="*/ 93141 w 93141"/>
                  <a:gd name="connsiteY3" fmla="*/ 13928 h 52228"/>
                  <a:gd name="connsiteX4" fmla="*/ 6094 w 93141"/>
                  <a:gd name="connsiteY4" fmla="*/ 51358 h 522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3141" h="52228">
                    <a:moveTo>
                      <a:pt x="6094" y="52229"/>
                    </a:moveTo>
                    <a:lnTo>
                      <a:pt x="0" y="37430"/>
                    </a:lnTo>
                    <a:cubicBezTo>
                      <a:pt x="28727" y="26114"/>
                      <a:pt x="58323" y="13057"/>
                      <a:pt x="86179" y="0"/>
                    </a:cubicBezTo>
                    <a:lnTo>
                      <a:pt x="93141" y="13928"/>
                    </a:lnTo>
                    <a:cubicBezTo>
                      <a:pt x="64417" y="26985"/>
                      <a:pt x="34821" y="40042"/>
                      <a:pt x="6094" y="51358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19" name="Freeform: Shape 4418">
                <a:extLst>
                  <a:ext uri="{FF2B5EF4-FFF2-40B4-BE49-F238E27FC236}">
                    <a16:creationId xmlns:a16="http://schemas.microsoft.com/office/drawing/2014/main" id="{D1B53763-71BE-318B-5A04-58868A5AF942}"/>
                  </a:ext>
                </a:extLst>
              </p:cNvPr>
              <p:cNvSpPr/>
              <p:nvPr/>
            </p:nvSpPr>
            <p:spPr>
              <a:xfrm>
                <a:off x="22708166" y="5937961"/>
                <a:ext cx="90527" cy="59411"/>
              </a:xfrm>
              <a:custGeom>
                <a:avLst/>
                <a:gdLst>
                  <a:gd name="connsiteX0" fmla="*/ 83565 w 90527"/>
                  <a:gd name="connsiteY0" fmla="*/ 59192 h 59192"/>
                  <a:gd name="connsiteX1" fmla="*/ 0 w 90527"/>
                  <a:gd name="connsiteY1" fmla="*/ 13928 h 59192"/>
                  <a:gd name="connsiteX2" fmla="*/ 7834 w 90527"/>
                  <a:gd name="connsiteY2" fmla="*/ 0 h 59192"/>
                  <a:gd name="connsiteX3" fmla="*/ 90528 w 90527"/>
                  <a:gd name="connsiteY3" fmla="*/ 45264 h 59192"/>
                  <a:gd name="connsiteX4" fmla="*/ 83565 w 90527"/>
                  <a:gd name="connsiteY4" fmla="*/ 59192 h 591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0527" h="59192">
                    <a:moveTo>
                      <a:pt x="83565" y="59192"/>
                    </a:moveTo>
                    <a:cubicBezTo>
                      <a:pt x="55709" y="45264"/>
                      <a:pt x="26985" y="29596"/>
                      <a:pt x="0" y="13928"/>
                    </a:cubicBezTo>
                    <a:lnTo>
                      <a:pt x="7834" y="0"/>
                    </a:lnTo>
                    <a:cubicBezTo>
                      <a:pt x="34818" y="15668"/>
                      <a:pt x="62674" y="30466"/>
                      <a:pt x="90528" y="45264"/>
                    </a:cubicBezTo>
                    <a:lnTo>
                      <a:pt x="83565" y="5919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0" name="Freeform: Shape 4419">
                <a:extLst>
                  <a:ext uri="{FF2B5EF4-FFF2-40B4-BE49-F238E27FC236}">
                    <a16:creationId xmlns:a16="http://schemas.microsoft.com/office/drawing/2014/main" id="{CD0CB979-5E9E-8614-4002-C8D7DFF1996A}"/>
                  </a:ext>
                </a:extLst>
              </p:cNvPr>
              <p:cNvSpPr/>
              <p:nvPr/>
            </p:nvSpPr>
            <p:spPr>
              <a:xfrm>
                <a:off x="24340307" y="5919613"/>
                <a:ext cx="89658" cy="61159"/>
              </a:xfrm>
              <a:custGeom>
                <a:avLst/>
                <a:gdLst>
                  <a:gd name="connsiteX0" fmla="*/ 7834 w 89658"/>
                  <a:gd name="connsiteY0" fmla="*/ 60933 h 60933"/>
                  <a:gd name="connsiteX1" fmla="*/ 0 w 89658"/>
                  <a:gd name="connsiteY1" fmla="*/ 47006 h 60933"/>
                  <a:gd name="connsiteX2" fmla="*/ 81825 w 89658"/>
                  <a:gd name="connsiteY2" fmla="*/ 0 h 60933"/>
                  <a:gd name="connsiteX3" fmla="*/ 89659 w 89658"/>
                  <a:gd name="connsiteY3" fmla="*/ 13928 h 60933"/>
                  <a:gd name="connsiteX4" fmla="*/ 6963 w 89658"/>
                  <a:gd name="connsiteY4" fmla="*/ 60933 h 609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9658" h="60933">
                    <a:moveTo>
                      <a:pt x="7834" y="60933"/>
                    </a:moveTo>
                    <a:lnTo>
                      <a:pt x="0" y="47006"/>
                    </a:lnTo>
                    <a:cubicBezTo>
                      <a:pt x="27853" y="32208"/>
                      <a:pt x="54838" y="16539"/>
                      <a:pt x="81825" y="0"/>
                    </a:cubicBezTo>
                    <a:lnTo>
                      <a:pt x="89659" y="13928"/>
                    </a:lnTo>
                    <a:cubicBezTo>
                      <a:pt x="62674" y="30467"/>
                      <a:pt x="34818" y="46135"/>
                      <a:pt x="6963" y="60933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1" name="Freeform: Shape 4420">
                <a:extLst>
                  <a:ext uri="{FF2B5EF4-FFF2-40B4-BE49-F238E27FC236}">
                    <a16:creationId xmlns:a16="http://schemas.microsoft.com/office/drawing/2014/main" id="{7883F2E6-5087-8BC0-DDCD-84B3440A062F}"/>
                  </a:ext>
                </a:extLst>
              </p:cNvPr>
              <p:cNvSpPr/>
              <p:nvPr/>
            </p:nvSpPr>
            <p:spPr>
              <a:xfrm>
                <a:off x="22548868" y="5833117"/>
                <a:ext cx="87047" cy="68147"/>
              </a:xfrm>
              <a:custGeom>
                <a:avLst/>
                <a:gdLst>
                  <a:gd name="connsiteX0" fmla="*/ 78342 w 87047"/>
                  <a:gd name="connsiteY0" fmla="*/ 67897 h 67896"/>
                  <a:gd name="connsiteX1" fmla="*/ 0 w 87047"/>
                  <a:gd name="connsiteY1" fmla="*/ 13057 h 67896"/>
                  <a:gd name="connsiteX2" fmla="*/ 9577 w 87047"/>
                  <a:gd name="connsiteY2" fmla="*/ 0 h 67896"/>
                  <a:gd name="connsiteX3" fmla="*/ 87048 w 87047"/>
                  <a:gd name="connsiteY3" fmla="*/ 53969 h 67896"/>
                  <a:gd name="connsiteX4" fmla="*/ 78342 w 87047"/>
                  <a:gd name="connsiteY4" fmla="*/ 67027 h 67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047" h="67896">
                    <a:moveTo>
                      <a:pt x="78342" y="67897"/>
                    </a:moveTo>
                    <a:cubicBezTo>
                      <a:pt x="52229" y="50487"/>
                      <a:pt x="26116" y="32207"/>
                      <a:pt x="0" y="13057"/>
                    </a:cubicBezTo>
                    <a:lnTo>
                      <a:pt x="9577" y="0"/>
                    </a:lnTo>
                    <a:cubicBezTo>
                      <a:pt x="34818" y="18280"/>
                      <a:pt x="60934" y="36560"/>
                      <a:pt x="87048" y="53969"/>
                    </a:cubicBezTo>
                    <a:lnTo>
                      <a:pt x="78342" y="67027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2" name="Freeform: Shape 4421">
                <a:extLst>
                  <a:ext uri="{FF2B5EF4-FFF2-40B4-BE49-F238E27FC236}">
                    <a16:creationId xmlns:a16="http://schemas.microsoft.com/office/drawing/2014/main" id="{1C172616-FB28-7D78-CCDE-9AE2180B0712}"/>
                  </a:ext>
                </a:extLst>
              </p:cNvPr>
              <p:cNvSpPr/>
              <p:nvPr/>
            </p:nvSpPr>
            <p:spPr>
              <a:xfrm>
                <a:off x="24502214" y="5813022"/>
                <a:ext cx="85307" cy="69022"/>
              </a:xfrm>
              <a:custGeom>
                <a:avLst/>
                <a:gdLst>
                  <a:gd name="connsiteX0" fmla="*/ 8705 w 85307"/>
                  <a:gd name="connsiteY0" fmla="*/ 68767 h 68767"/>
                  <a:gd name="connsiteX1" fmla="*/ 0 w 85307"/>
                  <a:gd name="connsiteY1" fmla="*/ 55710 h 68767"/>
                  <a:gd name="connsiteX2" fmla="*/ 75731 w 85307"/>
                  <a:gd name="connsiteY2" fmla="*/ 0 h 68767"/>
                  <a:gd name="connsiteX3" fmla="*/ 85308 w 85307"/>
                  <a:gd name="connsiteY3" fmla="*/ 12187 h 68767"/>
                  <a:gd name="connsiteX4" fmla="*/ 8705 w 85307"/>
                  <a:gd name="connsiteY4" fmla="*/ 67897 h 687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307" h="68767">
                    <a:moveTo>
                      <a:pt x="8705" y="68767"/>
                    </a:moveTo>
                    <a:lnTo>
                      <a:pt x="0" y="55710"/>
                    </a:lnTo>
                    <a:cubicBezTo>
                      <a:pt x="26113" y="38301"/>
                      <a:pt x="51358" y="19150"/>
                      <a:pt x="75731" y="0"/>
                    </a:cubicBezTo>
                    <a:lnTo>
                      <a:pt x="85308" y="12187"/>
                    </a:lnTo>
                    <a:cubicBezTo>
                      <a:pt x="60063" y="31337"/>
                      <a:pt x="34818" y="50487"/>
                      <a:pt x="8705" y="67897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3" name="Freeform: Shape 4422">
                <a:extLst>
                  <a:ext uri="{FF2B5EF4-FFF2-40B4-BE49-F238E27FC236}">
                    <a16:creationId xmlns:a16="http://schemas.microsoft.com/office/drawing/2014/main" id="{96D44782-CB68-C8B3-2237-92277C1487F3}"/>
                  </a:ext>
                </a:extLst>
              </p:cNvPr>
              <p:cNvSpPr/>
              <p:nvPr/>
            </p:nvSpPr>
            <p:spPr>
              <a:xfrm>
                <a:off x="22402629" y="5713420"/>
                <a:ext cx="80953" cy="75137"/>
              </a:xfrm>
              <a:custGeom>
                <a:avLst/>
                <a:gdLst>
                  <a:gd name="connsiteX0" fmla="*/ 71380 w 80953"/>
                  <a:gd name="connsiteY0" fmla="*/ 73991 h 74860"/>
                  <a:gd name="connsiteX1" fmla="*/ 0 w 80953"/>
                  <a:gd name="connsiteY1" fmla="*/ 11316 h 74860"/>
                  <a:gd name="connsiteX2" fmla="*/ 10445 w 80953"/>
                  <a:gd name="connsiteY2" fmla="*/ 0 h 74860"/>
                  <a:gd name="connsiteX3" fmla="*/ 80954 w 80953"/>
                  <a:gd name="connsiteY3" fmla="*/ 62674 h 74860"/>
                  <a:gd name="connsiteX4" fmla="*/ 70508 w 80953"/>
                  <a:gd name="connsiteY4" fmla="*/ 74861 h 748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0953" h="74860">
                    <a:moveTo>
                      <a:pt x="71380" y="73991"/>
                    </a:moveTo>
                    <a:cubicBezTo>
                      <a:pt x="47006" y="53970"/>
                      <a:pt x="22633" y="32208"/>
                      <a:pt x="0" y="11316"/>
                    </a:cubicBezTo>
                    <a:lnTo>
                      <a:pt x="10445" y="0"/>
                    </a:lnTo>
                    <a:cubicBezTo>
                      <a:pt x="33078" y="20892"/>
                      <a:pt x="57452" y="42653"/>
                      <a:pt x="80954" y="62674"/>
                    </a:cubicBezTo>
                    <a:lnTo>
                      <a:pt x="70508" y="7486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4" name="Freeform: Shape 4423">
                <a:extLst>
                  <a:ext uri="{FF2B5EF4-FFF2-40B4-BE49-F238E27FC236}">
                    <a16:creationId xmlns:a16="http://schemas.microsoft.com/office/drawing/2014/main" id="{A576F74D-0509-3CB3-DC3D-F25A705BA069}"/>
                  </a:ext>
                </a:extLst>
              </p:cNvPr>
              <p:cNvSpPr/>
              <p:nvPr/>
            </p:nvSpPr>
            <p:spPr>
              <a:xfrm>
                <a:off x="24651065" y="5688956"/>
                <a:ext cx="80956" cy="76011"/>
              </a:xfrm>
              <a:custGeom>
                <a:avLst/>
                <a:gdLst>
                  <a:gd name="connsiteX0" fmla="*/ 10448 w 80956"/>
                  <a:gd name="connsiteY0" fmla="*/ 75731 h 75731"/>
                  <a:gd name="connsiteX1" fmla="*/ 0 w 80956"/>
                  <a:gd name="connsiteY1" fmla="*/ 63545 h 75731"/>
                  <a:gd name="connsiteX2" fmla="*/ 69640 w 80956"/>
                  <a:gd name="connsiteY2" fmla="*/ 0 h 75731"/>
                  <a:gd name="connsiteX3" fmla="*/ 80956 w 80956"/>
                  <a:gd name="connsiteY3" fmla="*/ 11316 h 75731"/>
                  <a:gd name="connsiteX4" fmla="*/ 11317 w 80956"/>
                  <a:gd name="connsiteY4" fmla="*/ 75731 h 75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0956" h="75731">
                    <a:moveTo>
                      <a:pt x="10448" y="75731"/>
                    </a:moveTo>
                    <a:lnTo>
                      <a:pt x="0" y="63545"/>
                    </a:lnTo>
                    <a:cubicBezTo>
                      <a:pt x="23505" y="42653"/>
                      <a:pt x="47006" y="21762"/>
                      <a:pt x="69640" y="0"/>
                    </a:cubicBezTo>
                    <a:lnTo>
                      <a:pt x="80956" y="11316"/>
                    </a:lnTo>
                    <a:cubicBezTo>
                      <a:pt x="58323" y="33078"/>
                      <a:pt x="34821" y="54840"/>
                      <a:pt x="11317" y="75731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5" name="Freeform: Shape 4424">
                <a:extLst>
                  <a:ext uri="{FF2B5EF4-FFF2-40B4-BE49-F238E27FC236}">
                    <a16:creationId xmlns:a16="http://schemas.microsoft.com/office/drawing/2014/main" id="{54C0D017-1E3B-E30B-BA85-EB36045AA24D}"/>
                  </a:ext>
                </a:extLst>
              </p:cNvPr>
              <p:cNvSpPr/>
              <p:nvPr/>
            </p:nvSpPr>
            <p:spPr>
              <a:xfrm>
                <a:off x="22272057" y="5576249"/>
                <a:ext cx="75730" cy="81254"/>
              </a:xfrm>
              <a:custGeom>
                <a:avLst/>
                <a:gdLst>
                  <a:gd name="connsiteX0" fmla="*/ 63546 w 75730"/>
                  <a:gd name="connsiteY0" fmla="*/ 80954 h 80954"/>
                  <a:gd name="connsiteX1" fmla="*/ 0 w 75730"/>
                  <a:gd name="connsiteY1" fmla="*/ 10446 h 80954"/>
                  <a:gd name="connsiteX2" fmla="*/ 12187 w 75730"/>
                  <a:gd name="connsiteY2" fmla="*/ 0 h 80954"/>
                  <a:gd name="connsiteX3" fmla="*/ 75731 w 75730"/>
                  <a:gd name="connsiteY3" fmla="*/ 69638 h 80954"/>
                  <a:gd name="connsiteX4" fmla="*/ 64414 w 75730"/>
                  <a:gd name="connsiteY4" fmla="*/ 80954 h 809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730" h="80954">
                    <a:moveTo>
                      <a:pt x="63546" y="80954"/>
                    </a:moveTo>
                    <a:cubicBezTo>
                      <a:pt x="41784" y="58322"/>
                      <a:pt x="20021" y="34819"/>
                      <a:pt x="0" y="10446"/>
                    </a:cubicBezTo>
                    <a:lnTo>
                      <a:pt x="12187" y="0"/>
                    </a:lnTo>
                    <a:cubicBezTo>
                      <a:pt x="32207" y="23503"/>
                      <a:pt x="53969" y="47006"/>
                      <a:pt x="75731" y="69638"/>
                    </a:cubicBezTo>
                    <a:lnTo>
                      <a:pt x="64414" y="80954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6" name="Freeform: Shape 4425">
                <a:extLst>
                  <a:ext uri="{FF2B5EF4-FFF2-40B4-BE49-F238E27FC236}">
                    <a16:creationId xmlns:a16="http://schemas.microsoft.com/office/drawing/2014/main" id="{C8D5E51B-D533-B55A-5B9F-ECEDC0EE0AF3}"/>
                  </a:ext>
                </a:extLst>
              </p:cNvPr>
              <p:cNvSpPr/>
              <p:nvPr/>
            </p:nvSpPr>
            <p:spPr>
              <a:xfrm>
                <a:off x="24785990" y="5550039"/>
                <a:ext cx="73990" cy="82127"/>
              </a:xfrm>
              <a:custGeom>
                <a:avLst/>
                <a:gdLst>
                  <a:gd name="connsiteX0" fmla="*/ 11317 w 73990"/>
                  <a:gd name="connsiteY0" fmla="*/ 81825 h 81824"/>
                  <a:gd name="connsiteX1" fmla="*/ 0 w 73990"/>
                  <a:gd name="connsiteY1" fmla="*/ 71379 h 81824"/>
                  <a:gd name="connsiteX2" fmla="*/ 61803 w 73990"/>
                  <a:gd name="connsiteY2" fmla="*/ 0 h 81824"/>
                  <a:gd name="connsiteX3" fmla="*/ 73991 w 73990"/>
                  <a:gd name="connsiteY3" fmla="*/ 10446 h 81824"/>
                  <a:gd name="connsiteX4" fmla="*/ 11317 w 73990"/>
                  <a:gd name="connsiteY4" fmla="*/ 81825 h 818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3990" h="81824">
                    <a:moveTo>
                      <a:pt x="11317" y="81825"/>
                    </a:moveTo>
                    <a:lnTo>
                      <a:pt x="0" y="71379"/>
                    </a:lnTo>
                    <a:cubicBezTo>
                      <a:pt x="20891" y="48747"/>
                      <a:pt x="41781" y="24374"/>
                      <a:pt x="61803" y="0"/>
                    </a:cubicBezTo>
                    <a:lnTo>
                      <a:pt x="73991" y="10446"/>
                    </a:lnTo>
                    <a:cubicBezTo>
                      <a:pt x="53969" y="34819"/>
                      <a:pt x="33078" y="59192"/>
                      <a:pt x="11317" y="81825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7" name="Freeform: Shape 4426">
                <a:extLst>
                  <a:ext uri="{FF2B5EF4-FFF2-40B4-BE49-F238E27FC236}">
                    <a16:creationId xmlns:a16="http://schemas.microsoft.com/office/drawing/2014/main" id="{174DD739-8C23-4D92-4F58-A8B0AFE00E6E}"/>
                  </a:ext>
                </a:extLst>
              </p:cNvPr>
              <p:cNvSpPr/>
              <p:nvPr/>
            </p:nvSpPr>
            <p:spPr>
              <a:xfrm>
                <a:off x="22155414" y="5425973"/>
                <a:ext cx="67896" cy="86495"/>
              </a:xfrm>
              <a:custGeom>
                <a:avLst/>
                <a:gdLst>
                  <a:gd name="connsiteX0" fmla="*/ 55710 w 67896"/>
                  <a:gd name="connsiteY0" fmla="*/ 86177 h 86176"/>
                  <a:gd name="connsiteX1" fmla="*/ 0 w 67896"/>
                  <a:gd name="connsiteY1" fmla="*/ 8705 h 86176"/>
                  <a:gd name="connsiteX2" fmla="*/ 13057 w 67896"/>
                  <a:gd name="connsiteY2" fmla="*/ 0 h 86176"/>
                  <a:gd name="connsiteX3" fmla="*/ 67897 w 67896"/>
                  <a:gd name="connsiteY3" fmla="*/ 76602 h 86176"/>
                  <a:gd name="connsiteX4" fmla="*/ 55710 w 67896"/>
                  <a:gd name="connsiteY4" fmla="*/ 86177 h 861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896" h="86176">
                    <a:moveTo>
                      <a:pt x="55710" y="86177"/>
                    </a:moveTo>
                    <a:cubicBezTo>
                      <a:pt x="36560" y="60933"/>
                      <a:pt x="18279" y="34819"/>
                      <a:pt x="0" y="8705"/>
                    </a:cubicBezTo>
                    <a:lnTo>
                      <a:pt x="13057" y="0"/>
                    </a:lnTo>
                    <a:cubicBezTo>
                      <a:pt x="30466" y="26114"/>
                      <a:pt x="48746" y="51358"/>
                      <a:pt x="67897" y="76602"/>
                    </a:cubicBezTo>
                    <a:lnTo>
                      <a:pt x="55710" y="86177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8" name="Freeform: Shape 4427">
                <a:extLst>
                  <a:ext uri="{FF2B5EF4-FFF2-40B4-BE49-F238E27FC236}">
                    <a16:creationId xmlns:a16="http://schemas.microsoft.com/office/drawing/2014/main" id="{79961772-1501-5262-B41E-621ABCAAE73B}"/>
                  </a:ext>
                </a:extLst>
              </p:cNvPr>
              <p:cNvSpPr/>
              <p:nvPr/>
            </p:nvSpPr>
            <p:spPr>
              <a:xfrm>
                <a:off x="24905245" y="5397142"/>
                <a:ext cx="67025" cy="87369"/>
              </a:xfrm>
              <a:custGeom>
                <a:avLst/>
                <a:gdLst>
                  <a:gd name="connsiteX0" fmla="*/ 13057 w 67025"/>
                  <a:gd name="connsiteY0" fmla="*/ 87048 h 87047"/>
                  <a:gd name="connsiteX1" fmla="*/ 0 w 67025"/>
                  <a:gd name="connsiteY1" fmla="*/ 77472 h 87047"/>
                  <a:gd name="connsiteX2" fmla="*/ 53969 w 67025"/>
                  <a:gd name="connsiteY2" fmla="*/ 0 h 87047"/>
                  <a:gd name="connsiteX3" fmla="*/ 67026 w 67025"/>
                  <a:gd name="connsiteY3" fmla="*/ 8705 h 87047"/>
                  <a:gd name="connsiteX4" fmla="*/ 13057 w 67025"/>
                  <a:gd name="connsiteY4" fmla="*/ 87048 h 870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025" h="87047">
                    <a:moveTo>
                      <a:pt x="13057" y="87048"/>
                    </a:moveTo>
                    <a:lnTo>
                      <a:pt x="0" y="77472"/>
                    </a:lnTo>
                    <a:cubicBezTo>
                      <a:pt x="18279" y="52229"/>
                      <a:pt x="36558" y="26114"/>
                      <a:pt x="53969" y="0"/>
                    </a:cubicBezTo>
                    <a:lnTo>
                      <a:pt x="67026" y="8705"/>
                    </a:lnTo>
                    <a:cubicBezTo>
                      <a:pt x="49618" y="34819"/>
                      <a:pt x="31336" y="61804"/>
                      <a:pt x="13057" y="87048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29" name="Freeform: Shape 4428">
                <a:extLst>
                  <a:ext uri="{FF2B5EF4-FFF2-40B4-BE49-F238E27FC236}">
                    <a16:creationId xmlns:a16="http://schemas.microsoft.com/office/drawing/2014/main" id="{CEE4A0DD-7346-946B-8424-077FC2F9EF6D}"/>
                  </a:ext>
                </a:extLst>
              </p:cNvPr>
              <p:cNvSpPr/>
              <p:nvPr/>
            </p:nvSpPr>
            <p:spPr>
              <a:xfrm>
                <a:off x="22058791" y="5265213"/>
                <a:ext cx="60061" cy="89990"/>
              </a:xfrm>
              <a:custGeom>
                <a:avLst/>
                <a:gdLst>
                  <a:gd name="connsiteX0" fmla="*/ 46135 w 60061"/>
                  <a:gd name="connsiteY0" fmla="*/ 89659 h 89658"/>
                  <a:gd name="connsiteX1" fmla="*/ 0 w 60061"/>
                  <a:gd name="connsiteY1" fmla="*/ 6964 h 89658"/>
                  <a:gd name="connsiteX2" fmla="*/ 13927 w 60061"/>
                  <a:gd name="connsiteY2" fmla="*/ 0 h 89658"/>
                  <a:gd name="connsiteX3" fmla="*/ 60062 w 60061"/>
                  <a:gd name="connsiteY3" fmla="*/ 81825 h 89658"/>
                  <a:gd name="connsiteX4" fmla="*/ 46135 w 60061"/>
                  <a:gd name="connsiteY4" fmla="*/ 89659 h 89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0061" h="89658">
                    <a:moveTo>
                      <a:pt x="46135" y="89659"/>
                    </a:moveTo>
                    <a:cubicBezTo>
                      <a:pt x="29596" y="62674"/>
                      <a:pt x="13927" y="34819"/>
                      <a:pt x="0" y="6964"/>
                    </a:cubicBezTo>
                    <a:lnTo>
                      <a:pt x="13927" y="0"/>
                    </a:lnTo>
                    <a:cubicBezTo>
                      <a:pt x="28726" y="27855"/>
                      <a:pt x="44394" y="55710"/>
                      <a:pt x="60062" y="81825"/>
                    </a:cubicBezTo>
                    <a:lnTo>
                      <a:pt x="46135" y="89659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0" name="Freeform: Shape 4429">
                <a:extLst>
                  <a:ext uri="{FF2B5EF4-FFF2-40B4-BE49-F238E27FC236}">
                    <a16:creationId xmlns:a16="http://schemas.microsoft.com/office/drawing/2014/main" id="{8E161B44-5DB1-8365-083E-C3714F0991DA}"/>
                  </a:ext>
                </a:extLst>
              </p:cNvPr>
              <p:cNvSpPr/>
              <p:nvPr/>
            </p:nvSpPr>
            <p:spPr>
              <a:xfrm>
                <a:off x="25007960" y="5232012"/>
                <a:ext cx="58323" cy="91737"/>
              </a:xfrm>
              <a:custGeom>
                <a:avLst/>
                <a:gdLst>
                  <a:gd name="connsiteX0" fmla="*/ 13928 w 58323"/>
                  <a:gd name="connsiteY0" fmla="*/ 91400 h 91399"/>
                  <a:gd name="connsiteX1" fmla="*/ 0 w 58323"/>
                  <a:gd name="connsiteY1" fmla="*/ 83566 h 91399"/>
                  <a:gd name="connsiteX2" fmla="*/ 44395 w 58323"/>
                  <a:gd name="connsiteY2" fmla="*/ 0 h 91399"/>
                  <a:gd name="connsiteX3" fmla="*/ 58323 w 58323"/>
                  <a:gd name="connsiteY3" fmla="*/ 6964 h 91399"/>
                  <a:gd name="connsiteX4" fmla="*/ 13057 w 58323"/>
                  <a:gd name="connsiteY4" fmla="*/ 91400 h 91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323" h="91399">
                    <a:moveTo>
                      <a:pt x="13928" y="91400"/>
                    </a:moveTo>
                    <a:lnTo>
                      <a:pt x="0" y="83566"/>
                    </a:lnTo>
                    <a:cubicBezTo>
                      <a:pt x="15668" y="56581"/>
                      <a:pt x="30467" y="28726"/>
                      <a:pt x="44395" y="0"/>
                    </a:cubicBezTo>
                    <a:lnTo>
                      <a:pt x="58323" y="6964"/>
                    </a:lnTo>
                    <a:cubicBezTo>
                      <a:pt x="44395" y="35689"/>
                      <a:pt x="28727" y="63545"/>
                      <a:pt x="13057" y="91400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1" name="Freeform: Shape 4430">
                <a:extLst>
                  <a:ext uri="{FF2B5EF4-FFF2-40B4-BE49-F238E27FC236}">
                    <a16:creationId xmlns:a16="http://schemas.microsoft.com/office/drawing/2014/main" id="{2A0AD6F0-3F3B-5E7B-0FF3-20036ED4ACCE}"/>
                  </a:ext>
                </a:extLst>
              </p:cNvPr>
              <p:cNvSpPr/>
              <p:nvPr/>
            </p:nvSpPr>
            <p:spPr>
              <a:xfrm>
                <a:off x="21979578" y="5091346"/>
                <a:ext cx="51357" cy="94359"/>
              </a:xfrm>
              <a:custGeom>
                <a:avLst/>
                <a:gdLst>
                  <a:gd name="connsiteX0" fmla="*/ 36560 w 51357"/>
                  <a:gd name="connsiteY0" fmla="*/ 94011 h 94011"/>
                  <a:gd name="connsiteX1" fmla="*/ 0 w 51357"/>
                  <a:gd name="connsiteY1" fmla="*/ 6093 h 94011"/>
                  <a:gd name="connsiteX2" fmla="*/ 14798 w 51357"/>
                  <a:gd name="connsiteY2" fmla="*/ 0 h 94011"/>
                  <a:gd name="connsiteX3" fmla="*/ 51358 w 51357"/>
                  <a:gd name="connsiteY3" fmla="*/ 87048 h 94011"/>
                  <a:gd name="connsiteX4" fmla="*/ 36560 w 51357"/>
                  <a:gd name="connsiteY4" fmla="*/ 94011 h 940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1357" h="94011">
                    <a:moveTo>
                      <a:pt x="36560" y="94011"/>
                    </a:moveTo>
                    <a:cubicBezTo>
                      <a:pt x="23503" y="65286"/>
                      <a:pt x="11317" y="35689"/>
                      <a:pt x="0" y="6093"/>
                    </a:cubicBezTo>
                    <a:lnTo>
                      <a:pt x="14798" y="0"/>
                    </a:lnTo>
                    <a:cubicBezTo>
                      <a:pt x="26115" y="28726"/>
                      <a:pt x="38301" y="58322"/>
                      <a:pt x="51358" y="87048"/>
                    </a:cubicBezTo>
                    <a:lnTo>
                      <a:pt x="36560" y="9401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2" name="Freeform: Shape 4431">
                <a:extLst>
                  <a:ext uri="{FF2B5EF4-FFF2-40B4-BE49-F238E27FC236}">
                    <a16:creationId xmlns:a16="http://schemas.microsoft.com/office/drawing/2014/main" id="{FF0CACC2-1059-D564-EA35-7732669A709A}"/>
                  </a:ext>
                </a:extLst>
              </p:cNvPr>
              <p:cNvSpPr/>
              <p:nvPr/>
            </p:nvSpPr>
            <p:spPr>
              <a:xfrm>
                <a:off x="25092396" y="5058146"/>
                <a:ext cx="49617" cy="94359"/>
              </a:xfrm>
              <a:custGeom>
                <a:avLst/>
                <a:gdLst>
                  <a:gd name="connsiteX0" fmla="*/ 14799 w 49617"/>
                  <a:gd name="connsiteY0" fmla="*/ 94011 h 94011"/>
                  <a:gd name="connsiteX1" fmla="*/ 0 w 49617"/>
                  <a:gd name="connsiteY1" fmla="*/ 87918 h 94011"/>
                  <a:gd name="connsiteX2" fmla="*/ 34818 w 49617"/>
                  <a:gd name="connsiteY2" fmla="*/ 0 h 94011"/>
                  <a:gd name="connsiteX3" fmla="*/ 49618 w 49617"/>
                  <a:gd name="connsiteY3" fmla="*/ 5223 h 94011"/>
                  <a:gd name="connsiteX4" fmla="*/ 14799 w 49617"/>
                  <a:gd name="connsiteY4" fmla="*/ 94011 h 940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617" h="94011">
                    <a:moveTo>
                      <a:pt x="14799" y="94011"/>
                    </a:moveTo>
                    <a:lnTo>
                      <a:pt x="0" y="87918"/>
                    </a:lnTo>
                    <a:cubicBezTo>
                      <a:pt x="12188" y="59192"/>
                      <a:pt x="24373" y="29596"/>
                      <a:pt x="34818" y="0"/>
                    </a:cubicBezTo>
                    <a:lnTo>
                      <a:pt x="49618" y="5223"/>
                    </a:lnTo>
                    <a:cubicBezTo>
                      <a:pt x="39172" y="34819"/>
                      <a:pt x="26985" y="64415"/>
                      <a:pt x="14799" y="94011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3" name="Freeform: Shape 4432">
                <a:extLst>
                  <a:ext uri="{FF2B5EF4-FFF2-40B4-BE49-F238E27FC236}">
                    <a16:creationId xmlns:a16="http://schemas.microsoft.com/office/drawing/2014/main" id="{8183B496-D739-192D-67F9-886D5C44CC03}"/>
                  </a:ext>
                </a:extLst>
              </p:cNvPr>
              <p:cNvSpPr/>
              <p:nvPr/>
            </p:nvSpPr>
            <p:spPr>
              <a:xfrm>
                <a:off x="21920385" y="4912238"/>
                <a:ext cx="42653" cy="96107"/>
              </a:xfrm>
              <a:custGeom>
                <a:avLst/>
                <a:gdLst>
                  <a:gd name="connsiteX0" fmla="*/ 26986 w 42653"/>
                  <a:gd name="connsiteY0" fmla="*/ 95752 h 95752"/>
                  <a:gd name="connsiteX1" fmla="*/ 0 w 42653"/>
                  <a:gd name="connsiteY1" fmla="*/ 4352 h 95752"/>
                  <a:gd name="connsiteX2" fmla="*/ 15669 w 42653"/>
                  <a:gd name="connsiteY2" fmla="*/ 0 h 95752"/>
                  <a:gd name="connsiteX3" fmla="*/ 42654 w 42653"/>
                  <a:gd name="connsiteY3" fmla="*/ 90529 h 95752"/>
                  <a:gd name="connsiteX4" fmla="*/ 27856 w 42653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2653" h="95752">
                    <a:moveTo>
                      <a:pt x="26986" y="95752"/>
                    </a:moveTo>
                    <a:cubicBezTo>
                      <a:pt x="17411" y="66156"/>
                      <a:pt x="7835" y="34819"/>
                      <a:pt x="0" y="4352"/>
                    </a:cubicBezTo>
                    <a:lnTo>
                      <a:pt x="15669" y="0"/>
                    </a:lnTo>
                    <a:cubicBezTo>
                      <a:pt x="23503" y="30466"/>
                      <a:pt x="32208" y="60933"/>
                      <a:pt x="42654" y="90529"/>
                    </a:cubicBezTo>
                    <a:lnTo>
                      <a:pt x="27856" y="9575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4" name="Freeform: Shape 4433">
                <a:extLst>
                  <a:ext uri="{FF2B5EF4-FFF2-40B4-BE49-F238E27FC236}">
                    <a16:creationId xmlns:a16="http://schemas.microsoft.com/office/drawing/2014/main" id="{07F251E6-0E17-23B7-E7CE-B6335DC334D0}"/>
                  </a:ext>
                </a:extLst>
              </p:cNvPr>
              <p:cNvSpPr/>
              <p:nvPr/>
            </p:nvSpPr>
            <p:spPr>
              <a:xfrm>
                <a:off x="25157682" y="4877291"/>
                <a:ext cx="40041" cy="96107"/>
              </a:xfrm>
              <a:custGeom>
                <a:avLst/>
                <a:gdLst>
                  <a:gd name="connsiteX0" fmla="*/ 14799 w 40041"/>
                  <a:gd name="connsiteY0" fmla="*/ 95752 h 95752"/>
                  <a:gd name="connsiteX1" fmla="*/ 0 w 40041"/>
                  <a:gd name="connsiteY1" fmla="*/ 91400 h 95752"/>
                  <a:gd name="connsiteX2" fmla="*/ 24373 w 40041"/>
                  <a:gd name="connsiteY2" fmla="*/ 0 h 95752"/>
                  <a:gd name="connsiteX3" fmla="*/ 40041 w 40041"/>
                  <a:gd name="connsiteY3" fmla="*/ 3482 h 95752"/>
                  <a:gd name="connsiteX4" fmla="*/ 15668 w 40041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041" h="95752">
                    <a:moveTo>
                      <a:pt x="14799" y="95752"/>
                    </a:moveTo>
                    <a:lnTo>
                      <a:pt x="0" y="91400"/>
                    </a:lnTo>
                    <a:cubicBezTo>
                      <a:pt x="8705" y="61804"/>
                      <a:pt x="17411" y="30467"/>
                      <a:pt x="24373" y="0"/>
                    </a:cubicBezTo>
                    <a:lnTo>
                      <a:pt x="40041" y="3482"/>
                    </a:lnTo>
                    <a:cubicBezTo>
                      <a:pt x="33078" y="33949"/>
                      <a:pt x="24373" y="65286"/>
                      <a:pt x="15668" y="9575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5" name="Freeform: Shape 4434">
                <a:extLst>
                  <a:ext uri="{FF2B5EF4-FFF2-40B4-BE49-F238E27FC236}">
                    <a16:creationId xmlns:a16="http://schemas.microsoft.com/office/drawing/2014/main" id="{56505D30-45EF-D2DD-DC1A-68BE185426AE}"/>
                  </a:ext>
                </a:extLst>
              </p:cNvPr>
              <p:cNvSpPr/>
              <p:nvPr/>
            </p:nvSpPr>
            <p:spPr>
              <a:xfrm>
                <a:off x="21882955" y="4727014"/>
                <a:ext cx="32207" cy="96980"/>
              </a:xfrm>
              <a:custGeom>
                <a:avLst/>
                <a:gdLst>
                  <a:gd name="connsiteX0" fmla="*/ 16539 w 32207"/>
                  <a:gd name="connsiteY0" fmla="*/ 96623 h 96622"/>
                  <a:gd name="connsiteX1" fmla="*/ 0 w 32207"/>
                  <a:gd name="connsiteY1" fmla="*/ 2611 h 96622"/>
                  <a:gd name="connsiteX2" fmla="*/ 15668 w 32207"/>
                  <a:gd name="connsiteY2" fmla="*/ 0 h 96622"/>
                  <a:gd name="connsiteX3" fmla="*/ 32207 w 32207"/>
                  <a:gd name="connsiteY3" fmla="*/ 93141 h 96622"/>
                  <a:gd name="connsiteX4" fmla="*/ 16539 w 32207"/>
                  <a:gd name="connsiteY4" fmla="*/ 96623 h 966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207" h="96622">
                    <a:moveTo>
                      <a:pt x="16539" y="96623"/>
                    </a:moveTo>
                    <a:cubicBezTo>
                      <a:pt x="10445" y="66156"/>
                      <a:pt x="4353" y="33948"/>
                      <a:pt x="0" y="2611"/>
                    </a:cubicBezTo>
                    <a:lnTo>
                      <a:pt x="15668" y="0"/>
                    </a:lnTo>
                    <a:cubicBezTo>
                      <a:pt x="20021" y="31337"/>
                      <a:pt x="25243" y="62674"/>
                      <a:pt x="32207" y="93141"/>
                    </a:cubicBezTo>
                    <a:lnTo>
                      <a:pt x="16539" y="96623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6" name="Freeform: Shape 4435">
                <a:extLst>
                  <a:ext uri="{FF2B5EF4-FFF2-40B4-BE49-F238E27FC236}">
                    <a16:creationId xmlns:a16="http://schemas.microsoft.com/office/drawing/2014/main" id="{370C7974-7261-F552-EACA-8E391441EE58}"/>
                  </a:ext>
                </a:extLst>
              </p:cNvPr>
              <p:cNvSpPr/>
              <p:nvPr/>
            </p:nvSpPr>
            <p:spPr>
              <a:xfrm>
                <a:off x="25200334" y="4691193"/>
                <a:ext cx="29598" cy="96107"/>
              </a:xfrm>
              <a:custGeom>
                <a:avLst/>
                <a:gdLst>
                  <a:gd name="connsiteX0" fmla="*/ 15671 w 29598"/>
                  <a:gd name="connsiteY0" fmla="*/ 95752 h 95752"/>
                  <a:gd name="connsiteX1" fmla="*/ 0 w 29598"/>
                  <a:gd name="connsiteY1" fmla="*/ 93141 h 95752"/>
                  <a:gd name="connsiteX2" fmla="*/ 13928 w 29598"/>
                  <a:gd name="connsiteY2" fmla="*/ 0 h 95752"/>
                  <a:gd name="connsiteX3" fmla="*/ 29598 w 29598"/>
                  <a:gd name="connsiteY3" fmla="*/ 1741 h 95752"/>
                  <a:gd name="connsiteX4" fmla="*/ 15671 w 29598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98" h="95752">
                    <a:moveTo>
                      <a:pt x="15671" y="95752"/>
                    </a:moveTo>
                    <a:lnTo>
                      <a:pt x="0" y="93141"/>
                    </a:lnTo>
                    <a:cubicBezTo>
                      <a:pt x="5225" y="62674"/>
                      <a:pt x="10448" y="31337"/>
                      <a:pt x="13928" y="0"/>
                    </a:cubicBezTo>
                    <a:lnTo>
                      <a:pt x="29598" y="1741"/>
                    </a:lnTo>
                    <a:cubicBezTo>
                      <a:pt x="26116" y="33078"/>
                      <a:pt x="20893" y="64415"/>
                      <a:pt x="15671" y="9575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7" name="Freeform: Shape 4436">
                <a:extLst>
                  <a:ext uri="{FF2B5EF4-FFF2-40B4-BE49-F238E27FC236}">
                    <a16:creationId xmlns:a16="http://schemas.microsoft.com/office/drawing/2014/main" id="{D5017427-448F-41BB-6F3E-67779E5925A3}"/>
                  </a:ext>
                </a:extLst>
              </p:cNvPr>
              <p:cNvSpPr/>
              <p:nvPr/>
            </p:nvSpPr>
            <p:spPr>
              <a:xfrm>
                <a:off x="21865546" y="4539169"/>
                <a:ext cx="20890" cy="96107"/>
              </a:xfrm>
              <a:custGeom>
                <a:avLst/>
                <a:gdLst>
                  <a:gd name="connsiteX0" fmla="*/ 6093 w 20890"/>
                  <a:gd name="connsiteY0" fmla="*/ 94882 h 95752"/>
                  <a:gd name="connsiteX1" fmla="*/ 0 w 20890"/>
                  <a:gd name="connsiteY1" fmla="*/ 0 h 95752"/>
                  <a:gd name="connsiteX2" fmla="*/ 15668 w 20890"/>
                  <a:gd name="connsiteY2" fmla="*/ 0 h 95752"/>
                  <a:gd name="connsiteX3" fmla="*/ 20891 w 20890"/>
                  <a:gd name="connsiteY3" fmla="*/ 94011 h 95752"/>
                  <a:gd name="connsiteX4" fmla="*/ 5223 w 20890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0890" h="95752">
                    <a:moveTo>
                      <a:pt x="6093" y="94882"/>
                    </a:moveTo>
                    <a:cubicBezTo>
                      <a:pt x="3481" y="63545"/>
                      <a:pt x="1740" y="31337"/>
                      <a:pt x="0" y="0"/>
                    </a:cubicBezTo>
                    <a:lnTo>
                      <a:pt x="15668" y="0"/>
                    </a:lnTo>
                    <a:cubicBezTo>
                      <a:pt x="16539" y="30467"/>
                      <a:pt x="18279" y="62674"/>
                      <a:pt x="20891" y="94011"/>
                    </a:cubicBezTo>
                    <a:lnTo>
                      <a:pt x="5223" y="9575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8" name="Freeform: Shape 4437">
                <a:extLst>
                  <a:ext uri="{FF2B5EF4-FFF2-40B4-BE49-F238E27FC236}">
                    <a16:creationId xmlns:a16="http://schemas.microsoft.com/office/drawing/2014/main" id="{91FE0674-EC16-893D-91D8-82B16A19A0DE}"/>
                  </a:ext>
                </a:extLst>
              </p:cNvPr>
              <p:cNvSpPr/>
              <p:nvPr/>
            </p:nvSpPr>
            <p:spPr>
              <a:xfrm>
                <a:off x="25223839" y="4502474"/>
                <a:ext cx="19150" cy="95232"/>
              </a:xfrm>
              <a:custGeom>
                <a:avLst/>
                <a:gdLst>
                  <a:gd name="connsiteX0" fmla="*/ 15668 w 19150"/>
                  <a:gd name="connsiteY0" fmla="*/ 94882 h 94881"/>
                  <a:gd name="connsiteX1" fmla="*/ 0 w 19150"/>
                  <a:gd name="connsiteY1" fmla="*/ 94882 h 94881"/>
                  <a:gd name="connsiteX2" fmla="*/ 3483 w 19150"/>
                  <a:gd name="connsiteY2" fmla="*/ 0 h 94881"/>
                  <a:gd name="connsiteX3" fmla="*/ 19151 w 19150"/>
                  <a:gd name="connsiteY3" fmla="*/ 0 h 94881"/>
                  <a:gd name="connsiteX4" fmla="*/ 15668 w 19150"/>
                  <a:gd name="connsiteY4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150" h="94881">
                    <a:moveTo>
                      <a:pt x="15668" y="94882"/>
                    </a:moveTo>
                    <a:lnTo>
                      <a:pt x="0" y="94882"/>
                    </a:lnTo>
                    <a:cubicBezTo>
                      <a:pt x="1740" y="62674"/>
                      <a:pt x="3483" y="31337"/>
                      <a:pt x="3483" y="0"/>
                    </a:cubicBezTo>
                    <a:lnTo>
                      <a:pt x="19151" y="0"/>
                    </a:lnTo>
                    <a:cubicBezTo>
                      <a:pt x="19151" y="31337"/>
                      <a:pt x="17408" y="63545"/>
                      <a:pt x="15668" y="9488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39" name="Freeform: Shape 4438">
                <a:extLst>
                  <a:ext uri="{FF2B5EF4-FFF2-40B4-BE49-F238E27FC236}">
                    <a16:creationId xmlns:a16="http://schemas.microsoft.com/office/drawing/2014/main" id="{E139F73A-F99F-0AF6-6088-8B9B6B47607E}"/>
                  </a:ext>
                </a:extLst>
              </p:cNvPr>
              <p:cNvSpPr/>
              <p:nvPr/>
            </p:nvSpPr>
            <p:spPr>
              <a:xfrm>
                <a:off x="21865545" y="4348703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0" name="Freeform: Shape 4439">
                <a:extLst>
                  <a:ext uri="{FF2B5EF4-FFF2-40B4-BE49-F238E27FC236}">
                    <a16:creationId xmlns:a16="http://schemas.microsoft.com/office/drawing/2014/main" id="{2C574EA5-F0A1-CA01-9D3C-62DAB67992CB}"/>
                  </a:ext>
                </a:extLst>
              </p:cNvPr>
              <p:cNvSpPr/>
              <p:nvPr/>
            </p:nvSpPr>
            <p:spPr>
              <a:xfrm>
                <a:off x="25227320" y="4312008"/>
                <a:ext cx="15668" cy="95232"/>
              </a:xfrm>
              <a:custGeom>
                <a:avLst/>
                <a:gdLst>
                  <a:gd name="connsiteX0" fmla="*/ 1 w 15668"/>
                  <a:gd name="connsiteY0" fmla="*/ 0 h 94881"/>
                  <a:gd name="connsiteX1" fmla="*/ 15669 w 15668"/>
                  <a:gd name="connsiteY1" fmla="*/ 0 h 94881"/>
                  <a:gd name="connsiteX2" fmla="*/ 15669 w 15668"/>
                  <a:gd name="connsiteY2" fmla="*/ 94882 h 94881"/>
                  <a:gd name="connsiteX3" fmla="*/ 1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1" y="0"/>
                    </a:moveTo>
                    <a:lnTo>
                      <a:pt x="15669" y="0"/>
                    </a:lnTo>
                    <a:lnTo>
                      <a:pt x="15669" y="94882"/>
                    </a:lnTo>
                    <a:lnTo>
                      <a:pt x="1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1" name="Freeform: Shape 4440">
                <a:extLst>
                  <a:ext uri="{FF2B5EF4-FFF2-40B4-BE49-F238E27FC236}">
                    <a16:creationId xmlns:a16="http://schemas.microsoft.com/office/drawing/2014/main" id="{9169BCB3-9AF6-5B07-7127-E2965A794B1D}"/>
                  </a:ext>
                </a:extLst>
              </p:cNvPr>
              <p:cNvSpPr/>
              <p:nvPr/>
            </p:nvSpPr>
            <p:spPr>
              <a:xfrm>
                <a:off x="21865545" y="4159110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2" name="Freeform: Shape 4441">
                <a:extLst>
                  <a:ext uri="{FF2B5EF4-FFF2-40B4-BE49-F238E27FC236}">
                    <a16:creationId xmlns:a16="http://schemas.microsoft.com/office/drawing/2014/main" id="{E5B76A07-7942-972B-CBF8-D7BC9888B00D}"/>
                  </a:ext>
                </a:extLst>
              </p:cNvPr>
              <p:cNvSpPr/>
              <p:nvPr/>
            </p:nvSpPr>
            <p:spPr>
              <a:xfrm>
                <a:off x="25227320" y="4122415"/>
                <a:ext cx="15668" cy="95232"/>
              </a:xfrm>
              <a:custGeom>
                <a:avLst/>
                <a:gdLst>
                  <a:gd name="connsiteX0" fmla="*/ 1 w 15668"/>
                  <a:gd name="connsiteY0" fmla="*/ 0 h 94881"/>
                  <a:gd name="connsiteX1" fmla="*/ 15669 w 15668"/>
                  <a:gd name="connsiteY1" fmla="*/ 0 h 94881"/>
                  <a:gd name="connsiteX2" fmla="*/ 15669 w 15668"/>
                  <a:gd name="connsiteY2" fmla="*/ 94882 h 94881"/>
                  <a:gd name="connsiteX3" fmla="*/ 1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1" y="0"/>
                    </a:moveTo>
                    <a:lnTo>
                      <a:pt x="15669" y="0"/>
                    </a:lnTo>
                    <a:lnTo>
                      <a:pt x="15669" y="94882"/>
                    </a:lnTo>
                    <a:lnTo>
                      <a:pt x="1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3" name="Freeform: Shape 4442">
                <a:extLst>
                  <a:ext uri="{FF2B5EF4-FFF2-40B4-BE49-F238E27FC236}">
                    <a16:creationId xmlns:a16="http://schemas.microsoft.com/office/drawing/2014/main" id="{65C1CAE9-AA22-AAFD-20FA-45382D64F411}"/>
                  </a:ext>
                </a:extLst>
              </p:cNvPr>
              <p:cNvSpPr/>
              <p:nvPr/>
            </p:nvSpPr>
            <p:spPr>
              <a:xfrm>
                <a:off x="21865545" y="3968644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4" name="Freeform: Shape 4443">
                <a:extLst>
                  <a:ext uri="{FF2B5EF4-FFF2-40B4-BE49-F238E27FC236}">
                    <a16:creationId xmlns:a16="http://schemas.microsoft.com/office/drawing/2014/main" id="{08341F2D-0420-475F-DB6F-4F3A5779D306}"/>
                  </a:ext>
                </a:extLst>
              </p:cNvPr>
              <p:cNvSpPr/>
              <p:nvPr/>
            </p:nvSpPr>
            <p:spPr>
              <a:xfrm>
                <a:off x="25227320" y="3931949"/>
                <a:ext cx="15668" cy="95232"/>
              </a:xfrm>
              <a:custGeom>
                <a:avLst/>
                <a:gdLst>
                  <a:gd name="connsiteX0" fmla="*/ 1 w 15668"/>
                  <a:gd name="connsiteY0" fmla="*/ 0 h 94881"/>
                  <a:gd name="connsiteX1" fmla="*/ 15669 w 15668"/>
                  <a:gd name="connsiteY1" fmla="*/ 0 h 94881"/>
                  <a:gd name="connsiteX2" fmla="*/ 15669 w 15668"/>
                  <a:gd name="connsiteY2" fmla="*/ 94882 h 94881"/>
                  <a:gd name="connsiteX3" fmla="*/ 1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1" y="0"/>
                    </a:moveTo>
                    <a:lnTo>
                      <a:pt x="15669" y="0"/>
                    </a:lnTo>
                    <a:lnTo>
                      <a:pt x="15669" y="94882"/>
                    </a:lnTo>
                    <a:lnTo>
                      <a:pt x="1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5" name="Freeform: Shape 4444">
                <a:extLst>
                  <a:ext uri="{FF2B5EF4-FFF2-40B4-BE49-F238E27FC236}">
                    <a16:creationId xmlns:a16="http://schemas.microsoft.com/office/drawing/2014/main" id="{73FECBAC-CE8C-2618-EB3C-2A95BB6D6896}"/>
                  </a:ext>
                </a:extLst>
              </p:cNvPr>
              <p:cNvSpPr/>
              <p:nvPr/>
            </p:nvSpPr>
            <p:spPr>
              <a:xfrm>
                <a:off x="21865545" y="3778177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6" name="Freeform: Shape 4445">
                <a:extLst>
                  <a:ext uri="{FF2B5EF4-FFF2-40B4-BE49-F238E27FC236}">
                    <a16:creationId xmlns:a16="http://schemas.microsoft.com/office/drawing/2014/main" id="{91C4BECB-FC07-F9DA-9989-65BBE30E31CF}"/>
                  </a:ext>
                </a:extLst>
              </p:cNvPr>
              <p:cNvSpPr/>
              <p:nvPr/>
            </p:nvSpPr>
            <p:spPr>
              <a:xfrm>
                <a:off x="25227320" y="3741482"/>
                <a:ext cx="15668" cy="95232"/>
              </a:xfrm>
              <a:custGeom>
                <a:avLst/>
                <a:gdLst>
                  <a:gd name="connsiteX0" fmla="*/ 1 w 15668"/>
                  <a:gd name="connsiteY0" fmla="*/ 0 h 94881"/>
                  <a:gd name="connsiteX1" fmla="*/ 15669 w 15668"/>
                  <a:gd name="connsiteY1" fmla="*/ 0 h 94881"/>
                  <a:gd name="connsiteX2" fmla="*/ 15669 w 15668"/>
                  <a:gd name="connsiteY2" fmla="*/ 94882 h 94881"/>
                  <a:gd name="connsiteX3" fmla="*/ 1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1" y="0"/>
                    </a:moveTo>
                    <a:lnTo>
                      <a:pt x="15669" y="0"/>
                    </a:lnTo>
                    <a:lnTo>
                      <a:pt x="15669" y="94882"/>
                    </a:lnTo>
                    <a:lnTo>
                      <a:pt x="1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7" name="Freeform: Shape 4446">
                <a:extLst>
                  <a:ext uri="{FF2B5EF4-FFF2-40B4-BE49-F238E27FC236}">
                    <a16:creationId xmlns:a16="http://schemas.microsoft.com/office/drawing/2014/main" id="{3DB185CF-F4CF-4835-409D-B10580DF4406}"/>
                  </a:ext>
                </a:extLst>
              </p:cNvPr>
              <p:cNvSpPr/>
              <p:nvPr/>
            </p:nvSpPr>
            <p:spPr>
              <a:xfrm>
                <a:off x="21865545" y="3588585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8" name="Freeform: Shape 4447">
                <a:extLst>
                  <a:ext uri="{FF2B5EF4-FFF2-40B4-BE49-F238E27FC236}">
                    <a16:creationId xmlns:a16="http://schemas.microsoft.com/office/drawing/2014/main" id="{3DCDFE44-EFE6-1FD7-271A-FE44BDF0FE78}"/>
                  </a:ext>
                </a:extLst>
              </p:cNvPr>
              <p:cNvSpPr/>
              <p:nvPr/>
            </p:nvSpPr>
            <p:spPr>
              <a:xfrm>
                <a:off x="25227320" y="3551889"/>
                <a:ext cx="15668" cy="95232"/>
              </a:xfrm>
              <a:custGeom>
                <a:avLst/>
                <a:gdLst>
                  <a:gd name="connsiteX0" fmla="*/ 1 w 15668"/>
                  <a:gd name="connsiteY0" fmla="*/ 0 h 94881"/>
                  <a:gd name="connsiteX1" fmla="*/ 15669 w 15668"/>
                  <a:gd name="connsiteY1" fmla="*/ 0 h 94881"/>
                  <a:gd name="connsiteX2" fmla="*/ 15669 w 15668"/>
                  <a:gd name="connsiteY2" fmla="*/ 94882 h 94881"/>
                  <a:gd name="connsiteX3" fmla="*/ 1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1" y="0"/>
                    </a:moveTo>
                    <a:lnTo>
                      <a:pt x="15669" y="0"/>
                    </a:lnTo>
                    <a:lnTo>
                      <a:pt x="15669" y="94882"/>
                    </a:lnTo>
                    <a:lnTo>
                      <a:pt x="1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49" name="Freeform: Shape 4448">
                <a:extLst>
                  <a:ext uri="{FF2B5EF4-FFF2-40B4-BE49-F238E27FC236}">
                    <a16:creationId xmlns:a16="http://schemas.microsoft.com/office/drawing/2014/main" id="{084ABFF5-5BBC-BE97-5977-5D076BC925BD}"/>
                  </a:ext>
                </a:extLst>
              </p:cNvPr>
              <p:cNvSpPr/>
              <p:nvPr/>
            </p:nvSpPr>
            <p:spPr>
              <a:xfrm>
                <a:off x="21865545" y="3398119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0" name="Freeform: Shape 4449">
                <a:extLst>
                  <a:ext uri="{FF2B5EF4-FFF2-40B4-BE49-F238E27FC236}">
                    <a16:creationId xmlns:a16="http://schemas.microsoft.com/office/drawing/2014/main" id="{C54EF457-E4A7-69B5-F511-2EDEFD7FDF4F}"/>
                  </a:ext>
                </a:extLst>
              </p:cNvPr>
              <p:cNvSpPr/>
              <p:nvPr/>
            </p:nvSpPr>
            <p:spPr>
              <a:xfrm>
                <a:off x="25227320" y="3361424"/>
                <a:ext cx="15668" cy="95232"/>
              </a:xfrm>
              <a:custGeom>
                <a:avLst/>
                <a:gdLst>
                  <a:gd name="connsiteX0" fmla="*/ 1 w 15668"/>
                  <a:gd name="connsiteY0" fmla="*/ 0 h 94881"/>
                  <a:gd name="connsiteX1" fmla="*/ 15669 w 15668"/>
                  <a:gd name="connsiteY1" fmla="*/ 0 h 94881"/>
                  <a:gd name="connsiteX2" fmla="*/ 15669 w 15668"/>
                  <a:gd name="connsiteY2" fmla="*/ 94882 h 94881"/>
                  <a:gd name="connsiteX3" fmla="*/ 1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1" y="0"/>
                    </a:moveTo>
                    <a:lnTo>
                      <a:pt x="15669" y="0"/>
                    </a:lnTo>
                    <a:lnTo>
                      <a:pt x="15669" y="94882"/>
                    </a:lnTo>
                    <a:lnTo>
                      <a:pt x="1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1" name="Freeform: Shape 4450">
                <a:extLst>
                  <a:ext uri="{FF2B5EF4-FFF2-40B4-BE49-F238E27FC236}">
                    <a16:creationId xmlns:a16="http://schemas.microsoft.com/office/drawing/2014/main" id="{20D57E8E-A830-0929-447B-86EBAE4F0D9E}"/>
                  </a:ext>
                </a:extLst>
              </p:cNvPr>
              <p:cNvSpPr/>
              <p:nvPr/>
            </p:nvSpPr>
            <p:spPr>
              <a:xfrm>
                <a:off x="21865545" y="3207652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2" name="Freeform: Shape 4451">
                <a:extLst>
                  <a:ext uri="{FF2B5EF4-FFF2-40B4-BE49-F238E27FC236}">
                    <a16:creationId xmlns:a16="http://schemas.microsoft.com/office/drawing/2014/main" id="{01F7FDEF-4DB3-6F54-87B8-34C54541A907}"/>
                  </a:ext>
                </a:extLst>
              </p:cNvPr>
              <p:cNvSpPr/>
              <p:nvPr/>
            </p:nvSpPr>
            <p:spPr>
              <a:xfrm>
                <a:off x="21853359" y="3017185"/>
                <a:ext cx="24373" cy="96107"/>
              </a:xfrm>
              <a:custGeom>
                <a:avLst/>
                <a:gdLst>
                  <a:gd name="connsiteX0" fmla="*/ 8704 w 24373"/>
                  <a:gd name="connsiteY0" fmla="*/ 95752 h 95752"/>
                  <a:gd name="connsiteX1" fmla="*/ 0 w 24373"/>
                  <a:gd name="connsiteY1" fmla="*/ 1741 h 95752"/>
                  <a:gd name="connsiteX2" fmla="*/ 15668 w 24373"/>
                  <a:gd name="connsiteY2" fmla="*/ 0 h 95752"/>
                  <a:gd name="connsiteX3" fmla="*/ 24373 w 24373"/>
                  <a:gd name="connsiteY3" fmla="*/ 94882 h 95752"/>
                  <a:gd name="connsiteX4" fmla="*/ 8704 w 24373"/>
                  <a:gd name="connsiteY4" fmla="*/ 9488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373" h="95752">
                    <a:moveTo>
                      <a:pt x="8704" y="95752"/>
                    </a:moveTo>
                    <a:cubicBezTo>
                      <a:pt x="6964" y="64415"/>
                      <a:pt x="4351" y="33078"/>
                      <a:pt x="0" y="1741"/>
                    </a:cubicBezTo>
                    <a:lnTo>
                      <a:pt x="15668" y="0"/>
                    </a:lnTo>
                    <a:cubicBezTo>
                      <a:pt x="19151" y="31337"/>
                      <a:pt x="22632" y="63545"/>
                      <a:pt x="24373" y="94882"/>
                    </a:cubicBezTo>
                    <a:lnTo>
                      <a:pt x="8704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3" name="Freeform: Shape 4452">
                <a:extLst>
                  <a:ext uri="{FF2B5EF4-FFF2-40B4-BE49-F238E27FC236}">
                    <a16:creationId xmlns:a16="http://schemas.microsoft.com/office/drawing/2014/main" id="{8DBD10A2-EB52-05C1-D007-D863A690C1CF}"/>
                  </a:ext>
                </a:extLst>
              </p:cNvPr>
              <p:cNvSpPr/>
              <p:nvPr/>
            </p:nvSpPr>
            <p:spPr>
              <a:xfrm>
                <a:off x="21821151" y="2829340"/>
                <a:ext cx="34819" cy="96107"/>
              </a:xfrm>
              <a:custGeom>
                <a:avLst/>
                <a:gdLst>
                  <a:gd name="connsiteX0" fmla="*/ 19151 w 34819"/>
                  <a:gd name="connsiteY0" fmla="*/ 95752 h 95752"/>
                  <a:gd name="connsiteX1" fmla="*/ 0 w 34819"/>
                  <a:gd name="connsiteY1" fmla="*/ 3482 h 95752"/>
                  <a:gd name="connsiteX2" fmla="*/ 15669 w 34819"/>
                  <a:gd name="connsiteY2" fmla="*/ 0 h 95752"/>
                  <a:gd name="connsiteX3" fmla="*/ 34820 w 34819"/>
                  <a:gd name="connsiteY3" fmla="*/ 93141 h 95752"/>
                  <a:gd name="connsiteX4" fmla="*/ 19151 w 34819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4819" h="95752">
                    <a:moveTo>
                      <a:pt x="19151" y="95752"/>
                    </a:moveTo>
                    <a:cubicBezTo>
                      <a:pt x="13928" y="65286"/>
                      <a:pt x="6964" y="33948"/>
                      <a:pt x="0" y="3482"/>
                    </a:cubicBezTo>
                    <a:lnTo>
                      <a:pt x="15669" y="0"/>
                    </a:lnTo>
                    <a:cubicBezTo>
                      <a:pt x="22633" y="30467"/>
                      <a:pt x="29597" y="61804"/>
                      <a:pt x="34820" y="93141"/>
                    </a:cubicBezTo>
                    <a:lnTo>
                      <a:pt x="19151" y="9575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4" name="Freeform: Shape 4453">
                <a:extLst>
                  <a:ext uri="{FF2B5EF4-FFF2-40B4-BE49-F238E27FC236}">
                    <a16:creationId xmlns:a16="http://schemas.microsoft.com/office/drawing/2014/main" id="{12F9DFD9-F61E-E7F6-1DC5-4E916C743FED}"/>
                  </a:ext>
                </a:extLst>
              </p:cNvPr>
              <p:cNvSpPr/>
              <p:nvPr/>
            </p:nvSpPr>
            <p:spPr>
              <a:xfrm>
                <a:off x="21767182" y="2646738"/>
                <a:ext cx="44393" cy="95232"/>
              </a:xfrm>
              <a:custGeom>
                <a:avLst/>
                <a:gdLst>
                  <a:gd name="connsiteX0" fmla="*/ 29596 w 44393"/>
                  <a:gd name="connsiteY0" fmla="*/ 94882 h 94881"/>
                  <a:gd name="connsiteX1" fmla="*/ 0 w 44393"/>
                  <a:gd name="connsiteY1" fmla="*/ 5223 h 94881"/>
                  <a:gd name="connsiteX2" fmla="*/ 14798 w 44393"/>
                  <a:gd name="connsiteY2" fmla="*/ 0 h 94881"/>
                  <a:gd name="connsiteX3" fmla="*/ 44394 w 44393"/>
                  <a:gd name="connsiteY3" fmla="*/ 90529 h 94881"/>
                  <a:gd name="connsiteX4" fmla="*/ 29596 w 44393"/>
                  <a:gd name="connsiteY4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393" h="94881">
                    <a:moveTo>
                      <a:pt x="29596" y="94882"/>
                    </a:moveTo>
                    <a:cubicBezTo>
                      <a:pt x="20892" y="64415"/>
                      <a:pt x="10445" y="34819"/>
                      <a:pt x="0" y="5223"/>
                    </a:cubicBezTo>
                    <a:lnTo>
                      <a:pt x="14798" y="0"/>
                    </a:lnTo>
                    <a:cubicBezTo>
                      <a:pt x="25243" y="29596"/>
                      <a:pt x="35690" y="60063"/>
                      <a:pt x="44394" y="90529"/>
                    </a:cubicBezTo>
                    <a:lnTo>
                      <a:pt x="29596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5" name="Freeform: Shape 4454">
                <a:extLst>
                  <a:ext uri="{FF2B5EF4-FFF2-40B4-BE49-F238E27FC236}">
                    <a16:creationId xmlns:a16="http://schemas.microsoft.com/office/drawing/2014/main" id="{63841F5A-7F96-ADD7-FCD6-7A90000991CC}"/>
                  </a:ext>
                </a:extLst>
              </p:cNvPr>
              <p:cNvSpPr/>
              <p:nvPr/>
            </p:nvSpPr>
            <p:spPr>
              <a:xfrm>
                <a:off x="21694062" y="2470250"/>
                <a:ext cx="53969" cy="93485"/>
              </a:xfrm>
              <a:custGeom>
                <a:avLst/>
                <a:gdLst>
                  <a:gd name="connsiteX0" fmla="*/ 39171 w 53969"/>
                  <a:gd name="connsiteY0" fmla="*/ 93141 h 93140"/>
                  <a:gd name="connsiteX1" fmla="*/ 0 w 53969"/>
                  <a:gd name="connsiteY1" fmla="*/ 6964 h 93140"/>
                  <a:gd name="connsiteX2" fmla="*/ 13928 w 53969"/>
                  <a:gd name="connsiteY2" fmla="*/ 0 h 93140"/>
                  <a:gd name="connsiteX3" fmla="*/ 53969 w 53969"/>
                  <a:gd name="connsiteY3" fmla="*/ 87048 h 93140"/>
                  <a:gd name="connsiteX4" fmla="*/ 39171 w 53969"/>
                  <a:gd name="connsiteY4" fmla="*/ 93141 h 931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969" h="93140">
                    <a:moveTo>
                      <a:pt x="39171" y="93141"/>
                    </a:moveTo>
                    <a:cubicBezTo>
                      <a:pt x="26985" y="64415"/>
                      <a:pt x="13928" y="35689"/>
                      <a:pt x="0" y="6964"/>
                    </a:cubicBezTo>
                    <a:lnTo>
                      <a:pt x="13928" y="0"/>
                    </a:lnTo>
                    <a:cubicBezTo>
                      <a:pt x="27855" y="28726"/>
                      <a:pt x="40912" y="57451"/>
                      <a:pt x="53969" y="87048"/>
                    </a:cubicBezTo>
                    <a:lnTo>
                      <a:pt x="39171" y="9314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6" name="Freeform: Shape 4455">
                <a:extLst>
                  <a:ext uri="{FF2B5EF4-FFF2-40B4-BE49-F238E27FC236}">
                    <a16:creationId xmlns:a16="http://schemas.microsoft.com/office/drawing/2014/main" id="{60027EC9-6E9D-E4C5-5782-EF486B22BDF6}"/>
                  </a:ext>
                </a:extLst>
              </p:cNvPr>
              <p:cNvSpPr/>
              <p:nvPr/>
            </p:nvSpPr>
            <p:spPr>
              <a:xfrm>
                <a:off x="21600921" y="2303374"/>
                <a:ext cx="61804" cy="89990"/>
              </a:xfrm>
              <a:custGeom>
                <a:avLst/>
                <a:gdLst>
                  <a:gd name="connsiteX0" fmla="*/ 48746 w 61804"/>
                  <a:gd name="connsiteY0" fmla="*/ 89659 h 89658"/>
                  <a:gd name="connsiteX1" fmla="*/ 0 w 61804"/>
                  <a:gd name="connsiteY1" fmla="*/ 8705 h 89658"/>
                  <a:gd name="connsiteX2" fmla="*/ 13058 w 61804"/>
                  <a:gd name="connsiteY2" fmla="*/ 0 h 89658"/>
                  <a:gd name="connsiteX3" fmla="*/ 61804 w 61804"/>
                  <a:gd name="connsiteY3" fmla="*/ 81825 h 89658"/>
                  <a:gd name="connsiteX4" fmla="*/ 47876 w 61804"/>
                  <a:gd name="connsiteY4" fmla="*/ 89659 h 89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1804" h="89658">
                    <a:moveTo>
                      <a:pt x="48746" y="89659"/>
                    </a:moveTo>
                    <a:cubicBezTo>
                      <a:pt x="33078" y="62674"/>
                      <a:pt x="16539" y="34819"/>
                      <a:pt x="0" y="8705"/>
                    </a:cubicBezTo>
                    <a:lnTo>
                      <a:pt x="13058" y="0"/>
                    </a:lnTo>
                    <a:cubicBezTo>
                      <a:pt x="30467" y="26985"/>
                      <a:pt x="47006" y="53969"/>
                      <a:pt x="61804" y="81825"/>
                    </a:cubicBezTo>
                    <a:lnTo>
                      <a:pt x="47876" y="89659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7" name="Freeform: Shape 4456">
                <a:extLst>
                  <a:ext uri="{FF2B5EF4-FFF2-40B4-BE49-F238E27FC236}">
                    <a16:creationId xmlns:a16="http://schemas.microsoft.com/office/drawing/2014/main" id="{15C5A7D4-8AEA-56A1-354D-B7188C0A33E8}"/>
                  </a:ext>
                </a:extLst>
              </p:cNvPr>
              <p:cNvSpPr/>
              <p:nvPr/>
            </p:nvSpPr>
            <p:spPr>
              <a:xfrm>
                <a:off x="21490371" y="2149603"/>
                <a:ext cx="70508" cy="85622"/>
              </a:xfrm>
              <a:custGeom>
                <a:avLst/>
                <a:gdLst>
                  <a:gd name="connsiteX0" fmla="*/ 57450 w 70508"/>
                  <a:gd name="connsiteY0" fmla="*/ 84436 h 85306"/>
                  <a:gd name="connsiteX1" fmla="*/ 0 w 70508"/>
                  <a:gd name="connsiteY1" fmla="*/ 9575 h 85306"/>
                  <a:gd name="connsiteX2" fmla="*/ 12187 w 70508"/>
                  <a:gd name="connsiteY2" fmla="*/ 0 h 85306"/>
                  <a:gd name="connsiteX3" fmla="*/ 70508 w 70508"/>
                  <a:gd name="connsiteY3" fmla="*/ 75731 h 85306"/>
                  <a:gd name="connsiteX4" fmla="*/ 57450 w 70508"/>
                  <a:gd name="connsiteY4" fmla="*/ 85307 h 853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508" h="85306">
                    <a:moveTo>
                      <a:pt x="57450" y="84436"/>
                    </a:moveTo>
                    <a:cubicBezTo>
                      <a:pt x="39171" y="59192"/>
                      <a:pt x="20021" y="33949"/>
                      <a:pt x="0" y="9575"/>
                    </a:cubicBezTo>
                    <a:lnTo>
                      <a:pt x="12187" y="0"/>
                    </a:lnTo>
                    <a:cubicBezTo>
                      <a:pt x="32207" y="24373"/>
                      <a:pt x="51358" y="49617"/>
                      <a:pt x="70508" y="75731"/>
                    </a:cubicBezTo>
                    <a:lnTo>
                      <a:pt x="57450" y="85307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8" name="Freeform: Shape 4457">
                <a:extLst>
                  <a:ext uri="{FF2B5EF4-FFF2-40B4-BE49-F238E27FC236}">
                    <a16:creationId xmlns:a16="http://schemas.microsoft.com/office/drawing/2014/main" id="{3C7122E9-7EFF-30FC-FD9F-D73465D76A77}"/>
                  </a:ext>
                </a:extLst>
              </p:cNvPr>
              <p:cNvSpPr/>
              <p:nvPr/>
            </p:nvSpPr>
            <p:spPr>
              <a:xfrm>
                <a:off x="21363281" y="2008064"/>
                <a:ext cx="77472" cy="79506"/>
              </a:xfrm>
              <a:custGeom>
                <a:avLst/>
                <a:gdLst>
                  <a:gd name="connsiteX0" fmla="*/ 65286 w 77472"/>
                  <a:gd name="connsiteY0" fmla="*/ 79213 h 79213"/>
                  <a:gd name="connsiteX1" fmla="*/ 0 w 77472"/>
                  <a:gd name="connsiteY1" fmla="*/ 11316 h 79213"/>
                  <a:gd name="connsiteX2" fmla="*/ 11317 w 77472"/>
                  <a:gd name="connsiteY2" fmla="*/ 0 h 79213"/>
                  <a:gd name="connsiteX3" fmla="*/ 77472 w 77472"/>
                  <a:gd name="connsiteY3" fmla="*/ 68768 h 79213"/>
                  <a:gd name="connsiteX4" fmla="*/ 66156 w 77472"/>
                  <a:gd name="connsiteY4" fmla="*/ 79213 h 792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472" h="79213">
                    <a:moveTo>
                      <a:pt x="65286" y="79213"/>
                    </a:moveTo>
                    <a:cubicBezTo>
                      <a:pt x="44394" y="55710"/>
                      <a:pt x="21762" y="33078"/>
                      <a:pt x="0" y="11316"/>
                    </a:cubicBezTo>
                    <a:lnTo>
                      <a:pt x="11317" y="0"/>
                    </a:lnTo>
                    <a:cubicBezTo>
                      <a:pt x="33948" y="21762"/>
                      <a:pt x="55710" y="45265"/>
                      <a:pt x="77472" y="68768"/>
                    </a:cubicBezTo>
                    <a:lnTo>
                      <a:pt x="66156" y="79213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59" name="Freeform: Shape 4458">
                <a:extLst>
                  <a:ext uri="{FF2B5EF4-FFF2-40B4-BE49-F238E27FC236}">
                    <a16:creationId xmlns:a16="http://schemas.microsoft.com/office/drawing/2014/main" id="{18A82368-8DEA-BCA7-7207-0F80E8939EFA}"/>
                  </a:ext>
                </a:extLst>
              </p:cNvPr>
              <p:cNvSpPr/>
              <p:nvPr/>
            </p:nvSpPr>
            <p:spPr>
              <a:xfrm>
                <a:off x="21222265" y="1883125"/>
                <a:ext cx="82694" cy="73390"/>
              </a:xfrm>
              <a:custGeom>
                <a:avLst/>
                <a:gdLst>
                  <a:gd name="connsiteX0" fmla="*/ 72250 w 82694"/>
                  <a:gd name="connsiteY0" fmla="*/ 72249 h 73119"/>
                  <a:gd name="connsiteX1" fmla="*/ 0 w 82694"/>
                  <a:gd name="connsiteY1" fmla="*/ 12187 h 73119"/>
                  <a:gd name="connsiteX2" fmla="*/ 9575 w 82694"/>
                  <a:gd name="connsiteY2" fmla="*/ 0 h 73119"/>
                  <a:gd name="connsiteX3" fmla="*/ 82695 w 82694"/>
                  <a:gd name="connsiteY3" fmla="*/ 60933 h 73119"/>
                  <a:gd name="connsiteX4" fmla="*/ 72250 w 82694"/>
                  <a:gd name="connsiteY4" fmla="*/ 73120 h 731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2694" h="73119">
                    <a:moveTo>
                      <a:pt x="72250" y="72249"/>
                    </a:moveTo>
                    <a:cubicBezTo>
                      <a:pt x="48746" y="51358"/>
                      <a:pt x="24373" y="31337"/>
                      <a:pt x="0" y="12187"/>
                    </a:cubicBezTo>
                    <a:lnTo>
                      <a:pt x="9575" y="0"/>
                    </a:lnTo>
                    <a:cubicBezTo>
                      <a:pt x="34818" y="19150"/>
                      <a:pt x="59192" y="40042"/>
                      <a:pt x="82695" y="60933"/>
                    </a:cubicBezTo>
                    <a:lnTo>
                      <a:pt x="72250" y="7312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0" name="Freeform: Shape 4459">
                <a:extLst>
                  <a:ext uri="{FF2B5EF4-FFF2-40B4-BE49-F238E27FC236}">
                    <a16:creationId xmlns:a16="http://schemas.microsoft.com/office/drawing/2014/main" id="{906F9EAB-9973-83A2-0497-0674384815B2}"/>
                  </a:ext>
                </a:extLst>
              </p:cNvPr>
              <p:cNvSpPr/>
              <p:nvPr/>
            </p:nvSpPr>
            <p:spPr>
              <a:xfrm>
                <a:off x="19117455" y="1851672"/>
                <a:ext cx="84436" cy="71642"/>
              </a:xfrm>
              <a:custGeom>
                <a:avLst/>
                <a:gdLst>
                  <a:gd name="connsiteX0" fmla="*/ 10447 w 84436"/>
                  <a:gd name="connsiteY0" fmla="*/ 70509 h 71378"/>
                  <a:gd name="connsiteX1" fmla="*/ 0 w 84436"/>
                  <a:gd name="connsiteY1" fmla="*/ 58322 h 71378"/>
                  <a:gd name="connsiteX2" fmla="*/ 74861 w 84436"/>
                  <a:gd name="connsiteY2" fmla="*/ 0 h 71378"/>
                  <a:gd name="connsiteX3" fmla="*/ 84436 w 84436"/>
                  <a:gd name="connsiteY3" fmla="*/ 13057 h 71378"/>
                  <a:gd name="connsiteX4" fmla="*/ 10447 w 84436"/>
                  <a:gd name="connsiteY4" fmla="*/ 71379 h 713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4436" h="71378">
                    <a:moveTo>
                      <a:pt x="10447" y="70509"/>
                    </a:moveTo>
                    <a:lnTo>
                      <a:pt x="0" y="58322"/>
                    </a:lnTo>
                    <a:cubicBezTo>
                      <a:pt x="24373" y="38301"/>
                      <a:pt x="49618" y="18280"/>
                      <a:pt x="74861" y="0"/>
                    </a:cubicBezTo>
                    <a:lnTo>
                      <a:pt x="84436" y="13057"/>
                    </a:lnTo>
                    <a:cubicBezTo>
                      <a:pt x="59193" y="31337"/>
                      <a:pt x="33948" y="51358"/>
                      <a:pt x="10447" y="71379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1" name="Freeform: Shape 4460">
                <a:extLst>
                  <a:ext uri="{FF2B5EF4-FFF2-40B4-BE49-F238E27FC236}">
                    <a16:creationId xmlns:a16="http://schemas.microsoft.com/office/drawing/2014/main" id="{B03A552E-0E77-A78F-4BBC-D703C4C8FDF4}"/>
                  </a:ext>
                </a:extLst>
              </p:cNvPr>
              <p:cNvSpPr/>
              <p:nvPr/>
            </p:nvSpPr>
            <p:spPr>
              <a:xfrm>
                <a:off x="21066449" y="1773912"/>
                <a:ext cx="87918" cy="65527"/>
              </a:xfrm>
              <a:custGeom>
                <a:avLst/>
                <a:gdLst>
                  <a:gd name="connsiteX0" fmla="*/ 79214 w 87918"/>
                  <a:gd name="connsiteY0" fmla="*/ 64415 h 65285"/>
                  <a:gd name="connsiteX1" fmla="*/ 0 w 87918"/>
                  <a:gd name="connsiteY1" fmla="*/ 13057 h 65285"/>
                  <a:gd name="connsiteX2" fmla="*/ 8705 w 87918"/>
                  <a:gd name="connsiteY2" fmla="*/ 0 h 65285"/>
                  <a:gd name="connsiteX3" fmla="*/ 87919 w 87918"/>
                  <a:gd name="connsiteY3" fmla="*/ 52228 h 65285"/>
                  <a:gd name="connsiteX4" fmla="*/ 79214 w 87918"/>
                  <a:gd name="connsiteY4" fmla="*/ 65286 h 652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918" h="65285">
                    <a:moveTo>
                      <a:pt x="79214" y="64415"/>
                    </a:moveTo>
                    <a:cubicBezTo>
                      <a:pt x="53099" y="46135"/>
                      <a:pt x="26985" y="29596"/>
                      <a:pt x="0" y="13057"/>
                    </a:cubicBezTo>
                    <a:lnTo>
                      <a:pt x="8705" y="0"/>
                    </a:lnTo>
                    <a:cubicBezTo>
                      <a:pt x="35690" y="16539"/>
                      <a:pt x="62674" y="33949"/>
                      <a:pt x="87919" y="52228"/>
                    </a:cubicBezTo>
                    <a:lnTo>
                      <a:pt x="79214" y="65286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2" name="Freeform: Shape 4461">
                <a:extLst>
                  <a:ext uri="{FF2B5EF4-FFF2-40B4-BE49-F238E27FC236}">
                    <a16:creationId xmlns:a16="http://schemas.microsoft.com/office/drawing/2014/main" id="{0B588DFD-C9F7-3CA8-6681-682819080C4C}"/>
                  </a:ext>
                </a:extLst>
              </p:cNvPr>
              <p:cNvSpPr/>
              <p:nvPr/>
            </p:nvSpPr>
            <p:spPr>
              <a:xfrm>
                <a:off x="19271530" y="1747701"/>
                <a:ext cx="88788" cy="63779"/>
              </a:xfrm>
              <a:custGeom>
                <a:avLst/>
                <a:gdLst>
                  <a:gd name="connsiteX0" fmla="*/ 8705 w 88788"/>
                  <a:gd name="connsiteY0" fmla="*/ 62674 h 63544"/>
                  <a:gd name="connsiteX1" fmla="*/ 0 w 88788"/>
                  <a:gd name="connsiteY1" fmla="*/ 49617 h 63544"/>
                  <a:gd name="connsiteX2" fmla="*/ 80954 w 88788"/>
                  <a:gd name="connsiteY2" fmla="*/ 0 h 63544"/>
                  <a:gd name="connsiteX3" fmla="*/ 88789 w 88788"/>
                  <a:gd name="connsiteY3" fmla="*/ 13928 h 63544"/>
                  <a:gd name="connsiteX4" fmla="*/ 8705 w 88788"/>
                  <a:gd name="connsiteY4" fmla="*/ 63545 h 63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8788" h="63544">
                    <a:moveTo>
                      <a:pt x="8705" y="62674"/>
                    </a:moveTo>
                    <a:lnTo>
                      <a:pt x="0" y="49617"/>
                    </a:lnTo>
                    <a:cubicBezTo>
                      <a:pt x="26115" y="32208"/>
                      <a:pt x="53969" y="15669"/>
                      <a:pt x="80954" y="0"/>
                    </a:cubicBezTo>
                    <a:lnTo>
                      <a:pt x="88789" y="13928"/>
                    </a:lnTo>
                    <a:cubicBezTo>
                      <a:pt x="61803" y="29596"/>
                      <a:pt x="34818" y="46135"/>
                      <a:pt x="8705" y="63545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3" name="Freeform: Shape 4462">
                <a:extLst>
                  <a:ext uri="{FF2B5EF4-FFF2-40B4-BE49-F238E27FC236}">
                    <a16:creationId xmlns:a16="http://schemas.microsoft.com/office/drawing/2014/main" id="{442562A2-0E5F-DCFF-CF7F-329B53B4A2DC}"/>
                  </a:ext>
                </a:extLst>
              </p:cNvPr>
              <p:cNvSpPr/>
              <p:nvPr/>
            </p:nvSpPr>
            <p:spPr>
              <a:xfrm>
                <a:off x="20901059" y="1683048"/>
                <a:ext cx="91400" cy="56790"/>
              </a:xfrm>
              <a:custGeom>
                <a:avLst/>
                <a:gdLst>
                  <a:gd name="connsiteX0" fmla="*/ 84436 w 91400"/>
                  <a:gd name="connsiteY0" fmla="*/ 56581 h 56580"/>
                  <a:gd name="connsiteX1" fmla="*/ 0 w 91400"/>
                  <a:gd name="connsiteY1" fmla="*/ 13928 h 56580"/>
                  <a:gd name="connsiteX2" fmla="*/ 6964 w 91400"/>
                  <a:gd name="connsiteY2" fmla="*/ 0 h 56580"/>
                  <a:gd name="connsiteX3" fmla="*/ 91400 w 91400"/>
                  <a:gd name="connsiteY3" fmla="*/ 42653 h 56580"/>
                  <a:gd name="connsiteX4" fmla="*/ 83565 w 91400"/>
                  <a:gd name="connsiteY4" fmla="*/ 56581 h 565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400" h="56580">
                    <a:moveTo>
                      <a:pt x="84436" y="56581"/>
                    </a:moveTo>
                    <a:cubicBezTo>
                      <a:pt x="56580" y="41783"/>
                      <a:pt x="28726" y="27855"/>
                      <a:pt x="0" y="13928"/>
                    </a:cubicBezTo>
                    <a:lnTo>
                      <a:pt x="6964" y="0"/>
                    </a:lnTo>
                    <a:cubicBezTo>
                      <a:pt x="35690" y="13057"/>
                      <a:pt x="64414" y="27855"/>
                      <a:pt x="91400" y="42653"/>
                    </a:cubicBezTo>
                    <a:lnTo>
                      <a:pt x="83565" y="5658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4" name="Freeform: Shape 4463">
                <a:extLst>
                  <a:ext uri="{FF2B5EF4-FFF2-40B4-BE49-F238E27FC236}">
                    <a16:creationId xmlns:a16="http://schemas.microsoft.com/office/drawing/2014/main" id="{3E5E88BA-16B3-5DA8-DB77-11D1D747984A}"/>
                  </a:ext>
                </a:extLst>
              </p:cNvPr>
              <p:cNvSpPr/>
              <p:nvPr/>
            </p:nvSpPr>
            <p:spPr>
              <a:xfrm>
                <a:off x="19436919" y="1662080"/>
                <a:ext cx="92270" cy="55042"/>
              </a:xfrm>
              <a:custGeom>
                <a:avLst/>
                <a:gdLst>
                  <a:gd name="connsiteX0" fmla="*/ 6964 w 92270"/>
                  <a:gd name="connsiteY0" fmla="*/ 53969 h 54839"/>
                  <a:gd name="connsiteX1" fmla="*/ 0 w 92270"/>
                  <a:gd name="connsiteY1" fmla="*/ 40042 h 54839"/>
                  <a:gd name="connsiteX2" fmla="*/ 86178 w 92270"/>
                  <a:gd name="connsiteY2" fmla="*/ 0 h 54839"/>
                  <a:gd name="connsiteX3" fmla="*/ 92270 w 92270"/>
                  <a:gd name="connsiteY3" fmla="*/ 14798 h 54839"/>
                  <a:gd name="connsiteX4" fmla="*/ 6964 w 92270"/>
                  <a:gd name="connsiteY4" fmla="*/ 54840 h 54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2270" h="54839">
                    <a:moveTo>
                      <a:pt x="6964" y="53969"/>
                    </a:moveTo>
                    <a:lnTo>
                      <a:pt x="0" y="40042"/>
                    </a:lnTo>
                    <a:cubicBezTo>
                      <a:pt x="27856" y="26114"/>
                      <a:pt x="57452" y="12187"/>
                      <a:pt x="86178" y="0"/>
                    </a:cubicBezTo>
                    <a:lnTo>
                      <a:pt x="92270" y="14798"/>
                    </a:lnTo>
                    <a:cubicBezTo>
                      <a:pt x="63546" y="26985"/>
                      <a:pt x="34820" y="40912"/>
                      <a:pt x="6964" y="54840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5" name="Freeform: Shape 4464">
                <a:extLst>
                  <a:ext uri="{FF2B5EF4-FFF2-40B4-BE49-F238E27FC236}">
                    <a16:creationId xmlns:a16="http://schemas.microsoft.com/office/drawing/2014/main" id="{A8B4E565-3AC8-DCB2-4F7B-8FA812D0C1E4}"/>
                  </a:ext>
                </a:extLst>
              </p:cNvPr>
              <p:cNvSpPr/>
              <p:nvPr/>
            </p:nvSpPr>
            <p:spPr>
              <a:xfrm>
                <a:off x="20726093" y="1612279"/>
                <a:ext cx="94882" cy="48053"/>
              </a:xfrm>
              <a:custGeom>
                <a:avLst/>
                <a:gdLst>
                  <a:gd name="connsiteX0" fmla="*/ 88789 w 94882"/>
                  <a:gd name="connsiteY0" fmla="*/ 47006 h 47876"/>
                  <a:gd name="connsiteX1" fmla="*/ 0 w 94882"/>
                  <a:gd name="connsiteY1" fmla="*/ 14798 h 47876"/>
                  <a:gd name="connsiteX2" fmla="*/ 5224 w 94882"/>
                  <a:gd name="connsiteY2" fmla="*/ 0 h 47876"/>
                  <a:gd name="connsiteX3" fmla="*/ 94883 w 94882"/>
                  <a:gd name="connsiteY3" fmla="*/ 33078 h 47876"/>
                  <a:gd name="connsiteX4" fmla="*/ 88789 w 94882"/>
                  <a:gd name="connsiteY4" fmla="*/ 47876 h 478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2" h="47876">
                    <a:moveTo>
                      <a:pt x="88789" y="47006"/>
                    </a:moveTo>
                    <a:cubicBezTo>
                      <a:pt x="60063" y="35689"/>
                      <a:pt x="29597" y="24373"/>
                      <a:pt x="0" y="14798"/>
                    </a:cubicBezTo>
                    <a:lnTo>
                      <a:pt x="5224" y="0"/>
                    </a:lnTo>
                    <a:cubicBezTo>
                      <a:pt x="34820" y="10446"/>
                      <a:pt x="65286" y="20891"/>
                      <a:pt x="94883" y="33078"/>
                    </a:cubicBezTo>
                    <a:lnTo>
                      <a:pt x="88789" y="47876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6" name="Freeform: Shape 4465">
                <a:extLst>
                  <a:ext uri="{FF2B5EF4-FFF2-40B4-BE49-F238E27FC236}">
                    <a16:creationId xmlns:a16="http://schemas.microsoft.com/office/drawing/2014/main" id="{B3DD5505-B1DA-D882-652E-FAC2E8EE0FE4}"/>
                  </a:ext>
                </a:extLst>
              </p:cNvPr>
              <p:cNvSpPr/>
              <p:nvPr/>
            </p:nvSpPr>
            <p:spPr>
              <a:xfrm>
                <a:off x="19611886" y="1595679"/>
                <a:ext cx="94881" cy="45432"/>
              </a:xfrm>
              <a:custGeom>
                <a:avLst/>
                <a:gdLst>
                  <a:gd name="connsiteX0" fmla="*/ 5223 w 94881"/>
                  <a:gd name="connsiteY0" fmla="*/ 45265 h 45264"/>
                  <a:gd name="connsiteX1" fmla="*/ 0 w 94881"/>
                  <a:gd name="connsiteY1" fmla="*/ 30467 h 45264"/>
                  <a:gd name="connsiteX2" fmla="*/ 90529 w 94881"/>
                  <a:gd name="connsiteY2" fmla="*/ 0 h 45264"/>
                  <a:gd name="connsiteX3" fmla="*/ 94881 w 94881"/>
                  <a:gd name="connsiteY3" fmla="*/ 14798 h 45264"/>
                  <a:gd name="connsiteX4" fmla="*/ 5223 w 94881"/>
                  <a:gd name="connsiteY4" fmla="*/ 44394 h 452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45264">
                    <a:moveTo>
                      <a:pt x="5223" y="45265"/>
                    </a:moveTo>
                    <a:lnTo>
                      <a:pt x="0" y="30467"/>
                    </a:lnTo>
                    <a:cubicBezTo>
                      <a:pt x="29596" y="19150"/>
                      <a:pt x="60063" y="9575"/>
                      <a:pt x="90529" y="0"/>
                    </a:cubicBezTo>
                    <a:lnTo>
                      <a:pt x="94881" y="14798"/>
                    </a:lnTo>
                    <a:cubicBezTo>
                      <a:pt x="65286" y="23503"/>
                      <a:pt x="34818" y="33949"/>
                      <a:pt x="5223" y="44394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7" name="Freeform: Shape 4466">
                <a:extLst>
                  <a:ext uri="{FF2B5EF4-FFF2-40B4-BE49-F238E27FC236}">
                    <a16:creationId xmlns:a16="http://schemas.microsoft.com/office/drawing/2014/main" id="{26DF6008-5C1C-3D3A-36EC-60AC2F075F56}"/>
                  </a:ext>
                </a:extLst>
              </p:cNvPr>
              <p:cNvSpPr/>
              <p:nvPr/>
            </p:nvSpPr>
            <p:spPr>
              <a:xfrm>
                <a:off x="20545035" y="1560731"/>
                <a:ext cx="95751" cy="38442"/>
              </a:xfrm>
              <a:custGeom>
                <a:avLst/>
                <a:gdLst>
                  <a:gd name="connsiteX0" fmla="*/ 91399 w 95751"/>
                  <a:gd name="connsiteY0" fmla="*/ 38301 h 38300"/>
                  <a:gd name="connsiteX1" fmla="*/ 0 w 95751"/>
                  <a:gd name="connsiteY1" fmla="*/ 15669 h 38300"/>
                  <a:gd name="connsiteX2" fmla="*/ 3481 w 95751"/>
                  <a:gd name="connsiteY2" fmla="*/ 0 h 38300"/>
                  <a:gd name="connsiteX3" fmla="*/ 95751 w 95751"/>
                  <a:gd name="connsiteY3" fmla="*/ 22632 h 38300"/>
                  <a:gd name="connsiteX4" fmla="*/ 91399 w 95751"/>
                  <a:gd name="connsiteY4" fmla="*/ 38301 h 38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1" h="38300">
                    <a:moveTo>
                      <a:pt x="91399" y="38301"/>
                    </a:moveTo>
                    <a:cubicBezTo>
                      <a:pt x="60933" y="29596"/>
                      <a:pt x="30466" y="22632"/>
                      <a:pt x="0" y="15669"/>
                    </a:cubicBezTo>
                    <a:lnTo>
                      <a:pt x="3481" y="0"/>
                    </a:lnTo>
                    <a:cubicBezTo>
                      <a:pt x="33948" y="6964"/>
                      <a:pt x="65286" y="13928"/>
                      <a:pt x="95751" y="22632"/>
                    </a:cubicBezTo>
                    <a:lnTo>
                      <a:pt x="91399" y="3830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8" name="Freeform: Shape 4467">
                <a:extLst>
                  <a:ext uri="{FF2B5EF4-FFF2-40B4-BE49-F238E27FC236}">
                    <a16:creationId xmlns:a16="http://schemas.microsoft.com/office/drawing/2014/main" id="{FB3854C0-6A46-84F3-83D1-CEEBEA4EDC15}"/>
                  </a:ext>
                </a:extLst>
              </p:cNvPr>
              <p:cNvSpPr/>
              <p:nvPr/>
            </p:nvSpPr>
            <p:spPr>
              <a:xfrm>
                <a:off x="19793815" y="1550246"/>
                <a:ext cx="95752" cy="35821"/>
              </a:xfrm>
              <a:custGeom>
                <a:avLst/>
                <a:gdLst>
                  <a:gd name="connsiteX0" fmla="*/ 3481 w 95752"/>
                  <a:gd name="connsiteY0" fmla="*/ 35689 h 35689"/>
                  <a:gd name="connsiteX1" fmla="*/ 0 w 95752"/>
                  <a:gd name="connsiteY1" fmla="*/ 20021 h 35689"/>
                  <a:gd name="connsiteX2" fmla="*/ 93140 w 95752"/>
                  <a:gd name="connsiteY2" fmla="*/ 0 h 35689"/>
                  <a:gd name="connsiteX3" fmla="*/ 95753 w 95752"/>
                  <a:gd name="connsiteY3" fmla="*/ 15669 h 35689"/>
                  <a:gd name="connsiteX4" fmla="*/ 3481 w 95752"/>
                  <a:gd name="connsiteY4" fmla="*/ 34819 h 35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2" h="35689">
                    <a:moveTo>
                      <a:pt x="3481" y="35689"/>
                    </a:moveTo>
                    <a:lnTo>
                      <a:pt x="0" y="20021"/>
                    </a:lnTo>
                    <a:cubicBezTo>
                      <a:pt x="30467" y="12187"/>
                      <a:pt x="61803" y="6093"/>
                      <a:pt x="93140" y="0"/>
                    </a:cubicBezTo>
                    <a:lnTo>
                      <a:pt x="95753" y="15669"/>
                    </a:lnTo>
                    <a:cubicBezTo>
                      <a:pt x="65286" y="20891"/>
                      <a:pt x="33948" y="27855"/>
                      <a:pt x="3481" y="34819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69" name="Freeform: Shape 4468">
                <a:extLst>
                  <a:ext uri="{FF2B5EF4-FFF2-40B4-BE49-F238E27FC236}">
                    <a16:creationId xmlns:a16="http://schemas.microsoft.com/office/drawing/2014/main" id="{9FB08434-01A7-7E61-CCAC-DEEAAF8307B3}"/>
                  </a:ext>
                </a:extLst>
              </p:cNvPr>
              <p:cNvSpPr/>
              <p:nvPr/>
            </p:nvSpPr>
            <p:spPr>
              <a:xfrm>
                <a:off x="20359623" y="1531898"/>
                <a:ext cx="95752" cy="27958"/>
              </a:xfrm>
              <a:custGeom>
                <a:avLst/>
                <a:gdLst>
                  <a:gd name="connsiteX0" fmla="*/ 93140 w 95752"/>
                  <a:gd name="connsiteY0" fmla="*/ 27855 h 27855"/>
                  <a:gd name="connsiteX1" fmla="*/ 0 w 95752"/>
                  <a:gd name="connsiteY1" fmla="*/ 15669 h 27855"/>
                  <a:gd name="connsiteX2" fmla="*/ 1741 w 95752"/>
                  <a:gd name="connsiteY2" fmla="*/ 0 h 27855"/>
                  <a:gd name="connsiteX3" fmla="*/ 95753 w 95752"/>
                  <a:gd name="connsiteY3" fmla="*/ 12187 h 27855"/>
                  <a:gd name="connsiteX4" fmla="*/ 93140 w 95752"/>
                  <a:gd name="connsiteY4" fmla="*/ 27855 h 27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2" h="27855">
                    <a:moveTo>
                      <a:pt x="93140" y="27855"/>
                    </a:moveTo>
                    <a:cubicBezTo>
                      <a:pt x="61803" y="22632"/>
                      <a:pt x="30467" y="19150"/>
                      <a:pt x="0" y="15669"/>
                    </a:cubicBezTo>
                    <a:lnTo>
                      <a:pt x="1741" y="0"/>
                    </a:lnTo>
                    <a:cubicBezTo>
                      <a:pt x="33078" y="3482"/>
                      <a:pt x="65286" y="6964"/>
                      <a:pt x="95753" y="12187"/>
                    </a:cubicBezTo>
                    <a:lnTo>
                      <a:pt x="93140" y="27855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0" name="Freeform: Shape 4469">
                <a:extLst>
                  <a:ext uri="{FF2B5EF4-FFF2-40B4-BE49-F238E27FC236}">
                    <a16:creationId xmlns:a16="http://schemas.microsoft.com/office/drawing/2014/main" id="{9CD2112A-0B4D-2A08-05AF-4F4BFBA4D6CE}"/>
                  </a:ext>
                </a:extLst>
              </p:cNvPr>
              <p:cNvSpPr/>
              <p:nvPr/>
            </p:nvSpPr>
            <p:spPr>
              <a:xfrm>
                <a:off x="19980966" y="1528403"/>
                <a:ext cx="94882" cy="24463"/>
              </a:xfrm>
              <a:custGeom>
                <a:avLst/>
                <a:gdLst>
                  <a:gd name="connsiteX0" fmla="*/ 1741 w 94882"/>
                  <a:gd name="connsiteY0" fmla="*/ 24373 h 24373"/>
                  <a:gd name="connsiteX1" fmla="*/ 0 w 94882"/>
                  <a:gd name="connsiteY1" fmla="*/ 8705 h 24373"/>
                  <a:gd name="connsiteX2" fmla="*/ 94883 w 94882"/>
                  <a:gd name="connsiteY2" fmla="*/ 0 h 24373"/>
                  <a:gd name="connsiteX3" fmla="*/ 94883 w 94882"/>
                  <a:gd name="connsiteY3" fmla="*/ 15669 h 24373"/>
                  <a:gd name="connsiteX4" fmla="*/ 1741 w 94882"/>
                  <a:gd name="connsiteY4" fmla="*/ 24373 h 24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2" h="24373">
                    <a:moveTo>
                      <a:pt x="1741" y="24373"/>
                    </a:moveTo>
                    <a:lnTo>
                      <a:pt x="0" y="8705"/>
                    </a:lnTo>
                    <a:cubicBezTo>
                      <a:pt x="31337" y="5223"/>
                      <a:pt x="63546" y="1741"/>
                      <a:pt x="94883" y="0"/>
                    </a:cubicBezTo>
                    <a:lnTo>
                      <a:pt x="94883" y="15669"/>
                    </a:lnTo>
                    <a:cubicBezTo>
                      <a:pt x="64416" y="17410"/>
                      <a:pt x="33078" y="20891"/>
                      <a:pt x="1741" y="24373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1" name="Freeform: Shape 4470">
                <a:extLst>
                  <a:ext uri="{FF2B5EF4-FFF2-40B4-BE49-F238E27FC236}">
                    <a16:creationId xmlns:a16="http://schemas.microsoft.com/office/drawing/2014/main" id="{4FBA5D64-9711-C93F-E9B4-948ECFF393A5}"/>
                  </a:ext>
                </a:extLst>
              </p:cNvPr>
              <p:cNvSpPr/>
              <p:nvPr/>
            </p:nvSpPr>
            <p:spPr>
              <a:xfrm>
                <a:off x="20170731" y="1523161"/>
                <a:ext cx="94881" cy="17473"/>
              </a:xfrm>
              <a:custGeom>
                <a:avLst/>
                <a:gdLst>
                  <a:gd name="connsiteX0" fmla="*/ 94011 w 94881"/>
                  <a:gd name="connsiteY0" fmla="*/ 17410 h 17409"/>
                  <a:gd name="connsiteX1" fmla="*/ 0 w 94881"/>
                  <a:gd name="connsiteY1" fmla="*/ 15669 h 17409"/>
                  <a:gd name="connsiteX2" fmla="*/ 0 w 94881"/>
                  <a:gd name="connsiteY2" fmla="*/ 0 h 17409"/>
                  <a:gd name="connsiteX3" fmla="*/ 94881 w 94881"/>
                  <a:gd name="connsiteY3" fmla="*/ 1741 h 17409"/>
                  <a:gd name="connsiteX4" fmla="*/ 94881 w 94881"/>
                  <a:gd name="connsiteY4" fmla="*/ 17410 h 174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17409">
                    <a:moveTo>
                      <a:pt x="94011" y="17410"/>
                    </a:moveTo>
                    <a:cubicBezTo>
                      <a:pt x="62674" y="15669"/>
                      <a:pt x="31337" y="15669"/>
                      <a:pt x="0" y="15669"/>
                    </a:cubicBezTo>
                    <a:lnTo>
                      <a:pt x="0" y="0"/>
                    </a:lnTo>
                    <a:cubicBezTo>
                      <a:pt x="31337" y="0"/>
                      <a:pt x="63544" y="0"/>
                      <a:pt x="94881" y="1741"/>
                    </a:cubicBezTo>
                    <a:lnTo>
                      <a:pt x="94881" y="1741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2" name="Freeform: Shape 4471">
                <a:extLst>
                  <a:ext uri="{FF2B5EF4-FFF2-40B4-BE49-F238E27FC236}">
                    <a16:creationId xmlns:a16="http://schemas.microsoft.com/office/drawing/2014/main" id="{417B02B5-7B51-56DA-A549-7E48E3A97C6E}"/>
                  </a:ext>
                </a:extLst>
              </p:cNvPr>
              <p:cNvSpPr/>
              <p:nvPr/>
            </p:nvSpPr>
            <p:spPr>
              <a:xfrm>
                <a:off x="19050428" y="1938168"/>
                <a:ext cx="46136" cy="43684"/>
              </a:xfrm>
              <a:custGeom>
                <a:avLst/>
                <a:gdLst>
                  <a:gd name="connsiteX0" fmla="*/ 10447 w 46136"/>
                  <a:gd name="connsiteY0" fmla="*/ 42653 h 43523"/>
                  <a:gd name="connsiteX1" fmla="*/ 0 w 46136"/>
                  <a:gd name="connsiteY1" fmla="*/ 31337 h 43523"/>
                  <a:gd name="connsiteX2" fmla="*/ 35690 w 46136"/>
                  <a:gd name="connsiteY2" fmla="*/ 0 h 43523"/>
                  <a:gd name="connsiteX3" fmla="*/ 46136 w 46136"/>
                  <a:gd name="connsiteY3" fmla="*/ 12187 h 43523"/>
                  <a:gd name="connsiteX4" fmla="*/ 11317 w 46136"/>
                  <a:gd name="connsiteY4" fmla="*/ 43524 h 435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136" h="43523">
                    <a:moveTo>
                      <a:pt x="10447" y="42653"/>
                    </a:moveTo>
                    <a:lnTo>
                      <a:pt x="0" y="31337"/>
                    </a:lnTo>
                    <a:cubicBezTo>
                      <a:pt x="11317" y="20891"/>
                      <a:pt x="23503" y="9575"/>
                      <a:pt x="35690" y="0"/>
                    </a:cubicBezTo>
                    <a:lnTo>
                      <a:pt x="46136" y="12187"/>
                    </a:lnTo>
                    <a:cubicBezTo>
                      <a:pt x="33950" y="22632"/>
                      <a:pt x="22633" y="33078"/>
                      <a:pt x="11317" y="43524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3" name="Freeform: Shape 4472">
                <a:extLst>
                  <a:ext uri="{FF2B5EF4-FFF2-40B4-BE49-F238E27FC236}">
                    <a16:creationId xmlns:a16="http://schemas.microsoft.com/office/drawing/2014/main" id="{C56AB1DA-40B5-B153-4AC0-14B13E9E1F8C}"/>
                  </a:ext>
                </a:extLst>
              </p:cNvPr>
              <p:cNvSpPr/>
              <p:nvPr/>
            </p:nvSpPr>
            <p:spPr>
              <a:xfrm>
                <a:off x="18508122" y="2032527"/>
                <a:ext cx="488336" cy="1049312"/>
              </a:xfrm>
              <a:custGeom>
                <a:avLst/>
                <a:gdLst>
                  <a:gd name="connsiteX0" fmla="*/ 15669 w 488336"/>
                  <a:gd name="connsiteY0" fmla="*/ 1045441 h 1045440"/>
                  <a:gd name="connsiteX1" fmla="*/ 0 w 488336"/>
                  <a:gd name="connsiteY1" fmla="*/ 1045441 h 1045440"/>
                  <a:gd name="connsiteX2" fmla="*/ 9575 w 488336"/>
                  <a:gd name="connsiteY2" fmla="*/ 954911 h 1045440"/>
                  <a:gd name="connsiteX3" fmla="*/ 25245 w 488336"/>
                  <a:gd name="connsiteY3" fmla="*/ 956652 h 1045440"/>
                  <a:gd name="connsiteX4" fmla="*/ 15669 w 488336"/>
                  <a:gd name="connsiteY4" fmla="*/ 1045441 h 1045440"/>
                  <a:gd name="connsiteX5" fmla="*/ 40042 w 488336"/>
                  <a:gd name="connsiteY5" fmla="*/ 867864 h 1045440"/>
                  <a:gd name="connsiteX6" fmla="*/ 24373 w 488336"/>
                  <a:gd name="connsiteY6" fmla="*/ 865252 h 1045440"/>
                  <a:gd name="connsiteX7" fmla="*/ 43524 w 488336"/>
                  <a:gd name="connsiteY7" fmla="*/ 777334 h 1045440"/>
                  <a:gd name="connsiteX8" fmla="*/ 59193 w 488336"/>
                  <a:gd name="connsiteY8" fmla="*/ 780816 h 1045440"/>
                  <a:gd name="connsiteX9" fmla="*/ 40042 w 488336"/>
                  <a:gd name="connsiteY9" fmla="*/ 867864 h 1045440"/>
                  <a:gd name="connsiteX10" fmla="*/ 82695 w 488336"/>
                  <a:gd name="connsiteY10" fmla="*/ 694639 h 1045440"/>
                  <a:gd name="connsiteX11" fmla="*/ 67897 w 488336"/>
                  <a:gd name="connsiteY11" fmla="*/ 690287 h 1045440"/>
                  <a:gd name="connsiteX12" fmla="*/ 96623 w 488336"/>
                  <a:gd name="connsiteY12" fmla="*/ 604980 h 1045440"/>
                  <a:gd name="connsiteX13" fmla="*/ 111421 w 488336"/>
                  <a:gd name="connsiteY13" fmla="*/ 610203 h 1045440"/>
                  <a:gd name="connsiteX14" fmla="*/ 83566 w 488336"/>
                  <a:gd name="connsiteY14" fmla="*/ 694639 h 1045440"/>
                  <a:gd name="connsiteX15" fmla="*/ 143629 w 488336"/>
                  <a:gd name="connsiteY15" fmla="*/ 527508 h 1045440"/>
                  <a:gd name="connsiteX16" fmla="*/ 128830 w 488336"/>
                  <a:gd name="connsiteY16" fmla="*/ 521415 h 1045440"/>
                  <a:gd name="connsiteX17" fmla="*/ 166261 w 488336"/>
                  <a:gd name="connsiteY17" fmla="*/ 439590 h 1045440"/>
                  <a:gd name="connsiteX18" fmla="*/ 180189 w 488336"/>
                  <a:gd name="connsiteY18" fmla="*/ 446554 h 1045440"/>
                  <a:gd name="connsiteX19" fmla="*/ 142758 w 488336"/>
                  <a:gd name="connsiteY19" fmla="*/ 527508 h 1045440"/>
                  <a:gd name="connsiteX20" fmla="*/ 221971 w 488336"/>
                  <a:gd name="connsiteY20" fmla="*/ 367341 h 1045440"/>
                  <a:gd name="connsiteX21" fmla="*/ 208044 w 488336"/>
                  <a:gd name="connsiteY21" fmla="*/ 359506 h 1045440"/>
                  <a:gd name="connsiteX22" fmla="*/ 254179 w 488336"/>
                  <a:gd name="connsiteY22" fmla="*/ 282034 h 1045440"/>
                  <a:gd name="connsiteX23" fmla="*/ 267237 w 488336"/>
                  <a:gd name="connsiteY23" fmla="*/ 290739 h 1045440"/>
                  <a:gd name="connsiteX24" fmla="*/ 221971 w 488336"/>
                  <a:gd name="connsiteY24" fmla="*/ 367341 h 1045440"/>
                  <a:gd name="connsiteX25" fmla="*/ 316853 w 488336"/>
                  <a:gd name="connsiteY25" fmla="*/ 215878 h 1045440"/>
                  <a:gd name="connsiteX26" fmla="*/ 303796 w 488336"/>
                  <a:gd name="connsiteY26" fmla="*/ 207173 h 1045440"/>
                  <a:gd name="connsiteX27" fmla="*/ 357765 w 488336"/>
                  <a:gd name="connsiteY27" fmla="*/ 134924 h 1045440"/>
                  <a:gd name="connsiteX28" fmla="*/ 369952 w 488336"/>
                  <a:gd name="connsiteY28" fmla="*/ 144499 h 1045440"/>
                  <a:gd name="connsiteX29" fmla="*/ 316853 w 488336"/>
                  <a:gd name="connsiteY29" fmla="*/ 215878 h 1045440"/>
                  <a:gd name="connsiteX30" fmla="*/ 428274 w 488336"/>
                  <a:gd name="connsiteY30" fmla="*/ 76602 h 1045440"/>
                  <a:gd name="connsiteX31" fmla="*/ 416087 w 488336"/>
                  <a:gd name="connsiteY31" fmla="*/ 66156 h 1045440"/>
                  <a:gd name="connsiteX32" fmla="*/ 477020 w 488336"/>
                  <a:gd name="connsiteY32" fmla="*/ 0 h 1045440"/>
                  <a:gd name="connsiteX33" fmla="*/ 488337 w 488336"/>
                  <a:gd name="connsiteY33" fmla="*/ 11316 h 1045440"/>
                  <a:gd name="connsiteX34" fmla="*/ 427404 w 488336"/>
                  <a:gd name="connsiteY34" fmla="*/ 76602 h 10454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488336" h="1045440">
                    <a:moveTo>
                      <a:pt x="15669" y="1045441"/>
                    </a:moveTo>
                    <a:lnTo>
                      <a:pt x="0" y="1045441"/>
                    </a:lnTo>
                    <a:cubicBezTo>
                      <a:pt x="2611" y="1014104"/>
                      <a:pt x="5223" y="984507"/>
                      <a:pt x="9575" y="954911"/>
                    </a:cubicBezTo>
                    <a:lnTo>
                      <a:pt x="25245" y="956652"/>
                    </a:lnTo>
                    <a:cubicBezTo>
                      <a:pt x="20892" y="986248"/>
                      <a:pt x="18281" y="1015844"/>
                      <a:pt x="15669" y="1045441"/>
                    </a:cubicBezTo>
                    <a:close/>
                    <a:moveTo>
                      <a:pt x="40042" y="867864"/>
                    </a:moveTo>
                    <a:lnTo>
                      <a:pt x="24373" y="865252"/>
                    </a:lnTo>
                    <a:cubicBezTo>
                      <a:pt x="29596" y="835656"/>
                      <a:pt x="36560" y="806060"/>
                      <a:pt x="43524" y="777334"/>
                    </a:cubicBezTo>
                    <a:lnTo>
                      <a:pt x="59193" y="780816"/>
                    </a:lnTo>
                    <a:cubicBezTo>
                      <a:pt x="52229" y="809542"/>
                      <a:pt x="46135" y="839138"/>
                      <a:pt x="40042" y="867864"/>
                    </a:cubicBezTo>
                    <a:close/>
                    <a:moveTo>
                      <a:pt x="82695" y="694639"/>
                    </a:moveTo>
                    <a:lnTo>
                      <a:pt x="67897" y="690287"/>
                    </a:lnTo>
                    <a:cubicBezTo>
                      <a:pt x="76602" y="661561"/>
                      <a:pt x="86178" y="632835"/>
                      <a:pt x="96623" y="604980"/>
                    </a:cubicBezTo>
                    <a:lnTo>
                      <a:pt x="111421" y="610203"/>
                    </a:lnTo>
                    <a:cubicBezTo>
                      <a:pt x="100975" y="638058"/>
                      <a:pt x="91400" y="666784"/>
                      <a:pt x="83566" y="694639"/>
                    </a:cubicBezTo>
                    <a:close/>
                    <a:moveTo>
                      <a:pt x="143629" y="527508"/>
                    </a:moveTo>
                    <a:lnTo>
                      <a:pt x="128830" y="521415"/>
                    </a:lnTo>
                    <a:cubicBezTo>
                      <a:pt x="140147" y="493559"/>
                      <a:pt x="153204" y="466575"/>
                      <a:pt x="166261" y="439590"/>
                    </a:cubicBezTo>
                    <a:lnTo>
                      <a:pt x="180189" y="446554"/>
                    </a:lnTo>
                    <a:cubicBezTo>
                      <a:pt x="167131" y="473538"/>
                      <a:pt x="154944" y="500523"/>
                      <a:pt x="142758" y="527508"/>
                    </a:cubicBezTo>
                    <a:close/>
                    <a:moveTo>
                      <a:pt x="221971" y="367341"/>
                    </a:moveTo>
                    <a:lnTo>
                      <a:pt x="208044" y="359506"/>
                    </a:lnTo>
                    <a:cubicBezTo>
                      <a:pt x="222841" y="333392"/>
                      <a:pt x="238511" y="307278"/>
                      <a:pt x="254179" y="282034"/>
                    </a:cubicBezTo>
                    <a:lnTo>
                      <a:pt x="267237" y="290739"/>
                    </a:lnTo>
                    <a:cubicBezTo>
                      <a:pt x="251567" y="315982"/>
                      <a:pt x="235899" y="341226"/>
                      <a:pt x="221971" y="367341"/>
                    </a:cubicBezTo>
                    <a:close/>
                    <a:moveTo>
                      <a:pt x="316853" y="215878"/>
                    </a:moveTo>
                    <a:lnTo>
                      <a:pt x="303796" y="207173"/>
                    </a:lnTo>
                    <a:cubicBezTo>
                      <a:pt x="321206" y="182800"/>
                      <a:pt x="339486" y="158426"/>
                      <a:pt x="357765" y="134924"/>
                    </a:cubicBezTo>
                    <a:lnTo>
                      <a:pt x="369952" y="144499"/>
                    </a:lnTo>
                    <a:cubicBezTo>
                      <a:pt x="351673" y="168002"/>
                      <a:pt x="333392" y="191505"/>
                      <a:pt x="316853" y="215878"/>
                    </a:cubicBezTo>
                    <a:close/>
                    <a:moveTo>
                      <a:pt x="428274" y="76602"/>
                    </a:moveTo>
                    <a:lnTo>
                      <a:pt x="416087" y="66156"/>
                    </a:lnTo>
                    <a:cubicBezTo>
                      <a:pt x="436109" y="43524"/>
                      <a:pt x="456129" y="21762"/>
                      <a:pt x="477020" y="0"/>
                    </a:cubicBezTo>
                    <a:lnTo>
                      <a:pt x="488337" y="11316"/>
                    </a:lnTo>
                    <a:cubicBezTo>
                      <a:pt x="467446" y="32208"/>
                      <a:pt x="447424" y="54840"/>
                      <a:pt x="427404" y="7660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4" name="Freeform: Shape 4473">
                <a:extLst>
                  <a:ext uri="{FF2B5EF4-FFF2-40B4-BE49-F238E27FC236}">
                    <a16:creationId xmlns:a16="http://schemas.microsoft.com/office/drawing/2014/main" id="{45ED950E-6A98-EBAF-AC13-371AFEE0F571}"/>
                  </a:ext>
                </a:extLst>
              </p:cNvPr>
              <p:cNvSpPr/>
              <p:nvPr/>
            </p:nvSpPr>
            <p:spPr>
              <a:xfrm>
                <a:off x="18502030" y="3170084"/>
                <a:ext cx="16539" cy="96107"/>
              </a:xfrm>
              <a:custGeom>
                <a:avLst/>
                <a:gdLst>
                  <a:gd name="connsiteX0" fmla="*/ 15668 w 16539"/>
                  <a:gd name="connsiteY0" fmla="*/ 95752 h 95752"/>
                  <a:gd name="connsiteX1" fmla="*/ 0 w 16539"/>
                  <a:gd name="connsiteY1" fmla="*/ 95752 h 95752"/>
                  <a:gd name="connsiteX2" fmla="*/ 0 w 16539"/>
                  <a:gd name="connsiteY2" fmla="*/ 40042 h 95752"/>
                  <a:gd name="connsiteX3" fmla="*/ 870 w 16539"/>
                  <a:gd name="connsiteY3" fmla="*/ 40042 h 95752"/>
                  <a:gd name="connsiteX4" fmla="*/ 870 w 16539"/>
                  <a:gd name="connsiteY4" fmla="*/ 0 h 95752"/>
                  <a:gd name="connsiteX5" fmla="*/ 16539 w 16539"/>
                  <a:gd name="connsiteY5" fmla="*/ 0 h 95752"/>
                  <a:gd name="connsiteX6" fmla="*/ 16539 w 16539"/>
                  <a:gd name="connsiteY6" fmla="*/ 47876 h 95752"/>
                  <a:gd name="connsiteX7" fmla="*/ 16539 w 16539"/>
                  <a:gd name="connsiteY7" fmla="*/ 55711 h 95752"/>
                  <a:gd name="connsiteX8" fmla="*/ 15668 w 16539"/>
                  <a:gd name="connsiteY8" fmla="*/ 55711 h 95752"/>
                  <a:gd name="connsiteX9" fmla="*/ 15668 w 16539"/>
                  <a:gd name="connsiteY9" fmla="*/ 9488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539" h="95752">
                    <a:moveTo>
                      <a:pt x="15668" y="95752"/>
                    </a:moveTo>
                    <a:lnTo>
                      <a:pt x="0" y="95752"/>
                    </a:lnTo>
                    <a:lnTo>
                      <a:pt x="0" y="40042"/>
                    </a:lnTo>
                    <a:lnTo>
                      <a:pt x="870" y="40042"/>
                    </a:lnTo>
                    <a:cubicBezTo>
                      <a:pt x="870" y="26985"/>
                      <a:pt x="870" y="13057"/>
                      <a:pt x="870" y="0"/>
                    </a:cubicBezTo>
                    <a:lnTo>
                      <a:pt x="16539" y="0"/>
                    </a:lnTo>
                    <a:cubicBezTo>
                      <a:pt x="16539" y="15669"/>
                      <a:pt x="16539" y="32208"/>
                      <a:pt x="16539" y="47876"/>
                    </a:cubicBezTo>
                    <a:lnTo>
                      <a:pt x="16539" y="55711"/>
                    </a:lnTo>
                    <a:lnTo>
                      <a:pt x="15668" y="55711"/>
                    </a:lnTo>
                    <a:lnTo>
                      <a:pt x="15668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5" name="Freeform: Shape 4474">
                <a:extLst>
                  <a:ext uri="{FF2B5EF4-FFF2-40B4-BE49-F238E27FC236}">
                    <a16:creationId xmlns:a16="http://schemas.microsoft.com/office/drawing/2014/main" id="{E360301B-C983-0F44-F291-81A7B8180C8D}"/>
                  </a:ext>
                </a:extLst>
              </p:cNvPr>
              <p:cNvSpPr/>
              <p:nvPr/>
            </p:nvSpPr>
            <p:spPr>
              <a:xfrm>
                <a:off x="16704498" y="6159007"/>
                <a:ext cx="94882" cy="20094"/>
              </a:xfrm>
              <a:custGeom>
                <a:avLst/>
                <a:gdLst>
                  <a:gd name="connsiteX0" fmla="*/ 94883 w 94882"/>
                  <a:gd name="connsiteY0" fmla="*/ 20021 h 20020"/>
                  <a:gd name="connsiteX1" fmla="*/ 0 w 94882"/>
                  <a:gd name="connsiteY1" fmla="*/ 15669 h 20020"/>
                  <a:gd name="connsiteX2" fmla="*/ 0 w 94882"/>
                  <a:gd name="connsiteY2" fmla="*/ 0 h 20020"/>
                  <a:gd name="connsiteX3" fmla="*/ 94883 w 94882"/>
                  <a:gd name="connsiteY3" fmla="*/ 4352 h 20020"/>
                  <a:gd name="connsiteX4" fmla="*/ 94883 w 94882"/>
                  <a:gd name="connsiteY4" fmla="*/ 20021 h 20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2" h="20020">
                    <a:moveTo>
                      <a:pt x="94883" y="20021"/>
                    </a:moveTo>
                    <a:cubicBezTo>
                      <a:pt x="63546" y="20021"/>
                      <a:pt x="31337" y="18280"/>
                      <a:pt x="0" y="15669"/>
                    </a:cubicBezTo>
                    <a:lnTo>
                      <a:pt x="0" y="0"/>
                    </a:lnTo>
                    <a:cubicBezTo>
                      <a:pt x="32208" y="2611"/>
                      <a:pt x="64416" y="3482"/>
                      <a:pt x="94883" y="4352"/>
                    </a:cubicBezTo>
                    <a:lnTo>
                      <a:pt x="94883" y="2002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6" name="Freeform: Shape 4475">
                <a:extLst>
                  <a:ext uri="{FF2B5EF4-FFF2-40B4-BE49-F238E27FC236}">
                    <a16:creationId xmlns:a16="http://schemas.microsoft.com/office/drawing/2014/main" id="{C83ADC88-8821-9DA7-22BB-4FAB699B9CE7}"/>
                  </a:ext>
                </a:extLst>
              </p:cNvPr>
              <p:cNvSpPr/>
              <p:nvPr/>
            </p:nvSpPr>
            <p:spPr>
              <a:xfrm>
                <a:off x="16894262" y="6156386"/>
                <a:ext cx="94881" cy="21842"/>
              </a:xfrm>
              <a:custGeom>
                <a:avLst/>
                <a:gdLst>
                  <a:gd name="connsiteX0" fmla="*/ 0 w 94881"/>
                  <a:gd name="connsiteY0" fmla="*/ 21762 h 21761"/>
                  <a:gd name="connsiteX1" fmla="*/ 0 w 94881"/>
                  <a:gd name="connsiteY1" fmla="*/ 6093 h 21761"/>
                  <a:gd name="connsiteX2" fmla="*/ 93140 w 94881"/>
                  <a:gd name="connsiteY2" fmla="*/ 0 h 21761"/>
                  <a:gd name="connsiteX3" fmla="*/ 94881 w 94881"/>
                  <a:gd name="connsiteY3" fmla="*/ 15668 h 21761"/>
                  <a:gd name="connsiteX4" fmla="*/ 0 w 94881"/>
                  <a:gd name="connsiteY4" fmla="*/ 21762 h 21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21761">
                    <a:moveTo>
                      <a:pt x="0" y="21762"/>
                    </a:moveTo>
                    <a:lnTo>
                      <a:pt x="0" y="6093"/>
                    </a:lnTo>
                    <a:cubicBezTo>
                      <a:pt x="30466" y="5223"/>
                      <a:pt x="62674" y="2611"/>
                      <a:pt x="93140" y="0"/>
                    </a:cubicBezTo>
                    <a:lnTo>
                      <a:pt x="94881" y="15668"/>
                    </a:lnTo>
                    <a:cubicBezTo>
                      <a:pt x="63544" y="18280"/>
                      <a:pt x="31337" y="20891"/>
                      <a:pt x="0" y="2176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7" name="Freeform: Shape 4476">
                <a:extLst>
                  <a:ext uri="{FF2B5EF4-FFF2-40B4-BE49-F238E27FC236}">
                    <a16:creationId xmlns:a16="http://schemas.microsoft.com/office/drawing/2014/main" id="{48EBE85D-0406-7167-21BC-CDCE6B788AC4}"/>
                  </a:ext>
                </a:extLst>
              </p:cNvPr>
              <p:cNvSpPr/>
              <p:nvPr/>
            </p:nvSpPr>
            <p:spPr>
              <a:xfrm>
                <a:off x="16515605" y="6134543"/>
                <a:ext cx="95752" cy="30579"/>
              </a:xfrm>
              <a:custGeom>
                <a:avLst/>
                <a:gdLst>
                  <a:gd name="connsiteX0" fmla="*/ 94011 w 95752"/>
                  <a:gd name="connsiteY0" fmla="*/ 30466 h 30466"/>
                  <a:gd name="connsiteX1" fmla="*/ 0 w 95752"/>
                  <a:gd name="connsiteY1" fmla="*/ 15668 h 30466"/>
                  <a:gd name="connsiteX2" fmla="*/ 2611 w 95752"/>
                  <a:gd name="connsiteY2" fmla="*/ 0 h 30466"/>
                  <a:gd name="connsiteX3" fmla="*/ 95753 w 95752"/>
                  <a:gd name="connsiteY3" fmla="*/ 14798 h 30466"/>
                  <a:gd name="connsiteX4" fmla="*/ 94011 w 95752"/>
                  <a:gd name="connsiteY4" fmla="*/ 30466 h 30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2" h="30466">
                    <a:moveTo>
                      <a:pt x="94011" y="30466"/>
                    </a:moveTo>
                    <a:cubicBezTo>
                      <a:pt x="62674" y="26114"/>
                      <a:pt x="31337" y="21762"/>
                      <a:pt x="0" y="15668"/>
                    </a:cubicBezTo>
                    <a:lnTo>
                      <a:pt x="2611" y="0"/>
                    </a:lnTo>
                    <a:cubicBezTo>
                      <a:pt x="33078" y="6093"/>
                      <a:pt x="64416" y="10446"/>
                      <a:pt x="95753" y="14798"/>
                    </a:cubicBezTo>
                    <a:lnTo>
                      <a:pt x="94011" y="30466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8" name="Freeform: Shape 4477">
                <a:extLst>
                  <a:ext uri="{FF2B5EF4-FFF2-40B4-BE49-F238E27FC236}">
                    <a16:creationId xmlns:a16="http://schemas.microsoft.com/office/drawing/2014/main" id="{96F38AB3-E2C5-72AF-A651-6CF08E66EBDC}"/>
                  </a:ext>
                </a:extLst>
              </p:cNvPr>
              <p:cNvSpPr/>
              <p:nvPr/>
            </p:nvSpPr>
            <p:spPr>
              <a:xfrm>
                <a:off x="17081414" y="6128427"/>
                <a:ext cx="96622" cy="32326"/>
              </a:xfrm>
              <a:custGeom>
                <a:avLst/>
                <a:gdLst>
                  <a:gd name="connsiteX0" fmla="*/ 2611 w 96622"/>
                  <a:gd name="connsiteY0" fmla="*/ 32208 h 32207"/>
                  <a:gd name="connsiteX1" fmla="*/ 0 w 96622"/>
                  <a:gd name="connsiteY1" fmla="*/ 16539 h 32207"/>
                  <a:gd name="connsiteX2" fmla="*/ 93141 w 96622"/>
                  <a:gd name="connsiteY2" fmla="*/ 0 h 32207"/>
                  <a:gd name="connsiteX3" fmla="*/ 96623 w 96622"/>
                  <a:gd name="connsiteY3" fmla="*/ 15669 h 32207"/>
                  <a:gd name="connsiteX4" fmla="*/ 2611 w 96622"/>
                  <a:gd name="connsiteY4" fmla="*/ 32208 h 322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6622" h="32207">
                    <a:moveTo>
                      <a:pt x="2611" y="32208"/>
                    </a:moveTo>
                    <a:lnTo>
                      <a:pt x="0" y="16539"/>
                    </a:lnTo>
                    <a:cubicBezTo>
                      <a:pt x="30467" y="12187"/>
                      <a:pt x="61804" y="6094"/>
                      <a:pt x="93141" y="0"/>
                    </a:cubicBezTo>
                    <a:lnTo>
                      <a:pt x="96623" y="15669"/>
                    </a:lnTo>
                    <a:cubicBezTo>
                      <a:pt x="65286" y="21762"/>
                      <a:pt x="33948" y="27856"/>
                      <a:pt x="2611" y="32208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79" name="Freeform: Shape 4478">
                <a:extLst>
                  <a:ext uri="{FF2B5EF4-FFF2-40B4-BE49-F238E27FC236}">
                    <a16:creationId xmlns:a16="http://schemas.microsoft.com/office/drawing/2014/main" id="{487A7AF7-6DE9-4B4C-B631-57D1263D405A}"/>
                  </a:ext>
                </a:extLst>
              </p:cNvPr>
              <p:cNvSpPr/>
              <p:nvPr/>
            </p:nvSpPr>
            <p:spPr>
              <a:xfrm>
                <a:off x="16331065" y="6089984"/>
                <a:ext cx="94881" cy="41064"/>
              </a:xfrm>
              <a:custGeom>
                <a:avLst/>
                <a:gdLst>
                  <a:gd name="connsiteX0" fmla="*/ 91400 w 94881"/>
                  <a:gd name="connsiteY0" fmla="*/ 40042 h 40912"/>
                  <a:gd name="connsiteX1" fmla="*/ 0 w 94881"/>
                  <a:gd name="connsiteY1" fmla="*/ 14798 h 40912"/>
                  <a:gd name="connsiteX2" fmla="*/ 4353 w 94881"/>
                  <a:gd name="connsiteY2" fmla="*/ 0 h 40912"/>
                  <a:gd name="connsiteX3" fmla="*/ 94881 w 94881"/>
                  <a:gd name="connsiteY3" fmla="*/ 25244 h 40912"/>
                  <a:gd name="connsiteX4" fmla="*/ 91400 w 94881"/>
                  <a:gd name="connsiteY4" fmla="*/ 40912 h 409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40912">
                    <a:moveTo>
                      <a:pt x="91400" y="40042"/>
                    </a:moveTo>
                    <a:cubicBezTo>
                      <a:pt x="60933" y="32207"/>
                      <a:pt x="29596" y="23503"/>
                      <a:pt x="0" y="14798"/>
                    </a:cubicBezTo>
                    <a:lnTo>
                      <a:pt x="4353" y="0"/>
                    </a:lnTo>
                    <a:cubicBezTo>
                      <a:pt x="33948" y="9575"/>
                      <a:pt x="64414" y="17410"/>
                      <a:pt x="94881" y="25244"/>
                    </a:cubicBezTo>
                    <a:lnTo>
                      <a:pt x="91400" y="4091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0" name="Freeform: Shape 4479">
                <a:extLst>
                  <a:ext uri="{FF2B5EF4-FFF2-40B4-BE49-F238E27FC236}">
                    <a16:creationId xmlns:a16="http://schemas.microsoft.com/office/drawing/2014/main" id="{18C1682A-56CF-4FBC-85B1-BAF9CC40BE1D}"/>
                  </a:ext>
                </a:extLst>
              </p:cNvPr>
              <p:cNvSpPr/>
              <p:nvPr/>
            </p:nvSpPr>
            <p:spPr>
              <a:xfrm>
                <a:off x="17265954" y="6078626"/>
                <a:ext cx="95752" cy="42811"/>
              </a:xfrm>
              <a:custGeom>
                <a:avLst/>
                <a:gdLst>
                  <a:gd name="connsiteX0" fmla="*/ 4353 w 95752"/>
                  <a:gd name="connsiteY0" fmla="*/ 42653 h 42653"/>
                  <a:gd name="connsiteX1" fmla="*/ 0 w 95752"/>
                  <a:gd name="connsiteY1" fmla="*/ 26985 h 42653"/>
                  <a:gd name="connsiteX2" fmla="*/ 90530 w 95752"/>
                  <a:gd name="connsiteY2" fmla="*/ 0 h 42653"/>
                  <a:gd name="connsiteX3" fmla="*/ 95753 w 95752"/>
                  <a:gd name="connsiteY3" fmla="*/ 14798 h 42653"/>
                  <a:gd name="connsiteX4" fmla="*/ 4353 w 95752"/>
                  <a:gd name="connsiteY4" fmla="*/ 41783 h 426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2" h="42653">
                    <a:moveTo>
                      <a:pt x="4353" y="42653"/>
                    </a:moveTo>
                    <a:lnTo>
                      <a:pt x="0" y="26985"/>
                    </a:lnTo>
                    <a:cubicBezTo>
                      <a:pt x="30467" y="19151"/>
                      <a:pt x="60934" y="9575"/>
                      <a:pt x="90530" y="0"/>
                    </a:cubicBezTo>
                    <a:lnTo>
                      <a:pt x="95753" y="14798"/>
                    </a:lnTo>
                    <a:cubicBezTo>
                      <a:pt x="66157" y="24374"/>
                      <a:pt x="34820" y="33949"/>
                      <a:pt x="4353" y="41783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1" name="Freeform: Shape 4480">
                <a:extLst>
                  <a:ext uri="{FF2B5EF4-FFF2-40B4-BE49-F238E27FC236}">
                    <a16:creationId xmlns:a16="http://schemas.microsoft.com/office/drawing/2014/main" id="{270129B9-0DBC-77ED-2E87-18BAEB725FAA}"/>
                  </a:ext>
                </a:extLst>
              </p:cNvPr>
              <p:cNvSpPr/>
              <p:nvPr/>
            </p:nvSpPr>
            <p:spPr>
              <a:xfrm>
                <a:off x="16151747" y="6023583"/>
                <a:ext cx="94011" cy="50674"/>
              </a:xfrm>
              <a:custGeom>
                <a:avLst/>
                <a:gdLst>
                  <a:gd name="connsiteX0" fmla="*/ 88788 w 94011"/>
                  <a:gd name="connsiteY0" fmla="*/ 50487 h 50487"/>
                  <a:gd name="connsiteX1" fmla="*/ 0 w 94011"/>
                  <a:gd name="connsiteY1" fmla="*/ 14798 h 50487"/>
                  <a:gd name="connsiteX2" fmla="*/ 6093 w 94011"/>
                  <a:gd name="connsiteY2" fmla="*/ 0 h 50487"/>
                  <a:gd name="connsiteX3" fmla="*/ 94011 w 94011"/>
                  <a:gd name="connsiteY3" fmla="*/ 35689 h 50487"/>
                  <a:gd name="connsiteX4" fmla="*/ 88788 w 94011"/>
                  <a:gd name="connsiteY4" fmla="*/ 50487 h 50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011" h="50487">
                    <a:moveTo>
                      <a:pt x="88788" y="50487"/>
                    </a:moveTo>
                    <a:cubicBezTo>
                      <a:pt x="59192" y="39171"/>
                      <a:pt x="29596" y="27855"/>
                      <a:pt x="0" y="14798"/>
                    </a:cubicBezTo>
                    <a:lnTo>
                      <a:pt x="6093" y="0"/>
                    </a:lnTo>
                    <a:cubicBezTo>
                      <a:pt x="34818" y="12187"/>
                      <a:pt x="64414" y="24373"/>
                      <a:pt x="94011" y="35689"/>
                    </a:cubicBezTo>
                    <a:lnTo>
                      <a:pt x="88788" y="50487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2" name="Freeform: Shape 4481">
                <a:extLst>
                  <a:ext uri="{FF2B5EF4-FFF2-40B4-BE49-F238E27FC236}">
                    <a16:creationId xmlns:a16="http://schemas.microsoft.com/office/drawing/2014/main" id="{DF77AE7B-F8C5-EFD3-D07C-4608E462F7B8}"/>
                  </a:ext>
                </a:extLst>
              </p:cNvPr>
              <p:cNvSpPr/>
              <p:nvPr/>
            </p:nvSpPr>
            <p:spPr>
              <a:xfrm>
                <a:off x="17444402" y="6008730"/>
                <a:ext cx="93141" cy="52421"/>
              </a:xfrm>
              <a:custGeom>
                <a:avLst/>
                <a:gdLst>
                  <a:gd name="connsiteX0" fmla="*/ 6094 w 93141"/>
                  <a:gd name="connsiteY0" fmla="*/ 52229 h 52228"/>
                  <a:gd name="connsiteX1" fmla="*/ 0 w 93141"/>
                  <a:gd name="connsiteY1" fmla="*/ 37430 h 52228"/>
                  <a:gd name="connsiteX2" fmla="*/ 86178 w 93141"/>
                  <a:gd name="connsiteY2" fmla="*/ 0 h 52228"/>
                  <a:gd name="connsiteX3" fmla="*/ 93141 w 93141"/>
                  <a:gd name="connsiteY3" fmla="*/ 13928 h 52228"/>
                  <a:gd name="connsiteX4" fmla="*/ 6094 w 93141"/>
                  <a:gd name="connsiteY4" fmla="*/ 51358 h 522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3141" h="52228">
                    <a:moveTo>
                      <a:pt x="6094" y="52229"/>
                    </a:moveTo>
                    <a:lnTo>
                      <a:pt x="0" y="37430"/>
                    </a:lnTo>
                    <a:cubicBezTo>
                      <a:pt x="28726" y="26114"/>
                      <a:pt x="58322" y="13057"/>
                      <a:pt x="86178" y="0"/>
                    </a:cubicBezTo>
                    <a:lnTo>
                      <a:pt x="93141" y="13928"/>
                    </a:lnTo>
                    <a:cubicBezTo>
                      <a:pt x="64416" y="26985"/>
                      <a:pt x="34820" y="40042"/>
                      <a:pt x="6094" y="51358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3" name="Freeform: Shape 4482">
                <a:extLst>
                  <a:ext uri="{FF2B5EF4-FFF2-40B4-BE49-F238E27FC236}">
                    <a16:creationId xmlns:a16="http://schemas.microsoft.com/office/drawing/2014/main" id="{8FB489D2-F0C7-1DAB-C570-7FBB48D2EB01}"/>
                  </a:ext>
                </a:extLst>
              </p:cNvPr>
              <p:cNvSpPr/>
              <p:nvPr/>
            </p:nvSpPr>
            <p:spPr>
              <a:xfrm>
                <a:off x="15982875" y="5937961"/>
                <a:ext cx="90528" cy="59411"/>
              </a:xfrm>
              <a:custGeom>
                <a:avLst/>
                <a:gdLst>
                  <a:gd name="connsiteX0" fmla="*/ 83565 w 90528"/>
                  <a:gd name="connsiteY0" fmla="*/ 59192 h 59192"/>
                  <a:gd name="connsiteX1" fmla="*/ 0 w 90528"/>
                  <a:gd name="connsiteY1" fmla="*/ 13928 h 59192"/>
                  <a:gd name="connsiteX2" fmla="*/ 7834 w 90528"/>
                  <a:gd name="connsiteY2" fmla="*/ 0 h 59192"/>
                  <a:gd name="connsiteX3" fmla="*/ 90529 w 90528"/>
                  <a:gd name="connsiteY3" fmla="*/ 45264 h 59192"/>
                  <a:gd name="connsiteX4" fmla="*/ 83565 w 90528"/>
                  <a:gd name="connsiteY4" fmla="*/ 59192 h 591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0528" h="59192">
                    <a:moveTo>
                      <a:pt x="83565" y="59192"/>
                    </a:moveTo>
                    <a:cubicBezTo>
                      <a:pt x="55710" y="45264"/>
                      <a:pt x="26985" y="29596"/>
                      <a:pt x="0" y="13928"/>
                    </a:cubicBezTo>
                    <a:lnTo>
                      <a:pt x="7834" y="0"/>
                    </a:lnTo>
                    <a:cubicBezTo>
                      <a:pt x="34818" y="15668"/>
                      <a:pt x="62674" y="30466"/>
                      <a:pt x="90529" y="45264"/>
                    </a:cubicBezTo>
                    <a:lnTo>
                      <a:pt x="83565" y="5919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4" name="Freeform: Shape 4483">
                <a:extLst>
                  <a:ext uri="{FF2B5EF4-FFF2-40B4-BE49-F238E27FC236}">
                    <a16:creationId xmlns:a16="http://schemas.microsoft.com/office/drawing/2014/main" id="{87565000-A526-5849-D3DA-CE76B2804DB8}"/>
                  </a:ext>
                </a:extLst>
              </p:cNvPr>
              <p:cNvSpPr/>
              <p:nvPr/>
            </p:nvSpPr>
            <p:spPr>
              <a:xfrm>
                <a:off x="17615015" y="5919613"/>
                <a:ext cx="89658" cy="61159"/>
              </a:xfrm>
              <a:custGeom>
                <a:avLst/>
                <a:gdLst>
                  <a:gd name="connsiteX0" fmla="*/ 7834 w 89658"/>
                  <a:gd name="connsiteY0" fmla="*/ 60933 h 60933"/>
                  <a:gd name="connsiteX1" fmla="*/ 0 w 89658"/>
                  <a:gd name="connsiteY1" fmla="*/ 47006 h 60933"/>
                  <a:gd name="connsiteX2" fmla="*/ 81825 w 89658"/>
                  <a:gd name="connsiteY2" fmla="*/ 0 h 60933"/>
                  <a:gd name="connsiteX3" fmla="*/ 89659 w 89658"/>
                  <a:gd name="connsiteY3" fmla="*/ 13928 h 60933"/>
                  <a:gd name="connsiteX4" fmla="*/ 6964 w 89658"/>
                  <a:gd name="connsiteY4" fmla="*/ 60933 h 609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9658" h="60933">
                    <a:moveTo>
                      <a:pt x="7834" y="60933"/>
                    </a:moveTo>
                    <a:lnTo>
                      <a:pt x="0" y="47006"/>
                    </a:lnTo>
                    <a:cubicBezTo>
                      <a:pt x="27855" y="32208"/>
                      <a:pt x="54840" y="16539"/>
                      <a:pt x="81825" y="0"/>
                    </a:cubicBezTo>
                    <a:lnTo>
                      <a:pt x="89659" y="13928"/>
                    </a:lnTo>
                    <a:cubicBezTo>
                      <a:pt x="62674" y="30467"/>
                      <a:pt x="34818" y="46135"/>
                      <a:pt x="6964" y="60933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5" name="Freeform: Shape 4484">
                <a:extLst>
                  <a:ext uri="{FF2B5EF4-FFF2-40B4-BE49-F238E27FC236}">
                    <a16:creationId xmlns:a16="http://schemas.microsoft.com/office/drawing/2014/main" id="{492FA311-3223-3722-8A51-FB01BE1AFBA7}"/>
                  </a:ext>
                </a:extLst>
              </p:cNvPr>
              <p:cNvSpPr/>
              <p:nvPr/>
            </p:nvSpPr>
            <p:spPr>
              <a:xfrm>
                <a:off x="15823577" y="5833117"/>
                <a:ext cx="87047" cy="68147"/>
              </a:xfrm>
              <a:custGeom>
                <a:avLst/>
                <a:gdLst>
                  <a:gd name="connsiteX0" fmla="*/ 78342 w 87047"/>
                  <a:gd name="connsiteY0" fmla="*/ 67897 h 67896"/>
                  <a:gd name="connsiteX1" fmla="*/ 0 w 87047"/>
                  <a:gd name="connsiteY1" fmla="*/ 13057 h 67896"/>
                  <a:gd name="connsiteX2" fmla="*/ 9575 w 87047"/>
                  <a:gd name="connsiteY2" fmla="*/ 0 h 67896"/>
                  <a:gd name="connsiteX3" fmla="*/ 87048 w 87047"/>
                  <a:gd name="connsiteY3" fmla="*/ 53969 h 67896"/>
                  <a:gd name="connsiteX4" fmla="*/ 78342 w 87047"/>
                  <a:gd name="connsiteY4" fmla="*/ 67027 h 67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047" h="67896">
                    <a:moveTo>
                      <a:pt x="78342" y="67897"/>
                    </a:moveTo>
                    <a:cubicBezTo>
                      <a:pt x="52229" y="50487"/>
                      <a:pt x="26115" y="32207"/>
                      <a:pt x="0" y="13057"/>
                    </a:cubicBezTo>
                    <a:lnTo>
                      <a:pt x="9575" y="0"/>
                    </a:lnTo>
                    <a:cubicBezTo>
                      <a:pt x="34818" y="18280"/>
                      <a:pt x="60933" y="36560"/>
                      <a:pt x="87048" y="53969"/>
                    </a:cubicBezTo>
                    <a:lnTo>
                      <a:pt x="78342" y="67027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6" name="Freeform: Shape 4485">
                <a:extLst>
                  <a:ext uri="{FF2B5EF4-FFF2-40B4-BE49-F238E27FC236}">
                    <a16:creationId xmlns:a16="http://schemas.microsoft.com/office/drawing/2014/main" id="{5DB595C1-D69F-F41B-2394-C03799900E63}"/>
                  </a:ext>
                </a:extLst>
              </p:cNvPr>
              <p:cNvSpPr/>
              <p:nvPr/>
            </p:nvSpPr>
            <p:spPr>
              <a:xfrm>
                <a:off x="17776053" y="5813022"/>
                <a:ext cx="85307" cy="69022"/>
              </a:xfrm>
              <a:custGeom>
                <a:avLst/>
                <a:gdLst>
                  <a:gd name="connsiteX0" fmla="*/ 8705 w 85307"/>
                  <a:gd name="connsiteY0" fmla="*/ 68767 h 68767"/>
                  <a:gd name="connsiteX1" fmla="*/ 0 w 85307"/>
                  <a:gd name="connsiteY1" fmla="*/ 55710 h 68767"/>
                  <a:gd name="connsiteX2" fmla="*/ 75732 w 85307"/>
                  <a:gd name="connsiteY2" fmla="*/ 0 h 68767"/>
                  <a:gd name="connsiteX3" fmla="*/ 85308 w 85307"/>
                  <a:gd name="connsiteY3" fmla="*/ 12187 h 68767"/>
                  <a:gd name="connsiteX4" fmla="*/ 8705 w 85307"/>
                  <a:gd name="connsiteY4" fmla="*/ 67897 h 687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307" h="68767">
                    <a:moveTo>
                      <a:pt x="8705" y="68767"/>
                    </a:moveTo>
                    <a:lnTo>
                      <a:pt x="0" y="55710"/>
                    </a:lnTo>
                    <a:cubicBezTo>
                      <a:pt x="26115" y="38301"/>
                      <a:pt x="51359" y="19150"/>
                      <a:pt x="75732" y="0"/>
                    </a:cubicBezTo>
                    <a:lnTo>
                      <a:pt x="85308" y="12187"/>
                    </a:lnTo>
                    <a:cubicBezTo>
                      <a:pt x="60063" y="31337"/>
                      <a:pt x="34820" y="50487"/>
                      <a:pt x="8705" y="67897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7" name="Freeform: Shape 4486">
                <a:extLst>
                  <a:ext uri="{FF2B5EF4-FFF2-40B4-BE49-F238E27FC236}">
                    <a16:creationId xmlns:a16="http://schemas.microsoft.com/office/drawing/2014/main" id="{F313CBCD-78CC-1FC3-61FC-829587398A96}"/>
                  </a:ext>
                </a:extLst>
              </p:cNvPr>
              <p:cNvSpPr/>
              <p:nvPr/>
            </p:nvSpPr>
            <p:spPr>
              <a:xfrm>
                <a:off x="15677337" y="5713420"/>
                <a:ext cx="80954" cy="75137"/>
              </a:xfrm>
              <a:custGeom>
                <a:avLst/>
                <a:gdLst>
                  <a:gd name="connsiteX0" fmla="*/ 71380 w 80954"/>
                  <a:gd name="connsiteY0" fmla="*/ 73991 h 74860"/>
                  <a:gd name="connsiteX1" fmla="*/ 0 w 80954"/>
                  <a:gd name="connsiteY1" fmla="*/ 11316 h 74860"/>
                  <a:gd name="connsiteX2" fmla="*/ 10447 w 80954"/>
                  <a:gd name="connsiteY2" fmla="*/ 0 h 74860"/>
                  <a:gd name="connsiteX3" fmla="*/ 80955 w 80954"/>
                  <a:gd name="connsiteY3" fmla="*/ 62674 h 74860"/>
                  <a:gd name="connsiteX4" fmla="*/ 70510 w 80954"/>
                  <a:gd name="connsiteY4" fmla="*/ 74861 h 748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0954" h="74860">
                    <a:moveTo>
                      <a:pt x="71380" y="73991"/>
                    </a:moveTo>
                    <a:cubicBezTo>
                      <a:pt x="47006" y="53970"/>
                      <a:pt x="22633" y="32208"/>
                      <a:pt x="0" y="11316"/>
                    </a:cubicBezTo>
                    <a:lnTo>
                      <a:pt x="10447" y="0"/>
                    </a:lnTo>
                    <a:cubicBezTo>
                      <a:pt x="33078" y="20892"/>
                      <a:pt x="57452" y="42653"/>
                      <a:pt x="80955" y="62674"/>
                    </a:cubicBezTo>
                    <a:lnTo>
                      <a:pt x="70510" y="7486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8" name="Freeform: Shape 4487">
                <a:extLst>
                  <a:ext uri="{FF2B5EF4-FFF2-40B4-BE49-F238E27FC236}">
                    <a16:creationId xmlns:a16="http://schemas.microsoft.com/office/drawing/2014/main" id="{DAC82BF6-25E7-77BE-C5D2-C789CC7B707B}"/>
                  </a:ext>
                </a:extLst>
              </p:cNvPr>
              <p:cNvSpPr/>
              <p:nvPr/>
            </p:nvSpPr>
            <p:spPr>
              <a:xfrm>
                <a:off x="17924904" y="5688956"/>
                <a:ext cx="80953" cy="76011"/>
              </a:xfrm>
              <a:custGeom>
                <a:avLst/>
                <a:gdLst>
                  <a:gd name="connsiteX0" fmla="*/ 10445 w 80953"/>
                  <a:gd name="connsiteY0" fmla="*/ 75731 h 75731"/>
                  <a:gd name="connsiteX1" fmla="*/ 0 w 80953"/>
                  <a:gd name="connsiteY1" fmla="*/ 63545 h 75731"/>
                  <a:gd name="connsiteX2" fmla="*/ 69638 w 80953"/>
                  <a:gd name="connsiteY2" fmla="*/ 0 h 75731"/>
                  <a:gd name="connsiteX3" fmla="*/ 80954 w 80953"/>
                  <a:gd name="connsiteY3" fmla="*/ 11316 h 75731"/>
                  <a:gd name="connsiteX4" fmla="*/ 11317 w 80953"/>
                  <a:gd name="connsiteY4" fmla="*/ 75731 h 75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0953" h="75731">
                    <a:moveTo>
                      <a:pt x="10445" y="75731"/>
                    </a:moveTo>
                    <a:lnTo>
                      <a:pt x="0" y="63545"/>
                    </a:lnTo>
                    <a:cubicBezTo>
                      <a:pt x="23503" y="42653"/>
                      <a:pt x="47005" y="21762"/>
                      <a:pt x="69638" y="0"/>
                    </a:cubicBezTo>
                    <a:lnTo>
                      <a:pt x="80954" y="11316"/>
                    </a:lnTo>
                    <a:cubicBezTo>
                      <a:pt x="58322" y="33078"/>
                      <a:pt x="34818" y="54840"/>
                      <a:pt x="11317" y="75731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89" name="Freeform: Shape 4488">
                <a:extLst>
                  <a:ext uri="{FF2B5EF4-FFF2-40B4-BE49-F238E27FC236}">
                    <a16:creationId xmlns:a16="http://schemas.microsoft.com/office/drawing/2014/main" id="{36230359-62F6-1CEC-210E-C119BC204269}"/>
                  </a:ext>
                </a:extLst>
              </p:cNvPr>
              <p:cNvSpPr/>
              <p:nvPr/>
            </p:nvSpPr>
            <p:spPr>
              <a:xfrm>
                <a:off x="15545896" y="5576249"/>
                <a:ext cx="75730" cy="81254"/>
              </a:xfrm>
              <a:custGeom>
                <a:avLst/>
                <a:gdLst>
                  <a:gd name="connsiteX0" fmla="*/ 63544 w 75730"/>
                  <a:gd name="connsiteY0" fmla="*/ 80954 h 80954"/>
                  <a:gd name="connsiteX1" fmla="*/ 0 w 75730"/>
                  <a:gd name="connsiteY1" fmla="*/ 10446 h 80954"/>
                  <a:gd name="connsiteX2" fmla="*/ 12187 w 75730"/>
                  <a:gd name="connsiteY2" fmla="*/ 0 h 80954"/>
                  <a:gd name="connsiteX3" fmla="*/ 75731 w 75730"/>
                  <a:gd name="connsiteY3" fmla="*/ 69638 h 80954"/>
                  <a:gd name="connsiteX4" fmla="*/ 64416 w 75730"/>
                  <a:gd name="connsiteY4" fmla="*/ 80954 h 809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5730" h="80954">
                    <a:moveTo>
                      <a:pt x="63544" y="80954"/>
                    </a:moveTo>
                    <a:cubicBezTo>
                      <a:pt x="41782" y="58322"/>
                      <a:pt x="20021" y="34819"/>
                      <a:pt x="0" y="10446"/>
                    </a:cubicBezTo>
                    <a:lnTo>
                      <a:pt x="12187" y="0"/>
                    </a:lnTo>
                    <a:cubicBezTo>
                      <a:pt x="32207" y="23503"/>
                      <a:pt x="53969" y="47006"/>
                      <a:pt x="75731" y="69638"/>
                    </a:cubicBezTo>
                    <a:lnTo>
                      <a:pt x="64416" y="80954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0" name="Freeform: Shape 4489">
                <a:extLst>
                  <a:ext uri="{FF2B5EF4-FFF2-40B4-BE49-F238E27FC236}">
                    <a16:creationId xmlns:a16="http://schemas.microsoft.com/office/drawing/2014/main" id="{9B103215-BE04-48BE-78FC-85A90F65B20E}"/>
                  </a:ext>
                </a:extLst>
              </p:cNvPr>
              <p:cNvSpPr/>
              <p:nvPr/>
            </p:nvSpPr>
            <p:spPr>
              <a:xfrm>
                <a:off x="18060698" y="5550039"/>
                <a:ext cx="73990" cy="82127"/>
              </a:xfrm>
              <a:custGeom>
                <a:avLst/>
                <a:gdLst>
                  <a:gd name="connsiteX0" fmla="*/ 11317 w 73990"/>
                  <a:gd name="connsiteY0" fmla="*/ 81825 h 81824"/>
                  <a:gd name="connsiteX1" fmla="*/ 0 w 73990"/>
                  <a:gd name="connsiteY1" fmla="*/ 71379 h 81824"/>
                  <a:gd name="connsiteX2" fmla="*/ 61804 w 73990"/>
                  <a:gd name="connsiteY2" fmla="*/ 0 h 81824"/>
                  <a:gd name="connsiteX3" fmla="*/ 73991 w 73990"/>
                  <a:gd name="connsiteY3" fmla="*/ 10446 h 81824"/>
                  <a:gd name="connsiteX4" fmla="*/ 11317 w 73990"/>
                  <a:gd name="connsiteY4" fmla="*/ 81825 h 818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3990" h="81824">
                    <a:moveTo>
                      <a:pt x="11317" y="81825"/>
                    </a:moveTo>
                    <a:lnTo>
                      <a:pt x="0" y="71379"/>
                    </a:lnTo>
                    <a:cubicBezTo>
                      <a:pt x="20892" y="48747"/>
                      <a:pt x="41782" y="24374"/>
                      <a:pt x="61804" y="0"/>
                    </a:cubicBezTo>
                    <a:lnTo>
                      <a:pt x="73991" y="10446"/>
                    </a:lnTo>
                    <a:cubicBezTo>
                      <a:pt x="53969" y="34819"/>
                      <a:pt x="33078" y="59192"/>
                      <a:pt x="11317" y="81825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1" name="Freeform: Shape 4490">
                <a:extLst>
                  <a:ext uri="{FF2B5EF4-FFF2-40B4-BE49-F238E27FC236}">
                    <a16:creationId xmlns:a16="http://schemas.microsoft.com/office/drawing/2014/main" id="{DC6748B8-B148-69B1-05F3-C55465F02096}"/>
                  </a:ext>
                </a:extLst>
              </p:cNvPr>
              <p:cNvSpPr/>
              <p:nvPr/>
            </p:nvSpPr>
            <p:spPr>
              <a:xfrm>
                <a:off x="15430122" y="5425973"/>
                <a:ext cx="67896" cy="86495"/>
              </a:xfrm>
              <a:custGeom>
                <a:avLst/>
                <a:gdLst>
                  <a:gd name="connsiteX0" fmla="*/ 55710 w 67896"/>
                  <a:gd name="connsiteY0" fmla="*/ 86177 h 86176"/>
                  <a:gd name="connsiteX1" fmla="*/ 0 w 67896"/>
                  <a:gd name="connsiteY1" fmla="*/ 8705 h 86176"/>
                  <a:gd name="connsiteX2" fmla="*/ 13058 w 67896"/>
                  <a:gd name="connsiteY2" fmla="*/ 0 h 86176"/>
                  <a:gd name="connsiteX3" fmla="*/ 67897 w 67896"/>
                  <a:gd name="connsiteY3" fmla="*/ 76602 h 86176"/>
                  <a:gd name="connsiteX4" fmla="*/ 55710 w 67896"/>
                  <a:gd name="connsiteY4" fmla="*/ 86177 h 861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896" h="86176">
                    <a:moveTo>
                      <a:pt x="55710" y="86177"/>
                    </a:moveTo>
                    <a:cubicBezTo>
                      <a:pt x="36560" y="60933"/>
                      <a:pt x="18281" y="34819"/>
                      <a:pt x="0" y="8705"/>
                    </a:cubicBezTo>
                    <a:lnTo>
                      <a:pt x="13058" y="0"/>
                    </a:lnTo>
                    <a:cubicBezTo>
                      <a:pt x="30467" y="26114"/>
                      <a:pt x="48746" y="51358"/>
                      <a:pt x="67897" y="76602"/>
                    </a:cubicBezTo>
                    <a:lnTo>
                      <a:pt x="55710" y="86177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2" name="Freeform: Shape 4491">
                <a:extLst>
                  <a:ext uri="{FF2B5EF4-FFF2-40B4-BE49-F238E27FC236}">
                    <a16:creationId xmlns:a16="http://schemas.microsoft.com/office/drawing/2014/main" id="{68D26BC2-181D-5D13-BDE3-932076BD2E92}"/>
                  </a:ext>
                </a:extLst>
              </p:cNvPr>
              <p:cNvSpPr/>
              <p:nvPr/>
            </p:nvSpPr>
            <p:spPr>
              <a:xfrm>
                <a:off x="18179953" y="5397142"/>
                <a:ext cx="67026" cy="87369"/>
              </a:xfrm>
              <a:custGeom>
                <a:avLst/>
                <a:gdLst>
                  <a:gd name="connsiteX0" fmla="*/ 13058 w 67026"/>
                  <a:gd name="connsiteY0" fmla="*/ 87048 h 87047"/>
                  <a:gd name="connsiteX1" fmla="*/ 0 w 67026"/>
                  <a:gd name="connsiteY1" fmla="*/ 77472 h 87047"/>
                  <a:gd name="connsiteX2" fmla="*/ 53970 w 67026"/>
                  <a:gd name="connsiteY2" fmla="*/ 0 h 87047"/>
                  <a:gd name="connsiteX3" fmla="*/ 67027 w 67026"/>
                  <a:gd name="connsiteY3" fmla="*/ 8705 h 87047"/>
                  <a:gd name="connsiteX4" fmla="*/ 13058 w 67026"/>
                  <a:gd name="connsiteY4" fmla="*/ 87048 h 870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026" h="87047">
                    <a:moveTo>
                      <a:pt x="13058" y="87048"/>
                    </a:moveTo>
                    <a:lnTo>
                      <a:pt x="0" y="77472"/>
                    </a:lnTo>
                    <a:cubicBezTo>
                      <a:pt x="18281" y="52229"/>
                      <a:pt x="36561" y="26114"/>
                      <a:pt x="53970" y="0"/>
                    </a:cubicBezTo>
                    <a:lnTo>
                      <a:pt x="67027" y="8705"/>
                    </a:lnTo>
                    <a:cubicBezTo>
                      <a:pt x="49618" y="34819"/>
                      <a:pt x="31337" y="61804"/>
                      <a:pt x="13058" y="87048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3" name="Freeform: Shape 4492">
                <a:extLst>
                  <a:ext uri="{FF2B5EF4-FFF2-40B4-BE49-F238E27FC236}">
                    <a16:creationId xmlns:a16="http://schemas.microsoft.com/office/drawing/2014/main" id="{C4678347-BF75-0487-E817-3DE4A7536215}"/>
                  </a:ext>
                </a:extLst>
              </p:cNvPr>
              <p:cNvSpPr/>
              <p:nvPr/>
            </p:nvSpPr>
            <p:spPr>
              <a:xfrm>
                <a:off x="15332630" y="5265213"/>
                <a:ext cx="60062" cy="89990"/>
              </a:xfrm>
              <a:custGeom>
                <a:avLst/>
                <a:gdLst>
                  <a:gd name="connsiteX0" fmla="*/ 46135 w 60062"/>
                  <a:gd name="connsiteY0" fmla="*/ 89659 h 89658"/>
                  <a:gd name="connsiteX1" fmla="*/ 0 w 60062"/>
                  <a:gd name="connsiteY1" fmla="*/ 6964 h 89658"/>
                  <a:gd name="connsiteX2" fmla="*/ 13928 w 60062"/>
                  <a:gd name="connsiteY2" fmla="*/ 0 h 89658"/>
                  <a:gd name="connsiteX3" fmla="*/ 60063 w 60062"/>
                  <a:gd name="connsiteY3" fmla="*/ 81825 h 89658"/>
                  <a:gd name="connsiteX4" fmla="*/ 46135 w 60062"/>
                  <a:gd name="connsiteY4" fmla="*/ 89659 h 89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0062" h="89658">
                    <a:moveTo>
                      <a:pt x="46135" y="89659"/>
                    </a:moveTo>
                    <a:cubicBezTo>
                      <a:pt x="29596" y="62674"/>
                      <a:pt x="13928" y="34819"/>
                      <a:pt x="0" y="6964"/>
                    </a:cubicBezTo>
                    <a:lnTo>
                      <a:pt x="13928" y="0"/>
                    </a:lnTo>
                    <a:cubicBezTo>
                      <a:pt x="28726" y="27855"/>
                      <a:pt x="44394" y="55710"/>
                      <a:pt x="60063" y="81825"/>
                    </a:cubicBezTo>
                    <a:lnTo>
                      <a:pt x="46135" y="89659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4" name="Freeform: Shape 4493">
                <a:extLst>
                  <a:ext uri="{FF2B5EF4-FFF2-40B4-BE49-F238E27FC236}">
                    <a16:creationId xmlns:a16="http://schemas.microsoft.com/office/drawing/2014/main" id="{1D7AFB85-E06E-D62C-8959-1A81928DBFAE}"/>
                  </a:ext>
                </a:extLst>
              </p:cNvPr>
              <p:cNvSpPr/>
              <p:nvPr/>
            </p:nvSpPr>
            <p:spPr>
              <a:xfrm>
                <a:off x="18282670" y="5232012"/>
                <a:ext cx="58321" cy="91737"/>
              </a:xfrm>
              <a:custGeom>
                <a:avLst/>
                <a:gdLst>
                  <a:gd name="connsiteX0" fmla="*/ 13928 w 58321"/>
                  <a:gd name="connsiteY0" fmla="*/ 91400 h 91399"/>
                  <a:gd name="connsiteX1" fmla="*/ 0 w 58321"/>
                  <a:gd name="connsiteY1" fmla="*/ 83566 h 91399"/>
                  <a:gd name="connsiteX2" fmla="*/ 44394 w 58321"/>
                  <a:gd name="connsiteY2" fmla="*/ 0 h 91399"/>
                  <a:gd name="connsiteX3" fmla="*/ 58322 w 58321"/>
                  <a:gd name="connsiteY3" fmla="*/ 6964 h 91399"/>
                  <a:gd name="connsiteX4" fmla="*/ 13057 w 58321"/>
                  <a:gd name="connsiteY4" fmla="*/ 91400 h 91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321" h="91399">
                    <a:moveTo>
                      <a:pt x="13928" y="91400"/>
                    </a:moveTo>
                    <a:lnTo>
                      <a:pt x="0" y="83566"/>
                    </a:lnTo>
                    <a:cubicBezTo>
                      <a:pt x="15668" y="56581"/>
                      <a:pt x="30467" y="28726"/>
                      <a:pt x="44394" y="0"/>
                    </a:cubicBezTo>
                    <a:lnTo>
                      <a:pt x="58322" y="6964"/>
                    </a:lnTo>
                    <a:cubicBezTo>
                      <a:pt x="44394" y="35689"/>
                      <a:pt x="28726" y="63545"/>
                      <a:pt x="13057" y="91400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5" name="Freeform: Shape 4494">
                <a:extLst>
                  <a:ext uri="{FF2B5EF4-FFF2-40B4-BE49-F238E27FC236}">
                    <a16:creationId xmlns:a16="http://schemas.microsoft.com/office/drawing/2014/main" id="{2D4D56A0-DE60-0F0B-C04D-D2E22BB7FA4B}"/>
                  </a:ext>
                </a:extLst>
              </p:cNvPr>
              <p:cNvSpPr/>
              <p:nvPr/>
            </p:nvSpPr>
            <p:spPr>
              <a:xfrm>
                <a:off x="15254287" y="5091346"/>
                <a:ext cx="51357" cy="94359"/>
              </a:xfrm>
              <a:custGeom>
                <a:avLst/>
                <a:gdLst>
                  <a:gd name="connsiteX0" fmla="*/ 36560 w 51357"/>
                  <a:gd name="connsiteY0" fmla="*/ 94011 h 94011"/>
                  <a:gd name="connsiteX1" fmla="*/ 0 w 51357"/>
                  <a:gd name="connsiteY1" fmla="*/ 6093 h 94011"/>
                  <a:gd name="connsiteX2" fmla="*/ 14798 w 51357"/>
                  <a:gd name="connsiteY2" fmla="*/ 0 h 94011"/>
                  <a:gd name="connsiteX3" fmla="*/ 51358 w 51357"/>
                  <a:gd name="connsiteY3" fmla="*/ 87048 h 94011"/>
                  <a:gd name="connsiteX4" fmla="*/ 36560 w 51357"/>
                  <a:gd name="connsiteY4" fmla="*/ 94011 h 940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1357" h="94011">
                    <a:moveTo>
                      <a:pt x="36560" y="94011"/>
                    </a:moveTo>
                    <a:cubicBezTo>
                      <a:pt x="23502" y="65286"/>
                      <a:pt x="11315" y="35689"/>
                      <a:pt x="0" y="6093"/>
                    </a:cubicBezTo>
                    <a:lnTo>
                      <a:pt x="14798" y="0"/>
                    </a:lnTo>
                    <a:cubicBezTo>
                      <a:pt x="26113" y="28726"/>
                      <a:pt x="38300" y="58322"/>
                      <a:pt x="51358" y="87048"/>
                    </a:cubicBezTo>
                    <a:lnTo>
                      <a:pt x="36560" y="9401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6" name="Freeform: Shape 4495">
                <a:extLst>
                  <a:ext uri="{FF2B5EF4-FFF2-40B4-BE49-F238E27FC236}">
                    <a16:creationId xmlns:a16="http://schemas.microsoft.com/office/drawing/2014/main" id="{8A6F9FA8-3004-33E7-C593-FFFD09909318}"/>
                  </a:ext>
                </a:extLst>
              </p:cNvPr>
              <p:cNvSpPr/>
              <p:nvPr/>
            </p:nvSpPr>
            <p:spPr>
              <a:xfrm>
                <a:off x="18366236" y="5058146"/>
                <a:ext cx="49616" cy="94359"/>
              </a:xfrm>
              <a:custGeom>
                <a:avLst/>
                <a:gdLst>
                  <a:gd name="connsiteX0" fmla="*/ 14798 w 49616"/>
                  <a:gd name="connsiteY0" fmla="*/ 94011 h 94011"/>
                  <a:gd name="connsiteX1" fmla="*/ 0 w 49616"/>
                  <a:gd name="connsiteY1" fmla="*/ 87918 h 94011"/>
                  <a:gd name="connsiteX2" fmla="*/ 34818 w 49616"/>
                  <a:gd name="connsiteY2" fmla="*/ 0 h 94011"/>
                  <a:gd name="connsiteX3" fmla="*/ 49616 w 49616"/>
                  <a:gd name="connsiteY3" fmla="*/ 5223 h 94011"/>
                  <a:gd name="connsiteX4" fmla="*/ 14798 w 49616"/>
                  <a:gd name="connsiteY4" fmla="*/ 94011 h 940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616" h="94011">
                    <a:moveTo>
                      <a:pt x="14798" y="94011"/>
                    </a:moveTo>
                    <a:lnTo>
                      <a:pt x="0" y="87918"/>
                    </a:lnTo>
                    <a:cubicBezTo>
                      <a:pt x="12187" y="59192"/>
                      <a:pt x="24373" y="29596"/>
                      <a:pt x="34818" y="0"/>
                    </a:cubicBezTo>
                    <a:lnTo>
                      <a:pt x="49616" y="5223"/>
                    </a:lnTo>
                    <a:cubicBezTo>
                      <a:pt x="39171" y="34819"/>
                      <a:pt x="26985" y="64415"/>
                      <a:pt x="14798" y="94011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7" name="Freeform: Shape 4496">
                <a:extLst>
                  <a:ext uri="{FF2B5EF4-FFF2-40B4-BE49-F238E27FC236}">
                    <a16:creationId xmlns:a16="http://schemas.microsoft.com/office/drawing/2014/main" id="{CD9DCFBA-BE90-CD12-9077-D2F0D4B7860B}"/>
                  </a:ext>
                </a:extLst>
              </p:cNvPr>
              <p:cNvSpPr/>
              <p:nvPr/>
            </p:nvSpPr>
            <p:spPr>
              <a:xfrm>
                <a:off x="15195094" y="4912238"/>
                <a:ext cx="42653" cy="96107"/>
              </a:xfrm>
              <a:custGeom>
                <a:avLst/>
                <a:gdLst>
                  <a:gd name="connsiteX0" fmla="*/ 26985 w 42653"/>
                  <a:gd name="connsiteY0" fmla="*/ 95752 h 95752"/>
                  <a:gd name="connsiteX1" fmla="*/ 0 w 42653"/>
                  <a:gd name="connsiteY1" fmla="*/ 4352 h 95752"/>
                  <a:gd name="connsiteX2" fmla="*/ 15669 w 42653"/>
                  <a:gd name="connsiteY2" fmla="*/ 0 h 95752"/>
                  <a:gd name="connsiteX3" fmla="*/ 42654 w 42653"/>
                  <a:gd name="connsiteY3" fmla="*/ 90529 h 95752"/>
                  <a:gd name="connsiteX4" fmla="*/ 27856 w 42653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2653" h="95752">
                    <a:moveTo>
                      <a:pt x="26985" y="95752"/>
                    </a:moveTo>
                    <a:cubicBezTo>
                      <a:pt x="17409" y="66156"/>
                      <a:pt x="7834" y="34819"/>
                      <a:pt x="0" y="4352"/>
                    </a:cubicBezTo>
                    <a:lnTo>
                      <a:pt x="15669" y="0"/>
                    </a:lnTo>
                    <a:cubicBezTo>
                      <a:pt x="23503" y="30466"/>
                      <a:pt x="32207" y="60933"/>
                      <a:pt x="42654" y="90529"/>
                    </a:cubicBezTo>
                    <a:lnTo>
                      <a:pt x="27856" y="9575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8" name="Freeform: Shape 4497">
                <a:extLst>
                  <a:ext uri="{FF2B5EF4-FFF2-40B4-BE49-F238E27FC236}">
                    <a16:creationId xmlns:a16="http://schemas.microsoft.com/office/drawing/2014/main" id="{4ED56BD7-FEA4-C09F-4AB3-1A7490D109A2}"/>
                  </a:ext>
                </a:extLst>
              </p:cNvPr>
              <p:cNvSpPr/>
              <p:nvPr/>
            </p:nvSpPr>
            <p:spPr>
              <a:xfrm>
                <a:off x="18431522" y="4877291"/>
                <a:ext cx="40041" cy="96107"/>
              </a:xfrm>
              <a:custGeom>
                <a:avLst/>
                <a:gdLst>
                  <a:gd name="connsiteX0" fmla="*/ 14798 w 40041"/>
                  <a:gd name="connsiteY0" fmla="*/ 95752 h 95752"/>
                  <a:gd name="connsiteX1" fmla="*/ 0 w 40041"/>
                  <a:gd name="connsiteY1" fmla="*/ 91400 h 95752"/>
                  <a:gd name="connsiteX2" fmla="*/ 24373 w 40041"/>
                  <a:gd name="connsiteY2" fmla="*/ 0 h 95752"/>
                  <a:gd name="connsiteX3" fmla="*/ 40041 w 40041"/>
                  <a:gd name="connsiteY3" fmla="*/ 3482 h 95752"/>
                  <a:gd name="connsiteX4" fmla="*/ 15668 w 40041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041" h="95752">
                    <a:moveTo>
                      <a:pt x="14798" y="95752"/>
                    </a:moveTo>
                    <a:lnTo>
                      <a:pt x="0" y="91400"/>
                    </a:lnTo>
                    <a:cubicBezTo>
                      <a:pt x="8704" y="61804"/>
                      <a:pt x="17409" y="30467"/>
                      <a:pt x="24373" y="0"/>
                    </a:cubicBezTo>
                    <a:lnTo>
                      <a:pt x="40041" y="3482"/>
                    </a:lnTo>
                    <a:cubicBezTo>
                      <a:pt x="33077" y="33949"/>
                      <a:pt x="24373" y="65286"/>
                      <a:pt x="15668" y="9575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499" name="Freeform: Shape 4498">
                <a:extLst>
                  <a:ext uri="{FF2B5EF4-FFF2-40B4-BE49-F238E27FC236}">
                    <a16:creationId xmlns:a16="http://schemas.microsoft.com/office/drawing/2014/main" id="{1D69019F-8FB4-876A-A768-3CB58EC9BC0C}"/>
                  </a:ext>
                </a:extLst>
              </p:cNvPr>
              <p:cNvSpPr/>
              <p:nvPr/>
            </p:nvSpPr>
            <p:spPr>
              <a:xfrm>
                <a:off x="15156793" y="4727014"/>
                <a:ext cx="32208" cy="96980"/>
              </a:xfrm>
              <a:custGeom>
                <a:avLst/>
                <a:gdLst>
                  <a:gd name="connsiteX0" fmla="*/ 16539 w 32208"/>
                  <a:gd name="connsiteY0" fmla="*/ 96623 h 96622"/>
                  <a:gd name="connsiteX1" fmla="*/ 0 w 32208"/>
                  <a:gd name="connsiteY1" fmla="*/ 2611 h 96622"/>
                  <a:gd name="connsiteX2" fmla="*/ 15669 w 32208"/>
                  <a:gd name="connsiteY2" fmla="*/ 0 h 96622"/>
                  <a:gd name="connsiteX3" fmla="*/ 32208 w 32208"/>
                  <a:gd name="connsiteY3" fmla="*/ 93141 h 96622"/>
                  <a:gd name="connsiteX4" fmla="*/ 16539 w 32208"/>
                  <a:gd name="connsiteY4" fmla="*/ 96623 h 966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208" h="96622">
                    <a:moveTo>
                      <a:pt x="16539" y="96623"/>
                    </a:moveTo>
                    <a:cubicBezTo>
                      <a:pt x="10447" y="66156"/>
                      <a:pt x="4353" y="33948"/>
                      <a:pt x="0" y="2611"/>
                    </a:cubicBezTo>
                    <a:lnTo>
                      <a:pt x="15669" y="0"/>
                    </a:lnTo>
                    <a:cubicBezTo>
                      <a:pt x="20021" y="31337"/>
                      <a:pt x="25245" y="62674"/>
                      <a:pt x="32208" y="93141"/>
                    </a:cubicBezTo>
                    <a:lnTo>
                      <a:pt x="16539" y="96623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0" name="Freeform: Shape 4499">
                <a:extLst>
                  <a:ext uri="{FF2B5EF4-FFF2-40B4-BE49-F238E27FC236}">
                    <a16:creationId xmlns:a16="http://schemas.microsoft.com/office/drawing/2014/main" id="{4F7CC4A8-D32C-C492-DFC7-C03C39C64A33}"/>
                  </a:ext>
                </a:extLst>
              </p:cNvPr>
              <p:cNvSpPr/>
              <p:nvPr/>
            </p:nvSpPr>
            <p:spPr>
              <a:xfrm>
                <a:off x="18475045" y="4691193"/>
                <a:ext cx="29595" cy="96107"/>
              </a:xfrm>
              <a:custGeom>
                <a:avLst/>
                <a:gdLst>
                  <a:gd name="connsiteX0" fmla="*/ 15668 w 29595"/>
                  <a:gd name="connsiteY0" fmla="*/ 95752 h 95752"/>
                  <a:gd name="connsiteX1" fmla="*/ 0 w 29595"/>
                  <a:gd name="connsiteY1" fmla="*/ 93141 h 95752"/>
                  <a:gd name="connsiteX2" fmla="*/ 13927 w 29595"/>
                  <a:gd name="connsiteY2" fmla="*/ 0 h 95752"/>
                  <a:gd name="connsiteX3" fmla="*/ 29596 w 29595"/>
                  <a:gd name="connsiteY3" fmla="*/ 1741 h 95752"/>
                  <a:gd name="connsiteX4" fmla="*/ 15668 w 29595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95" h="95752">
                    <a:moveTo>
                      <a:pt x="15668" y="95752"/>
                    </a:moveTo>
                    <a:lnTo>
                      <a:pt x="0" y="93141"/>
                    </a:lnTo>
                    <a:cubicBezTo>
                      <a:pt x="5223" y="62674"/>
                      <a:pt x="10445" y="31337"/>
                      <a:pt x="13927" y="0"/>
                    </a:cubicBezTo>
                    <a:lnTo>
                      <a:pt x="29596" y="1741"/>
                    </a:lnTo>
                    <a:cubicBezTo>
                      <a:pt x="26113" y="33078"/>
                      <a:pt x="20891" y="64415"/>
                      <a:pt x="15668" y="9575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1" name="Freeform: Shape 4500">
                <a:extLst>
                  <a:ext uri="{FF2B5EF4-FFF2-40B4-BE49-F238E27FC236}">
                    <a16:creationId xmlns:a16="http://schemas.microsoft.com/office/drawing/2014/main" id="{B599C89F-A0D5-F32D-A7F6-07C9B2A15C2C}"/>
                  </a:ext>
                </a:extLst>
              </p:cNvPr>
              <p:cNvSpPr/>
              <p:nvPr/>
            </p:nvSpPr>
            <p:spPr>
              <a:xfrm>
                <a:off x="15140254" y="4539169"/>
                <a:ext cx="20891" cy="96107"/>
              </a:xfrm>
              <a:custGeom>
                <a:avLst/>
                <a:gdLst>
                  <a:gd name="connsiteX0" fmla="*/ 6094 w 20891"/>
                  <a:gd name="connsiteY0" fmla="*/ 94882 h 95752"/>
                  <a:gd name="connsiteX1" fmla="*/ 0 w 20891"/>
                  <a:gd name="connsiteY1" fmla="*/ 0 h 95752"/>
                  <a:gd name="connsiteX2" fmla="*/ 15669 w 20891"/>
                  <a:gd name="connsiteY2" fmla="*/ 0 h 95752"/>
                  <a:gd name="connsiteX3" fmla="*/ 20892 w 20891"/>
                  <a:gd name="connsiteY3" fmla="*/ 94011 h 95752"/>
                  <a:gd name="connsiteX4" fmla="*/ 5224 w 20891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0891" h="95752">
                    <a:moveTo>
                      <a:pt x="6094" y="94882"/>
                    </a:moveTo>
                    <a:cubicBezTo>
                      <a:pt x="3483" y="63545"/>
                      <a:pt x="1741" y="31337"/>
                      <a:pt x="0" y="0"/>
                    </a:cubicBezTo>
                    <a:lnTo>
                      <a:pt x="15669" y="0"/>
                    </a:lnTo>
                    <a:cubicBezTo>
                      <a:pt x="16539" y="30467"/>
                      <a:pt x="18281" y="62674"/>
                      <a:pt x="20892" y="94011"/>
                    </a:cubicBezTo>
                    <a:lnTo>
                      <a:pt x="5224" y="9575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2" name="Freeform: Shape 4501">
                <a:extLst>
                  <a:ext uri="{FF2B5EF4-FFF2-40B4-BE49-F238E27FC236}">
                    <a16:creationId xmlns:a16="http://schemas.microsoft.com/office/drawing/2014/main" id="{AA2E4A1E-B7D7-E266-27ED-37890EB0A989}"/>
                  </a:ext>
                </a:extLst>
              </p:cNvPr>
              <p:cNvSpPr/>
              <p:nvPr/>
            </p:nvSpPr>
            <p:spPr>
              <a:xfrm>
                <a:off x="18498547" y="4502474"/>
                <a:ext cx="19150" cy="95232"/>
              </a:xfrm>
              <a:custGeom>
                <a:avLst/>
                <a:gdLst>
                  <a:gd name="connsiteX0" fmla="*/ 15669 w 19150"/>
                  <a:gd name="connsiteY0" fmla="*/ 94882 h 94881"/>
                  <a:gd name="connsiteX1" fmla="*/ 0 w 19150"/>
                  <a:gd name="connsiteY1" fmla="*/ 94882 h 94881"/>
                  <a:gd name="connsiteX2" fmla="*/ 3483 w 19150"/>
                  <a:gd name="connsiteY2" fmla="*/ 0 h 94881"/>
                  <a:gd name="connsiteX3" fmla="*/ 19151 w 19150"/>
                  <a:gd name="connsiteY3" fmla="*/ 0 h 94881"/>
                  <a:gd name="connsiteX4" fmla="*/ 15669 w 19150"/>
                  <a:gd name="connsiteY4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150" h="94881">
                    <a:moveTo>
                      <a:pt x="15669" y="94882"/>
                    </a:moveTo>
                    <a:lnTo>
                      <a:pt x="0" y="94882"/>
                    </a:lnTo>
                    <a:cubicBezTo>
                      <a:pt x="1741" y="62674"/>
                      <a:pt x="3483" y="31337"/>
                      <a:pt x="3483" y="0"/>
                    </a:cubicBezTo>
                    <a:lnTo>
                      <a:pt x="19151" y="0"/>
                    </a:lnTo>
                    <a:cubicBezTo>
                      <a:pt x="19151" y="31337"/>
                      <a:pt x="17409" y="63545"/>
                      <a:pt x="15669" y="9488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3" name="Freeform: Shape 4502">
                <a:extLst>
                  <a:ext uri="{FF2B5EF4-FFF2-40B4-BE49-F238E27FC236}">
                    <a16:creationId xmlns:a16="http://schemas.microsoft.com/office/drawing/2014/main" id="{696FC047-D1CA-EF0C-AE11-97B3DA39F373}"/>
                  </a:ext>
                </a:extLst>
              </p:cNvPr>
              <p:cNvSpPr/>
              <p:nvPr/>
            </p:nvSpPr>
            <p:spPr>
              <a:xfrm>
                <a:off x="15139384" y="4348703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4" name="Freeform: Shape 4503">
                <a:extLst>
                  <a:ext uri="{FF2B5EF4-FFF2-40B4-BE49-F238E27FC236}">
                    <a16:creationId xmlns:a16="http://schemas.microsoft.com/office/drawing/2014/main" id="{BF9AC789-3E80-01B2-B810-8D976909AAD7}"/>
                  </a:ext>
                </a:extLst>
              </p:cNvPr>
              <p:cNvSpPr/>
              <p:nvPr/>
            </p:nvSpPr>
            <p:spPr>
              <a:xfrm>
                <a:off x="18502029" y="4312008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5" name="Freeform: Shape 4504">
                <a:extLst>
                  <a:ext uri="{FF2B5EF4-FFF2-40B4-BE49-F238E27FC236}">
                    <a16:creationId xmlns:a16="http://schemas.microsoft.com/office/drawing/2014/main" id="{90B4C644-2CD9-503F-9E12-9B32CC4E0BA6}"/>
                  </a:ext>
                </a:extLst>
              </p:cNvPr>
              <p:cNvSpPr/>
              <p:nvPr/>
            </p:nvSpPr>
            <p:spPr>
              <a:xfrm>
                <a:off x="15139384" y="4159110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6" name="Freeform: Shape 4505">
                <a:extLst>
                  <a:ext uri="{FF2B5EF4-FFF2-40B4-BE49-F238E27FC236}">
                    <a16:creationId xmlns:a16="http://schemas.microsoft.com/office/drawing/2014/main" id="{FD0550A9-F07C-977C-3A2B-6B02C41BC958}"/>
                  </a:ext>
                </a:extLst>
              </p:cNvPr>
              <p:cNvSpPr/>
              <p:nvPr/>
            </p:nvSpPr>
            <p:spPr>
              <a:xfrm>
                <a:off x="18502029" y="4122415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7" name="Freeform: Shape 4506">
                <a:extLst>
                  <a:ext uri="{FF2B5EF4-FFF2-40B4-BE49-F238E27FC236}">
                    <a16:creationId xmlns:a16="http://schemas.microsoft.com/office/drawing/2014/main" id="{6B03140B-ABCC-4A09-14D1-DB2403E74FF5}"/>
                  </a:ext>
                </a:extLst>
              </p:cNvPr>
              <p:cNvSpPr/>
              <p:nvPr/>
            </p:nvSpPr>
            <p:spPr>
              <a:xfrm>
                <a:off x="15139384" y="3968644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8" name="Freeform: Shape 4507">
                <a:extLst>
                  <a:ext uri="{FF2B5EF4-FFF2-40B4-BE49-F238E27FC236}">
                    <a16:creationId xmlns:a16="http://schemas.microsoft.com/office/drawing/2014/main" id="{F8EB3C8B-C2BB-F5DF-9C07-8FCD6B832CE0}"/>
                  </a:ext>
                </a:extLst>
              </p:cNvPr>
              <p:cNvSpPr/>
              <p:nvPr/>
            </p:nvSpPr>
            <p:spPr>
              <a:xfrm>
                <a:off x="18502029" y="3931949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09" name="Freeform: Shape 4508">
                <a:extLst>
                  <a:ext uri="{FF2B5EF4-FFF2-40B4-BE49-F238E27FC236}">
                    <a16:creationId xmlns:a16="http://schemas.microsoft.com/office/drawing/2014/main" id="{B435ED3F-3B50-3C2A-18A1-BBE4EEBE3676}"/>
                  </a:ext>
                </a:extLst>
              </p:cNvPr>
              <p:cNvSpPr/>
              <p:nvPr/>
            </p:nvSpPr>
            <p:spPr>
              <a:xfrm>
                <a:off x="15139384" y="3778177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0" name="Freeform: Shape 4509">
                <a:extLst>
                  <a:ext uri="{FF2B5EF4-FFF2-40B4-BE49-F238E27FC236}">
                    <a16:creationId xmlns:a16="http://schemas.microsoft.com/office/drawing/2014/main" id="{051D6062-8566-8732-9779-DD8FCC49D7B4}"/>
                  </a:ext>
                </a:extLst>
              </p:cNvPr>
              <p:cNvSpPr/>
              <p:nvPr/>
            </p:nvSpPr>
            <p:spPr>
              <a:xfrm>
                <a:off x="18502029" y="3741482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1" name="Freeform: Shape 4510">
                <a:extLst>
                  <a:ext uri="{FF2B5EF4-FFF2-40B4-BE49-F238E27FC236}">
                    <a16:creationId xmlns:a16="http://schemas.microsoft.com/office/drawing/2014/main" id="{9A76B2C2-6B4D-5D6E-FEAF-CC6FEB621C69}"/>
                  </a:ext>
                </a:extLst>
              </p:cNvPr>
              <p:cNvSpPr/>
              <p:nvPr/>
            </p:nvSpPr>
            <p:spPr>
              <a:xfrm>
                <a:off x="15139384" y="3588585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2" name="Freeform: Shape 4511">
                <a:extLst>
                  <a:ext uri="{FF2B5EF4-FFF2-40B4-BE49-F238E27FC236}">
                    <a16:creationId xmlns:a16="http://schemas.microsoft.com/office/drawing/2014/main" id="{20150B02-5045-F9A1-E7F4-829D24784C8A}"/>
                  </a:ext>
                </a:extLst>
              </p:cNvPr>
              <p:cNvSpPr/>
              <p:nvPr/>
            </p:nvSpPr>
            <p:spPr>
              <a:xfrm>
                <a:off x="18502029" y="3551889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3" name="Freeform: Shape 4512">
                <a:extLst>
                  <a:ext uri="{FF2B5EF4-FFF2-40B4-BE49-F238E27FC236}">
                    <a16:creationId xmlns:a16="http://schemas.microsoft.com/office/drawing/2014/main" id="{B556A548-220C-3AAC-8AA9-F351D0764E79}"/>
                  </a:ext>
                </a:extLst>
              </p:cNvPr>
              <p:cNvSpPr/>
              <p:nvPr/>
            </p:nvSpPr>
            <p:spPr>
              <a:xfrm>
                <a:off x="15139384" y="3398119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4" name="Freeform: Shape 4513">
                <a:extLst>
                  <a:ext uri="{FF2B5EF4-FFF2-40B4-BE49-F238E27FC236}">
                    <a16:creationId xmlns:a16="http://schemas.microsoft.com/office/drawing/2014/main" id="{4A15C493-CF4B-300F-6EB4-F0C1341E82C7}"/>
                  </a:ext>
                </a:extLst>
              </p:cNvPr>
              <p:cNvSpPr/>
              <p:nvPr/>
            </p:nvSpPr>
            <p:spPr>
              <a:xfrm>
                <a:off x="18502029" y="3361424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5" name="Freeform: Shape 4514">
                <a:extLst>
                  <a:ext uri="{FF2B5EF4-FFF2-40B4-BE49-F238E27FC236}">
                    <a16:creationId xmlns:a16="http://schemas.microsoft.com/office/drawing/2014/main" id="{EE834D1E-F39D-2B4F-71C5-C9FFBF0F39CB}"/>
                  </a:ext>
                </a:extLst>
              </p:cNvPr>
              <p:cNvSpPr/>
              <p:nvPr/>
            </p:nvSpPr>
            <p:spPr>
              <a:xfrm>
                <a:off x="15139384" y="3207652"/>
                <a:ext cx="15668" cy="95232"/>
              </a:xfrm>
              <a:custGeom>
                <a:avLst/>
                <a:gdLst>
                  <a:gd name="connsiteX0" fmla="*/ 0 w 15668"/>
                  <a:gd name="connsiteY0" fmla="*/ 0 h 94881"/>
                  <a:gd name="connsiteX1" fmla="*/ 15668 w 15668"/>
                  <a:gd name="connsiteY1" fmla="*/ 0 h 94881"/>
                  <a:gd name="connsiteX2" fmla="*/ 15668 w 15668"/>
                  <a:gd name="connsiteY2" fmla="*/ 94882 h 94881"/>
                  <a:gd name="connsiteX3" fmla="*/ 0 w 15668"/>
                  <a:gd name="connsiteY3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68" h="94881">
                    <a:moveTo>
                      <a:pt x="0" y="0"/>
                    </a:moveTo>
                    <a:lnTo>
                      <a:pt x="15668" y="0"/>
                    </a:lnTo>
                    <a:lnTo>
                      <a:pt x="15668" y="94882"/>
                    </a:lnTo>
                    <a:lnTo>
                      <a:pt x="0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6" name="Freeform: Shape 4515">
                <a:extLst>
                  <a:ext uri="{FF2B5EF4-FFF2-40B4-BE49-F238E27FC236}">
                    <a16:creationId xmlns:a16="http://schemas.microsoft.com/office/drawing/2014/main" id="{1840BDBA-C761-3541-B025-8190D47B9DC3}"/>
                  </a:ext>
                </a:extLst>
              </p:cNvPr>
              <p:cNvSpPr/>
              <p:nvPr/>
            </p:nvSpPr>
            <p:spPr>
              <a:xfrm>
                <a:off x="15128067" y="3017185"/>
                <a:ext cx="24373" cy="96107"/>
              </a:xfrm>
              <a:custGeom>
                <a:avLst/>
                <a:gdLst>
                  <a:gd name="connsiteX0" fmla="*/ 8705 w 24373"/>
                  <a:gd name="connsiteY0" fmla="*/ 95752 h 95752"/>
                  <a:gd name="connsiteX1" fmla="*/ 0 w 24373"/>
                  <a:gd name="connsiteY1" fmla="*/ 1741 h 95752"/>
                  <a:gd name="connsiteX2" fmla="*/ 15669 w 24373"/>
                  <a:gd name="connsiteY2" fmla="*/ 0 h 95752"/>
                  <a:gd name="connsiteX3" fmla="*/ 24373 w 24373"/>
                  <a:gd name="connsiteY3" fmla="*/ 94882 h 95752"/>
                  <a:gd name="connsiteX4" fmla="*/ 8705 w 24373"/>
                  <a:gd name="connsiteY4" fmla="*/ 9488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373" h="95752">
                    <a:moveTo>
                      <a:pt x="8705" y="95752"/>
                    </a:moveTo>
                    <a:cubicBezTo>
                      <a:pt x="6964" y="64415"/>
                      <a:pt x="4353" y="33078"/>
                      <a:pt x="0" y="1741"/>
                    </a:cubicBezTo>
                    <a:lnTo>
                      <a:pt x="15669" y="0"/>
                    </a:lnTo>
                    <a:cubicBezTo>
                      <a:pt x="19151" y="31337"/>
                      <a:pt x="22633" y="63545"/>
                      <a:pt x="24373" y="94882"/>
                    </a:cubicBezTo>
                    <a:lnTo>
                      <a:pt x="8705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7" name="Freeform: Shape 4516">
                <a:extLst>
                  <a:ext uri="{FF2B5EF4-FFF2-40B4-BE49-F238E27FC236}">
                    <a16:creationId xmlns:a16="http://schemas.microsoft.com/office/drawing/2014/main" id="{5775C5FC-D7E4-39D4-515C-8E3D84FE6AA0}"/>
                  </a:ext>
                </a:extLst>
              </p:cNvPr>
              <p:cNvSpPr/>
              <p:nvPr/>
            </p:nvSpPr>
            <p:spPr>
              <a:xfrm>
                <a:off x="15094990" y="2829340"/>
                <a:ext cx="34818" cy="96107"/>
              </a:xfrm>
              <a:custGeom>
                <a:avLst/>
                <a:gdLst>
                  <a:gd name="connsiteX0" fmla="*/ 19151 w 34818"/>
                  <a:gd name="connsiteY0" fmla="*/ 95752 h 95752"/>
                  <a:gd name="connsiteX1" fmla="*/ 0 w 34818"/>
                  <a:gd name="connsiteY1" fmla="*/ 3482 h 95752"/>
                  <a:gd name="connsiteX2" fmla="*/ 15668 w 34818"/>
                  <a:gd name="connsiteY2" fmla="*/ 0 h 95752"/>
                  <a:gd name="connsiteX3" fmla="*/ 34818 w 34818"/>
                  <a:gd name="connsiteY3" fmla="*/ 93141 h 95752"/>
                  <a:gd name="connsiteX4" fmla="*/ 19151 w 34818"/>
                  <a:gd name="connsiteY4" fmla="*/ 95752 h 95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4818" h="95752">
                    <a:moveTo>
                      <a:pt x="19151" y="95752"/>
                    </a:moveTo>
                    <a:cubicBezTo>
                      <a:pt x="13927" y="65286"/>
                      <a:pt x="6964" y="33948"/>
                      <a:pt x="0" y="3482"/>
                    </a:cubicBezTo>
                    <a:lnTo>
                      <a:pt x="15668" y="0"/>
                    </a:lnTo>
                    <a:cubicBezTo>
                      <a:pt x="22632" y="30467"/>
                      <a:pt x="29596" y="61804"/>
                      <a:pt x="34818" y="93141"/>
                    </a:cubicBezTo>
                    <a:lnTo>
                      <a:pt x="19151" y="9575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8" name="Freeform: Shape 4517">
                <a:extLst>
                  <a:ext uri="{FF2B5EF4-FFF2-40B4-BE49-F238E27FC236}">
                    <a16:creationId xmlns:a16="http://schemas.microsoft.com/office/drawing/2014/main" id="{1DACD0F8-4048-4FF6-E207-B936849449BF}"/>
                  </a:ext>
                </a:extLst>
              </p:cNvPr>
              <p:cNvSpPr/>
              <p:nvPr/>
            </p:nvSpPr>
            <p:spPr>
              <a:xfrm>
                <a:off x="15041891" y="2646738"/>
                <a:ext cx="44393" cy="95232"/>
              </a:xfrm>
              <a:custGeom>
                <a:avLst/>
                <a:gdLst>
                  <a:gd name="connsiteX0" fmla="*/ 29596 w 44393"/>
                  <a:gd name="connsiteY0" fmla="*/ 94882 h 94881"/>
                  <a:gd name="connsiteX1" fmla="*/ 0 w 44393"/>
                  <a:gd name="connsiteY1" fmla="*/ 5223 h 94881"/>
                  <a:gd name="connsiteX2" fmla="*/ 14798 w 44393"/>
                  <a:gd name="connsiteY2" fmla="*/ 0 h 94881"/>
                  <a:gd name="connsiteX3" fmla="*/ 44394 w 44393"/>
                  <a:gd name="connsiteY3" fmla="*/ 90529 h 94881"/>
                  <a:gd name="connsiteX4" fmla="*/ 29596 w 44393"/>
                  <a:gd name="connsiteY4" fmla="*/ 94882 h 948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393" h="94881">
                    <a:moveTo>
                      <a:pt x="29596" y="94882"/>
                    </a:moveTo>
                    <a:cubicBezTo>
                      <a:pt x="20891" y="64415"/>
                      <a:pt x="10445" y="34819"/>
                      <a:pt x="0" y="5223"/>
                    </a:cubicBezTo>
                    <a:lnTo>
                      <a:pt x="14798" y="0"/>
                    </a:lnTo>
                    <a:cubicBezTo>
                      <a:pt x="25243" y="29596"/>
                      <a:pt x="35688" y="60063"/>
                      <a:pt x="44394" y="90529"/>
                    </a:cubicBezTo>
                    <a:lnTo>
                      <a:pt x="29596" y="94882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19" name="Freeform: Shape 4518">
                <a:extLst>
                  <a:ext uri="{FF2B5EF4-FFF2-40B4-BE49-F238E27FC236}">
                    <a16:creationId xmlns:a16="http://schemas.microsoft.com/office/drawing/2014/main" id="{D5DDEE7C-21D9-7826-BA60-1EA08F5328D8}"/>
                  </a:ext>
                </a:extLst>
              </p:cNvPr>
              <p:cNvSpPr/>
              <p:nvPr/>
            </p:nvSpPr>
            <p:spPr>
              <a:xfrm>
                <a:off x="14967900" y="2470250"/>
                <a:ext cx="53969" cy="93485"/>
              </a:xfrm>
              <a:custGeom>
                <a:avLst/>
                <a:gdLst>
                  <a:gd name="connsiteX0" fmla="*/ 39171 w 53969"/>
                  <a:gd name="connsiteY0" fmla="*/ 93141 h 93140"/>
                  <a:gd name="connsiteX1" fmla="*/ 0 w 53969"/>
                  <a:gd name="connsiteY1" fmla="*/ 6964 h 93140"/>
                  <a:gd name="connsiteX2" fmla="*/ 13928 w 53969"/>
                  <a:gd name="connsiteY2" fmla="*/ 0 h 93140"/>
                  <a:gd name="connsiteX3" fmla="*/ 53969 w 53969"/>
                  <a:gd name="connsiteY3" fmla="*/ 87048 h 93140"/>
                  <a:gd name="connsiteX4" fmla="*/ 39171 w 53969"/>
                  <a:gd name="connsiteY4" fmla="*/ 93141 h 931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969" h="93140">
                    <a:moveTo>
                      <a:pt x="39171" y="93141"/>
                    </a:moveTo>
                    <a:cubicBezTo>
                      <a:pt x="26985" y="64415"/>
                      <a:pt x="13928" y="35689"/>
                      <a:pt x="0" y="6964"/>
                    </a:cubicBezTo>
                    <a:lnTo>
                      <a:pt x="13928" y="0"/>
                    </a:lnTo>
                    <a:cubicBezTo>
                      <a:pt x="27856" y="28726"/>
                      <a:pt x="40912" y="57451"/>
                      <a:pt x="53969" y="87048"/>
                    </a:cubicBezTo>
                    <a:lnTo>
                      <a:pt x="39171" y="9314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0" name="Freeform: Shape 4519">
                <a:extLst>
                  <a:ext uri="{FF2B5EF4-FFF2-40B4-BE49-F238E27FC236}">
                    <a16:creationId xmlns:a16="http://schemas.microsoft.com/office/drawing/2014/main" id="{A24B71F8-E16A-D00E-2B54-A8973C118E19}"/>
                  </a:ext>
                </a:extLst>
              </p:cNvPr>
              <p:cNvSpPr/>
              <p:nvPr/>
            </p:nvSpPr>
            <p:spPr>
              <a:xfrm>
                <a:off x="14875630" y="2303374"/>
                <a:ext cx="61802" cy="89990"/>
              </a:xfrm>
              <a:custGeom>
                <a:avLst/>
                <a:gdLst>
                  <a:gd name="connsiteX0" fmla="*/ 48746 w 61802"/>
                  <a:gd name="connsiteY0" fmla="*/ 89659 h 89658"/>
                  <a:gd name="connsiteX1" fmla="*/ 0 w 61802"/>
                  <a:gd name="connsiteY1" fmla="*/ 8705 h 89658"/>
                  <a:gd name="connsiteX2" fmla="*/ 13057 w 61802"/>
                  <a:gd name="connsiteY2" fmla="*/ 0 h 89658"/>
                  <a:gd name="connsiteX3" fmla="*/ 61803 w 61802"/>
                  <a:gd name="connsiteY3" fmla="*/ 81825 h 89658"/>
                  <a:gd name="connsiteX4" fmla="*/ 47876 w 61802"/>
                  <a:gd name="connsiteY4" fmla="*/ 89659 h 89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1802" h="89658">
                    <a:moveTo>
                      <a:pt x="48746" y="89659"/>
                    </a:moveTo>
                    <a:cubicBezTo>
                      <a:pt x="33078" y="62674"/>
                      <a:pt x="16539" y="34819"/>
                      <a:pt x="0" y="8705"/>
                    </a:cubicBezTo>
                    <a:lnTo>
                      <a:pt x="13057" y="0"/>
                    </a:lnTo>
                    <a:cubicBezTo>
                      <a:pt x="30467" y="26985"/>
                      <a:pt x="47005" y="53969"/>
                      <a:pt x="61803" y="81825"/>
                    </a:cubicBezTo>
                    <a:lnTo>
                      <a:pt x="47876" y="89659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1" name="Freeform: Shape 4520">
                <a:extLst>
                  <a:ext uri="{FF2B5EF4-FFF2-40B4-BE49-F238E27FC236}">
                    <a16:creationId xmlns:a16="http://schemas.microsoft.com/office/drawing/2014/main" id="{20238ED1-76C1-DD55-ACBC-BBB7F3BE1932}"/>
                  </a:ext>
                </a:extLst>
              </p:cNvPr>
              <p:cNvSpPr/>
              <p:nvPr/>
            </p:nvSpPr>
            <p:spPr>
              <a:xfrm>
                <a:off x="14765079" y="2149603"/>
                <a:ext cx="70508" cy="85622"/>
              </a:xfrm>
              <a:custGeom>
                <a:avLst/>
                <a:gdLst>
                  <a:gd name="connsiteX0" fmla="*/ 57452 w 70508"/>
                  <a:gd name="connsiteY0" fmla="*/ 84436 h 85306"/>
                  <a:gd name="connsiteX1" fmla="*/ 0 w 70508"/>
                  <a:gd name="connsiteY1" fmla="*/ 9575 h 85306"/>
                  <a:gd name="connsiteX2" fmla="*/ 12187 w 70508"/>
                  <a:gd name="connsiteY2" fmla="*/ 0 h 85306"/>
                  <a:gd name="connsiteX3" fmla="*/ 70508 w 70508"/>
                  <a:gd name="connsiteY3" fmla="*/ 75731 h 85306"/>
                  <a:gd name="connsiteX4" fmla="*/ 57452 w 70508"/>
                  <a:gd name="connsiteY4" fmla="*/ 85307 h 853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508" h="85306">
                    <a:moveTo>
                      <a:pt x="57452" y="84436"/>
                    </a:moveTo>
                    <a:cubicBezTo>
                      <a:pt x="39171" y="59192"/>
                      <a:pt x="20021" y="33949"/>
                      <a:pt x="0" y="9575"/>
                    </a:cubicBezTo>
                    <a:lnTo>
                      <a:pt x="12187" y="0"/>
                    </a:lnTo>
                    <a:cubicBezTo>
                      <a:pt x="32208" y="24373"/>
                      <a:pt x="51358" y="49617"/>
                      <a:pt x="70508" y="75731"/>
                    </a:cubicBezTo>
                    <a:lnTo>
                      <a:pt x="57452" y="85307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2" name="Freeform: Shape 4521">
                <a:extLst>
                  <a:ext uri="{FF2B5EF4-FFF2-40B4-BE49-F238E27FC236}">
                    <a16:creationId xmlns:a16="http://schemas.microsoft.com/office/drawing/2014/main" id="{C6411FA0-7636-377A-26E8-64469727D1A3}"/>
                  </a:ext>
                </a:extLst>
              </p:cNvPr>
              <p:cNvSpPr/>
              <p:nvPr/>
            </p:nvSpPr>
            <p:spPr>
              <a:xfrm>
                <a:off x="14637991" y="2008064"/>
                <a:ext cx="77472" cy="79506"/>
              </a:xfrm>
              <a:custGeom>
                <a:avLst/>
                <a:gdLst>
                  <a:gd name="connsiteX0" fmla="*/ 65286 w 77472"/>
                  <a:gd name="connsiteY0" fmla="*/ 79213 h 79213"/>
                  <a:gd name="connsiteX1" fmla="*/ 0 w 77472"/>
                  <a:gd name="connsiteY1" fmla="*/ 11316 h 79213"/>
                  <a:gd name="connsiteX2" fmla="*/ 11315 w 77472"/>
                  <a:gd name="connsiteY2" fmla="*/ 0 h 79213"/>
                  <a:gd name="connsiteX3" fmla="*/ 77472 w 77472"/>
                  <a:gd name="connsiteY3" fmla="*/ 68768 h 79213"/>
                  <a:gd name="connsiteX4" fmla="*/ 66156 w 77472"/>
                  <a:gd name="connsiteY4" fmla="*/ 79213 h 792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472" h="79213">
                    <a:moveTo>
                      <a:pt x="65286" y="79213"/>
                    </a:moveTo>
                    <a:cubicBezTo>
                      <a:pt x="44394" y="55710"/>
                      <a:pt x="21762" y="33078"/>
                      <a:pt x="0" y="11316"/>
                    </a:cubicBezTo>
                    <a:lnTo>
                      <a:pt x="11315" y="0"/>
                    </a:lnTo>
                    <a:cubicBezTo>
                      <a:pt x="33948" y="21762"/>
                      <a:pt x="55710" y="45265"/>
                      <a:pt x="77472" y="68768"/>
                    </a:cubicBezTo>
                    <a:lnTo>
                      <a:pt x="66156" y="79213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3" name="Freeform: Shape 4522">
                <a:extLst>
                  <a:ext uri="{FF2B5EF4-FFF2-40B4-BE49-F238E27FC236}">
                    <a16:creationId xmlns:a16="http://schemas.microsoft.com/office/drawing/2014/main" id="{F2E99D50-D746-B47D-A669-E74F8C881524}"/>
                  </a:ext>
                </a:extLst>
              </p:cNvPr>
              <p:cNvSpPr/>
              <p:nvPr/>
            </p:nvSpPr>
            <p:spPr>
              <a:xfrm>
                <a:off x="14496103" y="1883125"/>
                <a:ext cx="82694" cy="73390"/>
              </a:xfrm>
              <a:custGeom>
                <a:avLst/>
                <a:gdLst>
                  <a:gd name="connsiteX0" fmla="*/ 72250 w 82694"/>
                  <a:gd name="connsiteY0" fmla="*/ 72249 h 73119"/>
                  <a:gd name="connsiteX1" fmla="*/ 0 w 82694"/>
                  <a:gd name="connsiteY1" fmla="*/ 12187 h 73119"/>
                  <a:gd name="connsiteX2" fmla="*/ 9575 w 82694"/>
                  <a:gd name="connsiteY2" fmla="*/ 0 h 73119"/>
                  <a:gd name="connsiteX3" fmla="*/ 82695 w 82694"/>
                  <a:gd name="connsiteY3" fmla="*/ 60933 h 73119"/>
                  <a:gd name="connsiteX4" fmla="*/ 72250 w 82694"/>
                  <a:gd name="connsiteY4" fmla="*/ 73120 h 731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2694" h="73119">
                    <a:moveTo>
                      <a:pt x="72250" y="72249"/>
                    </a:moveTo>
                    <a:cubicBezTo>
                      <a:pt x="48746" y="51358"/>
                      <a:pt x="24373" y="31337"/>
                      <a:pt x="0" y="12187"/>
                    </a:cubicBezTo>
                    <a:lnTo>
                      <a:pt x="9575" y="0"/>
                    </a:lnTo>
                    <a:cubicBezTo>
                      <a:pt x="34818" y="19150"/>
                      <a:pt x="59192" y="40042"/>
                      <a:pt x="82695" y="60933"/>
                    </a:cubicBezTo>
                    <a:lnTo>
                      <a:pt x="72250" y="7312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4" name="Freeform: Shape 4523">
                <a:extLst>
                  <a:ext uri="{FF2B5EF4-FFF2-40B4-BE49-F238E27FC236}">
                    <a16:creationId xmlns:a16="http://schemas.microsoft.com/office/drawing/2014/main" id="{C036C8C2-88FC-B40E-0385-4E544E9014D6}"/>
                  </a:ext>
                </a:extLst>
              </p:cNvPr>
              <p:cNvSpPr/>
              <p:nvPr/>
            </p:nvSpPr>
            <p:spPr>
              <a:xfrm>
                <a:off x="12392165" y="1851672"/>
                <a:ext cx="84436" cy="71642"/>
              </a:xfrm>
              <a:custGeom>
                <a:avLst/>
                <a:gdLst>
                  <a:gd name="connsiteX0" fmla="*/ 10445 w 84436"/>
                  <a:gd name="connsiteY0" fmla="*/ 70509 h 71378"/>
                  <a:gd name="connsiteX1" fmla="*/ 0 w 84436"/>
                  <a:gd name="connsiteY1" fmla="*/ 58322 h 71378"/>
                  <a:gd name="connsiteX2" fmla="*/ 74861 w 84436"/>
                  <a:gd name="connsiteY2" fmla="*/ 0 h 71378"/>
                  <a:gd name="connsiteX3" fmla="*/ 84436 w 84436"/>
                  <a:gd name="connsiteY3" fmla="*/ 13057 h 71378"/>
                  <a:gd name="connsiteX4" fmla="*/ 10445 w 84436"/>
                  <a:gd name="connsiteY4" fmla="*/ 71379 h 713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4436" h="71378">
                    <a:moveTo>
                      <a:pt x="10445" y="70509"/>
                    </a:moveTo>
                    <a:lnTo>
                      <a:pt x="0" y="58322"/>
                    </a:lnTo>
                    <a:cubicBezTo>
                      <a:pt x="24373" y="38301"/>
                      <a:pt x="49616" y="18280"/>
                      <a:pt x="74861" y="0"/>
                    </a:cubicBezTo>
                    <a:lnTo>
                      <a:pt x="84436" y="13057"/>
                    </a:lnTo>
                    <a:cubicBezTo>
                      <a:pt x="59192" y="31337"/>
                      <a:pt x="33948" y="51358"/>
                      <a:pt x="10445" y="71379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5" name="Freeform: Shape 4524">
                <a:extLst>
                  <a:ext uri="{FF2B5EF4-FFF2-40B4-BE49-F238E27FC236}">
                    <a16:creationId xmlns:a16="http://schemas.microsoft.com/office/drawing/2014/main" id="{F0BE137B-3CE6-2642-4059-FAC78BC4E235}"/>
                  </a:ext>
                </a:extLst>
              </p:cNvPr>
              <p:cNvSpPr/>
              <p:nvPr/>
            </p:nvSpPr>
            <p:spPr>
              <a:xfrm>
                <a:off x="14341158" y="1773912"/>
                <a:ext cx="87917" cy="65527"/>
              </a:xfrm>
              <a:custGeom>
                <a:avLst/>
                <a:gdLst>
                  <a:gd name="connsiteX0" fmla="*/ 79214 w 87917"/>
                  <a:gd name="connsiteY0" fmla="*/ 64415 h 65285"/>
                  <a:gd name="connsiteX1" fmla="*/ 0 w 87917"/>
                  <a:gd name="connsiteY1" fmla="*/ 13057 h 65285"/>
                  <a:gd name="connsiteX2" fmla="*/ 8704 w 87917"/>
                  <a:gd name="connsiteY2" fmla="*/ 0 h 65285"/>
                  <a:gd name="connsiteX3" fmla="*/ 87918 w 87917"/>
                  <a:gd name="connsiteY3" fmla="*/ 52228 h 65285"/>
                  <a:gd name="connsiteX4" fmla="*/ 79214 w 87917"/>
                  <a:gd name="connsiteY4" fmla="*/ 65286 h 652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917" h="65285">
                    <a:moveTo>
                      <a:pt x="79214" y="64415"/>
                    </a:moveTo>
                    <a:cubicBezTo>
                      <a:pt x="53099" y="46135"/>
                      <a:pt x="26985" y="29596"/>
                      <a:pt x="0" y="13057"/>
                    </a:cubicBezTo>
                    <a:lnTo>
                      <a:pt x="8704" y="0"/>
                    </a:lnTo>
                    <a:cubicBezTo>
                      <a:pt x="35690" y="16539"/>
                      <a:pt x="62674" y="33949"/>
                      <a:pt x="87918" y="52228"/>
                    </a:cubicBezTo>
                    <a:lnTo>
                      <a:pt x="79214" y="65286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6" name="Freeform: Shape 4525">
                <a:extLst>
                  <a:ext uri="{FF2B5EF4-FFF2-40B4-BE49-F238E27FC236}">
                    <a16:creationId xmlns:a16="http://schemas.microsoft.com/office/drawing/2014/main" id="{FE1B655E-ABA4-0D1C-0C85-B375FDE00E75}"/>
                  </a:ext>
                </a:extLst>
              </p:cNvPr>
              <p:cNvSpPr/>
              <p:nvPr/>
            </p:nvSpPr>
            <p:spPr>
              <a:xfrm>
                <a:off x="12545368" y="1747701"/>
                <a:ext cx="88788" cy="63779"/>
              </a:xfrm>
              <a:custGeom>
                <a:avLst/>
                <a:gdLst>
                  <a:gd name="connsiteX0" fmla="*/ 8705 w 88788"/>
                  <a:gd name="connsiteY0" fmla="*/ 62674 h 63544"/>
                  <a:gd name="connsiteX1" fmla="*/ 0 w 88788"/>
                  <a:gd name="connsiteY1" fmla="*/ 49617 h 63544"/>
                  <a:gd name="connsiteX2" fmla="*/ 80955 w 88788"/>
                  <a:gd name="connsiteY2" fmla="*/ 0 h 63544"/>
                  <a:gd name="connsiteX3" fmla="*/ 88789 w 88788"/>
                  <a:gd name="connsiteY3" fmla="*/ 13928 h 63544"/>
                  <a:gd name="connsiteX4" fmla="*/ 8705 w 88788"/>
                  <a:gd name="connsiteY4" fmla="*/ 63545 h 63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8788" h="63544">
                    <a:moveTo>
                      <a:pt x="8705" y="62674"/>
                    </a:moveTo>
                    <a:lnTo>
                      <a:pt x="0" y="49617"/>
                    </a:lnTo>
                    <a:cubicBezTo>
                      <a:pt x="26115" y="32208"/>
                      <a:pt x="53970" y="15669"/>
                      <a:pt x="80955" y="0"/>
                    </a:cubicBezTo>
                    <a:lnTo>
                      <a:pt x="88789" y="13928"/>
                    </a:lnTo>
                    <a:cubicBezTo>
                      <a:pt x="61804" y="29596"/>
                      <a:pt x="34820" y="46135"/>
                      <a:pt x="8705" y="63545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7" name="Freeform: Shape 4526">
                <a:extLst>
                  <a:ext uri="{FF2B5EF4-FFF2-40B4-BE49-F238E27FC236}">
                    <a16:creationId xmlns:a16="http://schemas.microsoft.com/office/drawing/2014/main" id="{6B8217CE-4972-1304-BE1D-3AEE7841AF1B}"/>
                  </a:ext>
                </a:extLst>
              </p:cNvPr>
              <p:cNvSpPr/>
              <p:nvPr/>
            </p:nvSpPr>
            <p:spPr>
              <a:xfrm>
                <a:off x="14175767" y="1683048"/>
                <a:ext cx="91400" cy="56790"/>
              </a:xfrm>
              <a:custGeom>
                <a:avLst/>
                <a:gdLst>
                  <a:gd name="connsiteX0" fmla="*/ 84436 w 91400"/>
                  <a:gd name="connsiteY0" fmla="*/ 56581 h 56580"/>
                  <a:gd name="connsiteX1" fmla="*/ 0 w 91400"/>
                  <a:gd name="connsiteY1" fmla="*/ 13928 h 56580"/>
                  <a:gd name="connsiteX2" fmla="*/ 6964 w 91400"/>
                  <a:gd name="connsiteY2" fmla="*/ 0 h 56580"/>
                  <a:gd name="connsiteX3" fmla="*/ 91400 w 91400"/>
                  <a:gd name="connsiteY3" fmla="*/ 42653 h 56580"/>
                  <a:gd name="connsiteX4" fmla="*/ 83566 w 91400"/>
                  <a:gd name="connsiteY4" fmla="*/ 56581 h 565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400" h="56580">
                    <a:moveTo>
                      <a:pt x="84436" y="56581"/>
                    </a:moveTo>
                    <a:cubicBezTo>
                      <a:pt x="56582" y="41783"/>
                      <a:pt x="28726" y="27855"/>
                      <a:pt x="0" y="13928"/>
                    </a:cubicBezTo>
                    <a:lnTo>
                      <a:pt x="6964" y="0"/>
                    </a:lnTo>
                    <a:cubicBezTo>
                      <a:pt x="35690" y="13057"/>
                      <a:pt x="64416" y="27855"/>
                      <a:pt x="91400" y="42653"/>
                    </a:cubicBezTo>
                    <a:lnTo>
                      <a:pt x="83566" y="5658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8" name="Freeform: Shape 4527">
                <a:extLst>
                  <a:ext uri="{FF2B5EF4-FFF2-40B4-BE49-F238E27FC236}">
                    <a16:creationId xmlns:a16="http://schemas.microsoft.com/office/drawing/2014/main" id="{4BF765A9-3ED6-15F7-85D0-29155E6F626A}"/>
                  </a:ext>
                </a:extLst>
              </p:cNvPr>
              <p:cNvSpPr/>
              <p:nvPr/>
            </p:nvSpPr>
            <p:spPr>
              <a:xfrm>
                <a:off x="12710759" y="1662080"/>
                <a:ext cx="92270" cy="55042"/>
              </a:xfrm>
              <a:custGeom>
                <a:avLst/>
                <a:gdLst>
                  <a:gd name="connsiteX0" fmla="*/ 6963 w 92270"/>
                  <a:gd name="connsiteY0" fmla="*/ 53969 h 54839"/>
                  <a:gd name="connsiteX1" fmla="*/ 0 w 92270"/>
                  <a:gd name="connsiteY1" fmla="*/ 40042 h 54839"/>
                  <a:gd name="connsiteX2" fmla="*/ 86176 w 92270"/>
                  <a:gd name="connsiteY2" fmla="*/ 0 h 54839"/>
                  <a:gd name="connsiteX3" fmla="*/ 92270 w 92270"/>
                  <a:gd name="connsiteY3" fmla="*/ 14798 h 54839"/>
                  <a:gd name="connsiteX4" fmla="*/ 6963 w 92270"/>
                  <a:gd name="connsiteY4" fmla="*/ 54840 h 548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2270" h="54839">
                    <a:moveTo>
                      <a:pt x="6963" y="53969"/>
                    </a:moveTo>
                    <a:lnTo>
                      <a:pt x="0" y="40042"/>
                    </a:lnTo>
                    <a:cubicBezTo>
                      <a:pt x="27855" y="26114"/>
                      <a:pt x="57450" y="12187"/>
                      <a:pt x="86176" y="0"/>
                    </a:cubicBezTo>
                    <a:lnTo>
                      <a:pt x="92270" y="14798"/>
                    </a:lnTo>
                    <a:cubicBezTo>
                      <a:pt x="63544" y="26985"/>
                      <a:pt x="34818" y="40912"/>
                      <a:pt x="6963" y="54840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29" name="Freeform: Shape 4528">
                <a:extLst>
                  <a:ext uri="{FF2B5EF4-FFF2-40B4-BE49-F238E27FC236}">
                    <a16:creationId xmlns:a16="http://schemas.microsoft.com/office/drawing/2014/main" id="{5FD4916C-378A-ECF2-AF50-691944431EC5}"/>
                  </a:ext>
                </a:extLst>
              </p:cNvPr>
              <p:cNvSpPr/>
              <p:nvPr/>
            </p:nvSpPr>
            <p:spPr>
              <a:xfrm>
                <a:off x="14000802" y="1612279"/>
                <a:ext cx="94881" cy="48053"/>
              </a:xfrm>
              <a:custGeom>
                <a:avLst/>
                <a:gdLst>
                  <a:gd name="connsiteX0" fmla="*/ 88789 w 94881"/>
                  <a:gd name="connsiteY0" fmla="*/ 47006 h 47876"/>
                  <a:gd name="connsiteX1" fmla="*/ 0 w 94881"/>
                  <a:gd name="connsiteY1" fmla="*/ 14798 h 47876"/>
                  <a:gd name="connsiteX2" fmla="*/ 5223 w 94881"/>
                  <a:gd name="connsiteY2" fmla="*/ 0 h 47876"/>
                  <a:gd name="connsiteX3" fmla="*/ 94881 w 94881"/>
                  <a:gd name="connsiteY3" fmla="*/ 33078 h 47876"/>
                  <a:gd name="connsiteX4" fmla="*/ 88789 w 94881"/>
                  <a:gd name="connsiteY4" fmla="*/ 47876 h 478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47876">
                    <a:moveTo>
                      <a:pt x="88789" y="47006"/>
                    </a:moveTo>
                    <a:cubicBezTo>
                      <a:pt x="60063" y="35689"/>
                      <a:pt x="29596" y="24373"/>
                      <a:pt x="0" y="14798"/>
                    </a:cubicBezTo>
                    <a:lnTo>
                      <a:pt x="5223" y="0"/>
                    </a:lnTo>
                    <a:cubicBezTo>
                      <a:pt x="34820" y="10446"/>
                      <a:pt x="65286" y="20891"/>
                      <a:pt x="94881" y="33078"/>
                    </a:cubicBezTo>
                    <a:lnTo>
                      <a:pt x="88789" y="47876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30" name="Freeform: Shape 4529">
                <a:extLst>
                  <a:ext uri="{FF2B5EF4-FFF2-40B4-BE49-F238E27FC236}">
                    <a16:creationId xmlns:a16="http://schemas.microsoft.com/office/drawing/2014/main" id="{8A491A8D-4082-B245-4F06-62D0AE34CB04}"/>
                  </a:ext>
                </a:extLst>
              </p:cNvPr>
              <p:cNvSpPr/>
              <p:nvPr/>
            </p:nvSpPr>
            <p:spPr>
              <a:xfrm>
                <a:off x="12885724" y="1595679"/>
                <a:ext cx="94881" cy="45432"/>
              </a:xfrm>
              <a:custGeom>
                <a:avLst/>
                <a:gdLst>
                  <a:gd name="connsiteX0" fmla="*/ 5223 w 94881"/>
                  <a:gd name="connsiteY0" fmla="*/ 45265 h 45264"/>
                  <a:gd name="connsiteX1" fmla="*/ 0 w 94881"/>
                  <a:gd name="connsiteY1" fmla="*/ 30467 h 45264"/>
                  <a:gd name="connsiteX2" fmla="*/ 90529 w 94881"/>
                  <a:gd name="connsiteY2" fmla="*/ 0 h 45264"/>
                  <a:gd name="connsiteX3" fmla="*/ 94881 w 94881"/>
                  <a:gd name="connsiteY3" fmla="*/ 14798 h 45264"/>
                  <a:gd name="connsiteX4" fmla="*/ 5223 w 94881"/>
                  <a:gd name="connsiteY4" fmla="*/ 44394 h 452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45264">
                    <a:moveTo>
                      <a:pt x="5223" y="45265"/>
                    </a:moveTo>
                    <a:lnTo>
                      <a:pt x="0" y="30467"/>
                    </a:lnTo>
                    <a:cubicBezTo>
                      <a:pt x="29596" y="19150"/>
                      <a:pt x="60063" y="9575"/>
                      <a:pt x="90529" y="0"/>
                    </a:cubicBezTo>
                    <a:lnTo>
                      <a:pt x="94881" y="14798"/>
                    </a:lnTo>
                    <a:cubicBezTo>
                      <a:pt x="65286" y="23503"/>
                      <a:pt x="34818" y="33949"/>
                      <a:pt x="5223" y="44394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31" name="Freeform: Shape 4530">
                <a:extLst>
                  <a:ext uri="{FF2B5EF4-FFF2-40B4-BE49-F238E27FC236}">
                    <a16:creationId xmlns:a16="http://schemas.microsoft.com/office/drawing/2014/main" id="{44306909-A9B9-CE5C-E2AD-8AB29CB1CD8B}"/>
                  </a:ext>
                </a:extLst>
              </p:cNvPr>
              <p:cNvSpPr/>
              <p:nvPr/>
            </p:nvSpPr>
            <p:spPr>
              <a:xfrm>
                <a:off x="13819743" y="1560731"/>
                <a:ext cx="95752" cy="38442"/>
              </a:xfrm>
              <a:custGeom>
                <a:avLst/>
                <a:gdLst>
                  <a:gd name="connsiteX0" fmla="*/ 91400 w 95752"/>
                  <a:gd name="connsiteY0" fmla="*/ 38301 h 38300"/>
                  <a:gd name="connsiteX1" fmla="*/ 0 w 95752"/>
                  <a:gd name="connsiteY1" fmla="*/ 15669 h 38300"/>
                  <a:gd name="connsiteX2" fmla="*/ 3483 w 95752"/>
                  <a:gd name="connsiteY2" fmla="*/ 0 h 38300"/>
                  <a:gd name="connsiteX3" fmla="*/ 95753 w 95752"/>
                  <a:gd name="connsiteY3" fmla="*/ 22632 h 38300"/>
                  <a:gd name="connsiteX4" fmla="*/ 91400 w 95752"/>
                  <a:gd name="connsiteY4" fmla="*/ 38301 h 38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2" h="38300">
                    <a:moveTo>
                      <a:pt x="91400" y="38301"/>
                    </a:moveTo>
                    <a:cubicBezTo>
                      <a:pt x="60933" y="29596"/>
                      <a:pt x="30467" y="22632"/>
                      <a:pt x="0" y="15669"/>
                    </a:cubicBezTo>
                    <a:lnTo>
                      <a:pt x="3483" y="0"/>
                    </a:lnTo>
                    <a:cubicBezTo>
                      <a:pt x="33948" y="6964"/>
                      <a:pt x="65286" y="13928"/>
                      <a:pt x="95753" y="22632"/>
                    </a:cubicBezTo>
                    <a:lnTo>
                      <a:pt x="91400" y="38301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32" name="Freeform: Shape 4531">
                <a:extLst>
                  <a:ext uri="{FF2B5EF4-FFF2-40B4-BE49-F238E27FC236}">
                    <a16:creationId xmlns:a16="http://schemas.microsoft.com/office/drawing/2014/main" id="{9C90DD39-4ADC-DD8F-8BD6-475D6D12E590}"/>
                  </a:ext>
                </a:extLst>
              </p:cNvPr>
              <p:cNvSpPr/>
              <p:nvPr/>
            </p:nvSpPr>
            <p:spPr>
              <a:xfrm>
                <a:off x="13068524" y="1550246"/>
                <a:ext cx="95751" cy="35821"/>
              </a:xfrm>
              <a:custGeom>
                <a:avLst/>
                <a:gdLst>
                  <a:gd name="connsiteX0" fmla="*/ 3481 w 95751"/>
                  <a:gd name="connsiteY0" fmla="*/ 35689 h 35689"/>
                  <a:gd name="connsiteX1" fmla="*/ 0 w 95751"/>
                  <a:gd name="connsiteY1" fmla="*/ 20021 h 35689"/>
                  <a:gd name="connsiteX2" fmla="*/ 93140 w 95751"/>
                  <a:gd name="connsiteY2" fmla="*/ 0 h 35689"/>
                  <a:gd name="connsiteX3" fmla="*/ 95751 w 95751"/>
                  <a:gd name="connsiteY3" fmla="*/ 15669 h 35689"/>
                  <a:gd name="connsiteX4" fmla="*/ 3481 w 95751"/>
                  <a:gd name="connsiteY4" fmla="*/ 34819 h 35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1" h="35689">
                    <a:moveTo>
                      <a:pt x="3481" y="35689"/>
                    </a:moveTo>
                    <a:lnTo>
                      <a:pt x="0" y="20021"/>
                    </a:lnTo>
                    <a:cubicBezTo>
                      <a:pt x="30466" y="12187"/>
                      <a:pt x="61803" y="6093"/>
                      <a:pt x="93140" y="0"/>
                    </a:cubicBezTo>
                    <a:lnTo>
                      <a:pt x="95751" y="15669"/>
                    </a:lnTo>
                    <a:cubicBezTo>
                      <a:pt x="65286" y="20891"/>
                      <a:pt x="33948" y="27855"/>
                      <a:pt x="3481" y="34819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33" name="Freeform: Shape 4532">
                <a:extLst>
                  <a:ext uri="{FF2B5EF4-FFF2-40B4-BE49-F238E27FC236}">
                    <a16:creationId xmlns:a16="http://schemas.microsoft.com/office/drawing/2014/main" id="{112D22A9-2C03-093D-2805-CDB2F4F4FA21}"/>
                  </a:ext>
                </a:extLst>
              </p:cNvPr>
              <p:cNvSpPr/>
              <p:nvPr/>
            </p:nvSpPr>
            <p:spPr>
              <a:xfrm>
                <a:off x="13633462" y="1531898"/>
                <a:ext cx="95752" cy="27958"/>
              </a:xfrm>
              <a:custGeom>
                <a:avLst/>
                <a:gdLst>
                  <a:gd name="connsiteX0" fmla="*/ 93141 w 95752"/>
                  <a:gd name="connsiteY0" fmla="*/ 27855 h 27855"/>
                  <a:gd name="connsiteX1" fmla="*/ 0 w 95752"/>
                  <a:gd name="connsiteY1" fmla="*/ 15669 h 27855"/>
                  <a:gd name="connsiteX2" fmla="*/ 1741 w 95752"/>
                  <a:gd name="connsiteY2" fmla="*/ 0 h 27855"/>
                  <a:gd name="connsiteX3" fmla="*/ 95753 w 95752"/>
                  <a:gd name="connsiteY3" fmla="*/ 12187 h 27855"/>
                  <a:gd name="connsiteX4" fmla="*/ 93141 w 95752"/>
                  <a:gd name="connsiteY4" fmla="*/ 27855 h 27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752" h="27855">
                    <a:moveTo>
                      <a:pt x="93141" y="27855"/>
                    </a:moveTo>
                    <a:cubicBezTo>
                      <a:pt x="61804" y="22632"/>
                      <a:pt x="30467" y="19150"/>
                      <a:pt x="0" y="15669"/>
                    </a:cubicBezTo>
                    <a:lnTo>
                      <a:pt x="1741" y="0"/>
                    </a:lnTo>
                    <a:cubicBezTo>
                      <a:pt x="33078" y="3482"/>
                      <a:pt x="65286" y="6964"/>
                      <a:pt x="95753" y="12187"/>
                    </a:cubicBezTo>
                    <a:lnTo>
                      <a:pt x="93141" y="27855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34" name="Freeform: Shape 4533">
                <a:extLst>
                  <a:ext uri="{FF2B5EF4-FFF2-40B4-BE49-F238E27FC236}">
                    <a16:creationId xmlns:a16="http://schemas.microsoft.com/office/drawing/2014/main" id="{2ED67002-A279-C090-0583-E8C283300BE6}"/>
                  </a:ext>
                </a:extLst>
              </p:cNvPr>
              <p:cNvSpPr/>
              <p:nvPr/>
            </p:nvSpPr>
            <p:spPr>
              <a:xfrm>
                <a:off x="13255676" y="1528403"/>
                <a:ext cx="94881" cy="24463"/>
              </a:xfrm>
              <a:custGeom>
                <a:avLst/>
                <a:gdLst>
                  <a:gd name="connsiteX0" fmla="*/ 1741 w 94881"/>
                  <a:gd name="connsiteY0" fmla="*/ 24373 h 24373"/>
                  <a:gd name="connsiteX1" fmla="*/ 0 w 94881"/>
                  <a:gd name="connsiteY1" fmla="*/ 8705 h 24373"/>
                  <a:gd name="connsiteX2" fmla="*/ 94881 w 94881"/>
                  <a:gd name="connsiteY2" fmla="*/ 0 h 24373"/>
                  <a:gd name="connsiteX3" fmla="*/ 94881 w 94881"/>
                  <a:gd name="connsiteY3" fmla="*/ 15669 h 24373"/>
                  <a:gd name="connsiteX4" fmla="*/ 1741 w 94881"/>
                  <a:gd name="connsiteY4" fmla="*/ 24373 h 243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1" h="24373">
                    <a:moveTo>
                      <a:pt x="1741" y="24373"/>
                    </a:moveTo>
                    <a:lnTo>
                      <a:pt x="0" y="8705"/>
                    </a:lnTo>
                    <a:cubicBezTo>
                      <a:pt x="31337" y="5223"/>
                      <a:pt x="63544" y="1741"/>
                      <a:pt x="94881" y="0"/>
                    </a:cubicBezTo>
                    <a:lnTo>
                      <a:pt x="94881" y="15669"/>
                    </a:lnTo>
                    <a:cubicBezTo>
                      <a:pt x="64416" y="17410"/>
                      <a:pt x="33078" y="20891"/>
                      <a:pt x="1741" y="24373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  <p:sp>
            <p:nvSpPr>
              <p:cNvPr id="4535" name="Freeform: Shape 4534">
                <a:extLst>
                  <a:ext uri="{FF2B5EF4-FFF2-40B4-BE49-F238E27FC236}">
                    <a16:creationId xmlns:a16="http://schemas.microsoft.com/office/drawing/2014/main" id="{ADC7A4C5-3DEB-FA0A-42B1-4DD9E5A58EFF}"/>
                  </a:ext>
                </a:extLst>
              </p:cNvPr>
              <p:cNvSpPr/>
              <p:nvPr/>
            </p:nvSpPr>
            <p:spPr>
              <a:xfrm>
                <a:off x="13445439" y="1523161"/>
                <a:ext cx="94882" cy="17473"/>
              </a:xfrm>
              <a:custGeom>
                <a:avLst/>
                <a:gdLst>
                  <a:gd name="connsiteX0" fmla="*/ 94011 w 94882"/>
                  <a:gd name="connsiteY0" fmla="*/ 17410 h 17409"/>
                  <a:gd name="connsiteX1" fmla="*/ 0 w 94882"/>
                  <a:gd name="connsiteY1" fmla="*/ 15669 h 17409"/>
                  <a:gd name="connsiteX2" fmla="*/ 0 w 94882"/>
                  <a:gd name="connsiteY2" fmla="*/ 0 h 17409"/>
                  <a:gd name="connsiteX3" fmla="*/ 94883 w 94882"/>
                  <a:gd name="connsiteY3" fmla="*/ 1741 h 17409"/>
                  <a:gd name="connsiteX4" fmla="*/ 94883 w 94882"/>
                  <a:gd name="connsiteY4" fmla="*/ 17410 h 174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882" h="17409">
                    <a:moveTo>
                      <a:pt x="94011" y="17410"/>
                    </a:moveTo>
                    <a:cubicBezTo>
                      <a:pt x="62674" y="15669"/>
                      <a:pt x="31337" y="15669"/>
                      <a:pt x="0" y="15669"/>
                    </a:cubicBezTo>
                    <a:lnTo>
                      <a:pt x="0" y="0"/>
                    </a:lnTo>
                    <a:cubicBezTo>
                      <a:pt x="31337" y="0"/>
                      <a:pt x="63546" y="0"/>
                      <a:pt x="94883" y="1741"/>
                    </a:cubicBezTo>
                    <a:lnTo>
                      <a:pt x="94883" y="1741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arlow" panose="00000500000000000000" pitchFamily="2" charset="0"/>
                  <a:ea typeface="+mn-ea"/>
                  <a:cs typeface="+mn-cs"/>
                </a:endParaRPr>
              </a:p>
            </p:txBody>
          </p:sp>
        </p:grpSp>
        <p:sp>
          <p:nvSpPr>
            <p:cNvPr id="4301" name="Freeform: Shape 4300">
              <a:extLst>
                <a:ext uri="{FF2B5EF4-FFF2-40B4-BE49-F238E27FC236}">
                  <a16:creationId xmlns:a16="http://schemas.microsoft.com/office/drawing/2014/main" id="{037522AA-F726-0EA2-EA1F-E2E8917484AE}"/>
                </a:ext>
              </a:extLst>
            </p:cNvPr>
            <p:cNvSpPr/>
            <p:nvPr/>
          </p:nvSpPr>
          <p:spPr>
            <a:xfrm>
              <a:off x="25773971" y="1938168"/>
              <a:ext cx="46136" cy="43684"/>
            </a:xfrm>
            <a:custGeom>
              <a:avLst/>
              <a:gdLst>
                <a:gd name="connsiteX0" fmla="*/ 10447 w 46136"/>
                <a:gd name="connsiteY0" fmla="*/ 42653 h 43523"/>
                <a:gd name="connsiteX1" fmla="*/ 0 w 46136"/>
                <a:gd name="connsiteY1" fmla="*/ 31337 h 43523"/>
                <a:gd name="connsiteX2" fmla="*/ 35690 w 46136"/>
                <a:gd name="connsiteY2" fmla="*/ 0 h 43523"/>
                <a:gd name="connsiteX3" fmla="*/ 46136 w 46136"/>
                <a:gd name="connsiteY3" fmla="*/ 12187 h 43523"/>
                <a:gd name="connsiteX4" fmla="*/ 11317 w 46136"/>
                <a:gd name="connsiteY4" fmla="*/ 43524 h 43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36" h="43523">
                  <a:moveTo>
                    <a:pt x="10447" y="42653"/>
                  </a:moveTo>
                  <a:lnTo>
                    <a:pt x="0" y="31337"/>
                  </a:lnTo>
                  <a:cubicBezTo>
                    <a:pt x="11317" y="20891"/>
                    <a:pt x="23503" y="9575"/>
                    <a:pt x="35690" y="0"/>
                  </a:cubicBezTo>
                  <a:lnTo>
                    <a:pt x="46136" y="12187"/>
                  </a:lnTo>
                  <a:cubicBezTo>
                    <a:pt x="33950" y="22632"/>
                    <a:pt x="22633" y="33078"/>
                    <a:pt x="11317" y="43524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02" name="Freeform: Shape 4301">
              <a:extLst>
                <a:ext uri="{FF2B5EF4-FFF2-40B4-BE49-F238E27FC236}">
                  <a16:creationId xmlns:a16="http://schemas.microsoft.com/office/drawing/2014/main" id="{DAA53F21-A26F-D9BE-46A5-190A02BAF480}"/>
                </a:ext>
              </a:extLst>
            </p:cNvPr>
            <p:cNvSpPr/>
            <p:nvPr/>
          </p:nvSpPr>
          <p:spPr>
            <a:xfrm>
              <a:off x="36877751" y="6159007"/>
              <a:ext cx="94881" cy="20094"/>
            </a:xfrm>
            <a:custGeom>
              <a:avLst/>
              <a:gdLst>
                <a:gd name="connsiteX0" fmla="*/ 94881 w 94881"/>
                <a:gd name="connsiteY0" fmla="*/ 20021 h 20020"/>
                <a:gd name="connsiteX1" fmla="*/ 0 w 94881"/>
                <a:gd name="connsiteY1" fmla="*/ 15669 h 20020"/>
                <a:gd name="connsiteX2" fmla="*/ 0 w 94881"/>
                <a:gd name="connsiteY2" fmla="*/ 0 h 20020"/>
                <a:gd name="connsiteX3" fmla="*/ 94881 w 94881"/>
                <a:gd name="connsiteY3" fmla="*/ 4352 h 20020"/>
                <a:gd name="connsiteX4" fmla="*/ 94881 w 94881"/>
                <a:gd name="connsiteY4" fmla="*/ 20021 h 2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20020">
                  <a:moveTo>
                    <a:pt x="94881" y="20021"/>
                  </a:moveTo>
                  <a:cubicBezTo>
                    <a:pt x="63546" y="20021"/>
                    <a:pt x="31338" y="18280"/>
                    <a:pt x="0" y="15669"/>
                  </a:cubicBezTo>
                  <a:lnTo>
                    <a:pt x="0" y="0"/>
                  </a:lnTo>
                  <a:cubicBezTo>
                    <a:pt x="32207" y="2611"/>
                    <a:pt x="64417" y="3482"/>
                    <a:pt x="94881" y="4352"/>
                  </a:cubicBezTo>
                  <a:lnTo>
                    <a:pt x="94881" y="200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03" name="Freeform: Shape 4302">
              <a:extLst>
                <a:ext uri="{FF2B5EF4-FFF2-40B4-BE49-F238E27FC236}">
                  <a16:creationId xmlns:a16="http://schemas.microsoft.com/office/drawing/2014/main" id="{67617F87-143E-4499-AF8E-D33FB8E7D1CE}"/>
                </a:ext>
              </a:extLst>
            </p:cNvPr>
            <p:cNvSpPr/>
            <p:nvPr/>
          </p:nvSpPr>
          <p:spPr>
            <a:xfrm>
              <a:off x="36689728" y="6134543"/>
              <a:ext cx="95752" cy="30579"/>
            </a:xfrm>
            <a:custGeom>
              <a:avLst/>
              <a:gdLst>
                <a:gd name="connsiteX0" fmla="*/ 94013 w 95752"/>
                <a:gd name="connsiteY0" fmla="*/ 30466 h 30466"/>
                <a:gd name="connsiteX1" fmla="*/ 0 w 95752"/>
                <a:gd name="connsiteY1" fmla="*/ 15668 h 30466"/>
                <a:gd name="connsiteX2" fmla="*/ 2611 w 95752"/>
                <a:gd name="connsiteY2" fmla="*/ 0 h 30466"/>
                <a:gd name="connsiteX3" fmla="*/ 95753 w 95752"/>
                <a:gd name="connsiteY3" fmla="*/ 14798 h 30466"/>
                <a:gd name="connsiteX4" fmla="*/ 94013 w 95752"/>
                <a:gd name="connsiteY4" fmla="*/ 30466 h 3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0466">
                  <a:moveTo>
                    <a:pt x="94013" y="30466"/>
                  </a:moveTo>
                  <a:cubicBezTo>
                    <a:pt x="62674" y="26114"/>
                    <a:pt x="31338" y="21762"/>
                    <a:pt x="0" y="15668"/>
                  </a:cubicBezTo>
                  <a:lnTo>
                    <a:pt x="2611" y="0"/>
                  </a:lnTo>
                  <a:cubicBezTo>
                    <a:pt x="33078" y="6093"/>
                    <a:pt x="64417" y="10446"/>
                    <a:pt x="95753" y="14798"/>
                  </a:cubicBezTo>
                  <a:lnTo>
                    <a:pt x="94013" y="3046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04" name="Freeform: Shape 4303">
              <a:extLst>
                <a:ext uri="{FF2B5EF4-FFF2-40B4-BE49-F238E27FC236}">
                  <a16:creationId xmlns:a16="http://schemas.microsoft.com/office/drawing/2014/main" id="{D2ED1EB1-3FB0-BDB1-0955-0BC172A09D21}"/>
                </a:ext>
              </a:extLst>
            </p:cNvPr>
            <p:cNvSpPr/>
            <p:nvPr/>
          </p:nvSpPr>
          <p:spPr>
            <a:xfrm>
              <a:off x="36505188" y="6089984"/>
              <a:ext cx="94881" cy="41064"/>
            </a:xfrm>
            <a:custGeom>
              <a:avLst/>
              <a:gdLst>
                <a:gd name="connsiteX0" fmla="*/ 91401 w 94881"/>
                <a:gd name="connsiteY0" fmla="*/ 40042 h 40912"/>
                <a:gd name="connsiteX1" fmla="*/ 0 w 94881"/>
                <a:gd name="connsiteY1" fmla="*/ 14798 h 40912"/>
                <a:gd name="connsiteX2" fmla="*/ 4354 w 94881"/>
                <a:gd name="connsiteY2" fmla="*/ 0 h 40912"/>
                <a:gd name="connsiteX3" fmla="*/ 94881 w 94881"/>
                <a:gd name="connsiteY3" fmla="*/ 25244 h 40912"/>
                <a:gd name="connsiteX4" fmla="*/ 91401 w 94881"/>
                <a:gd name="connsiteY4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40912">
                  <a:moveTo>
                    <a:pt x="91401" y="40042"/>
                  </a:moveTo>
                  <a:cubicBezTo>
                    <a:pt x="60934" y="32207"/>
                    <a:pt x="29596" y="23503"/>
                    <a:pt x="0" y="14798"/>
                  </a:cubicBezTo>
                  <a:lnTo>
                    <a:pt x="4354" y="0"/>
                  </a:lnTo>
                  <a:cubicBezTo>
                    <a:pt x="33950" y="9575"/>
                    <a:pt x="64417" y="17410"/>
                    <a:pt x="94881" y="25244"/>
                  </a:cubicBezTo>
                  <a:lnTo>
                    <a:pt x="91401" y="4091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05" name="Freeform: Shape 4304">
              <a:extLst>
                <a:ext uri="{FF2B5EF4-FFF2-40B4-BE49-F238E27FC236}">
                  <a16:creationId xmlns:a16="http://schemas.microsoft.com/office/drawing/2014/main" id="{A79BCD22-EF33-D031-7979-F7949D8E5A22}"/>
                </a:ext>
              </a:extLst>
            </p:cNvPr>
            <p:cNvSpPr/>
            <p:nvPr/>
          </p:nvSpPr>
          <p:spPr>
            <a:xfrm>
              <a:off x="36325870" y="6023583"/>
              <a:ext cx="94012" cy="50674"/>
            </a:xfrm>
            <a:custGeom>
              <a:avLst/>
              <a:gdLst>
                <a:gd name="connsiteX0" fmla="*/ 88790 w 94012"/>
                <a:gd name="connsiteY0" fmla="*/ 50487 h 50487"/>
                <a:gd name="connsiteX1" fmla="*/ 0 w 94012"/>
                <a:gd name="connsiteY1" fmla="*/ 14798 h 50487"/>
                <a:gd name="connsiteX2" fmla="*/ 6094 w 94012"/>
                <a:gd name="connsiteY2" fmla="*/ 0 h 50487"/>
                <a:gd name="connsiteX3" fmla="*/ 94013 w 94012"/>
                <a:gd name="connsiteY3" fmla="*/ 35689 h 50487"/>
                <a:gd name="connsiteX4" fmla="*/ 88790 w 94012"/>
                <a:gd name="connsiteY4" fmla="*/ 50487 h 5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012" h="50487">
                  <a:moveTo>
                    <a:pt x="88790" y="50487"/>
                  </a:moveTo>
                  <a:cubicBezTo>
                    <a:pt x="59192" y="39171"/>
                    <a:pt x="29596" y="27855"/>
                    <a:pt x="0" y="14798"/>
                  </a:cubicBezTo>
                  <a:lnTo>
                    <a:pt x="6094" y="0"/>
                  </a:lnTo>
                  <a:cubicBezTo>
                    <a:pt x="34818" y="12187"/>
                    <a:pt x="64417" y="24373"/>
                    <a:pt x="94013" y="35689"/>
                  </a:cubicBezTo>
                  <a:lnTo>
                    <a:pt x="88790" y="5048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06" name="Freeform: Shape 4305">
              <a:extLst>
                <a:ext uri="{FF2B5EF4-FFF2-40B4-BE49-F238E27FC236}">
                  <a16:creationId xmlns:a16="http://schemas.microsoft.com/office/drawing/2014/main" id="{8C0FAD9D-811F-D419-F2F6-EA39C98778D2}"/>
                </a:ext>
              </a:extLst>
            </p:cNvPr>
            <p:cNvSpPr/>
            <p:nvPr/>
          </p:nvSpPr>
          <p:spPr>
            <a:xfrm>
              <a:off x="36156129" y="5937961"/>
              <a:ext cx="90527" cy="59411"/>
            </a:xfrm>
            <a:custGeom>
              <a:avLst/>
              <a:gdLst>
                <a:gd name="connsiteX0" fmla="*/ 83565 w 90527"/>
                <a:gd name="connsiteY0" fmla="*/ 59192 h 59192"/>
                <a:gd name="connsiteX1" fmla="*/ 0 w 90527"/>
                <a:gd name="connsiteY1" fmla="*/ 13928 h 59192"/>
                <a:gd name="connsiteX2" fmla="*/ 7834 w 90527"/>
                <a:gd name="connsiteY2" fmla="*/ 0 h 59192"/>
                <a:gd name="connsiteX3" fmla="*/ 90528 w 90527"/>
                <a:gd name="connsiteY3" fmla="*/ 45264 h 59192"/>
                <a:gd name="connsiteX4" fmla="*/ 83565 w 90527"/>
                <a:gd name="connsiteY4" fmla="*/ 59192 h 59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27" h="59192">
                  <a:moveTo>
                    <a:pt x="83565" y="59192"/>
                  </a:moveTo>
                  <a:cubicBezTo>
                    <a:pt x="55709" y="45264"/>
                    <a:pt x="26985" y="29596"/>
                    <a:pt x="0" y="13928"/>
                  </a:cubicBezTo>
                  <a:lnTo>
                    <a:pt x="7834" y="0"/>
                  </a:lnTo>
                  <a:cubicBezTo>
                    <a:pt x="34818" y="15668"/>
                    <a:pt x="62674" y="30466"/>
                    <a:pt x="90528" y="45264"/>
                  </a:cubicBezTo>
                  <a:lnTo>
                    <a:pt x="83565" y="591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07" name="Freeform: Shape 4306">
              <a:extLst>
                <a:ext uri="{FF2B5EF4-FFF2-40B4-BE49-F238E27FC236}">
                  <a16:creationId xmlns:a16="http://schemas.microsoft.com/office/drawing/2014/main" id="{4D1A1772-2BF9-342A-2E65-CC49B9BDCB8F}"/>
                </a:ext>
              </a:extLst>
            </p:cNvPr>
            <p:cNvSpPr/>
            <p:nvPr/>
          </p:nvSpPr>
          <p:spPr>
            <a:xfrm>
              <a:off x="35996831" y="5833117"/>
              <a:ext cx="87047" cy="68147"/>
            </a:xfrm>
            <a:custGeom>
              <a:avLst/>
              <a:gdLst>
                <a:gd name="connsiteX0" fmla="*/ 78342 w 87047"/>
                <a:gd name="connsiteY0" fmla="*/ 67897 h 67896"/>
                <a:gd name="connsiteX1" fmla="*/ 0 w 87047"/>
                <a:gd name="connsiteY1" fmla="*/ 13057 h 67896"/>
                <a:gd name="connsiteX2" fmla="*/ 9577 w 87047"/>
                <a:gd name="connsiteY2" fmla="*/ 0 h 67896"/>
                <a:gd name="connsiteX3" fmla="*/ 87048 w 87047"/>
                <a:gd name="connsiteY3" fmla="*/ 53969 h 67896"/>
                <a:gd name="connsiteX4" fmla="*/ 78342 w 87047"/>
                <a:gd name="connsiteY4" fmla="*/ 67027 h 6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047" h="67896">
                  <a:moveTo>
                    <a:pt x="78342" y="67897"/>
                  </a:moveTo>
                  <a:cubicBezTo>
                    <a:pt x="52229" y="50487"/>
                    <a:pt x="26116" y="32207"/>
                    <a:pt x="0" y="13057"/>
                  </a:cubicBezTo>
                  <a:lnTo>
                    <a:pt x="9577" y="0"/>
                  </a:lnTo>
                  <a:cubicBezTo>
                    <a:pt x="34818" y="18280"/>
                    <a:pt x="60934" y="36560"/>
                    <a:pt x="87048" y="53969"/>
                  </a:cubicBezTo>
                  <a:lnTo>
                    <a:pt x="78342" y="6702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08" name="Freeform: Shape 4307">
              <a:extLst>
                <a:ext uri="{FF2B5EF4-FFF2-40B4-BE49-F238E27FC236}">
                  <a16:creationId xmlns:a16="http://schemas.microsoft.com/office/drawing/2014/main" id="{840A6D3B-D3D8-A181-B4B5-F20927B9E600}"/>
                </a:ext>
              </a:extLst>
            </p:cNvPr>
            <p:cNvSpPr/>
            <p:nvPr/>
          </p:nvSpPr>
          <p:spPr>
            <a:xfrm>
              <a:off x="35850592" y="5713420"/>
              <a:ext cx="80953" cy="75137"/>
            </a:xfrm>
            <a:custGeom>
              <a:avLst/>
              <a:gdLst>
                <a:gd name="connsiteX0" fmla="*/ 71380 w 80953"/>
                <a:gd name="connsiteY0" fmla="*/ 73991 h 74860"/>
                <a:gd name="connsiteX1" fmla="*/ 0 w 80953"/>
                <a:gd name="connsiteY1" fmla="*/ 11316 h 74860"/>
                <a:gd name="connsiteX2" fmla="*/ 10445 w 80953"/>
                <a:gd name="connsiteY2" fmla="*/ 0 h 74860"/>
                <a:gd name="connsiteX3" fmla="*/ 80954 w 80953"/>
                <a:gd name="connsiteY3" fmla="*/ 62674 h 74860"/>
                <a:gd name="connsiteX4" fmla="*/ 70508 w 80953"/>
                <a:gd name="connsiteY4" fmla="*/ 74861 h 74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53" h="74860">
                  <a:moveTo>
                    <a:pt x="71380" y="73991"/>
                  </a:moveTo>
                  <a:cubicBezTo>
                    <a:pt x="47006" y="53970"/>
                    <a:pt x="22633" y="32208"/>
                    <a:pt x="0" y="11316"/>
                  </a:cubicBezTo>
                  <a:lnTo>
                    <a:pt x="10445" y="0"/>
                  </a:lnTo>
                  <a:cubicBezTo>
                    <a:pt x="33078" y="20892"/>
                    <a:pt x="57452" y="42653"/>
                    <a:pt x="80954" y="62674"/>
                  </a:cubicBezTo>
                  <a:lnTo>
                    <a:pt x="70508" y="7486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09" name="Freeform: Shape 4308">
              <a:extLst>
                <a:ext uri="{FF2B5EF4-FFF2-40B4-BE49-F238E27FC236}">
                  <a16:creationId xmlns:a16="http://schemas.microsoft.com/office/drawing/2014/main" id="{E4E5F464-CBC8-7950-81FF-3E3A9A7480E6}"/>
                </a:ext>
              </a:extLst>
            </p:cNvPr>
            <p:cNvSpPr/>
            <p:nvPr/>
          </p:nvSpPr>
          <p:spPr>
            <a:xfrm>
              <a:off x="35720020" y="5576249"/>
              <a:ext cx="75730" cy="81254"/>
            </a:xfrm>
            <a:custGeom>
              <a:avLst/>
              <a:gdLst>
                <a:gd name="connsiteX0" fmla="*/ 63546 w 75730"/>
                <a:gd name="connsiteY0" fmla="*/ 80954 h 80954"/>
                <a:gd name="connsiteX1" fmla="*/ 0 w 75730"/>
                <a:gd name="connsiteY1" fmla="*/ 10446 h 80954"/>
                <a:gd name="connsiteX2" fmla="*/ 12187 w 75730"/>
                <a:gd name="connsiteY2" fmla="*/ 0 h 80954"/>
                <a:gd name="connsiteX3" fmla="*/ 75731 w 75730"/>
                <a:gd name="connsiteY3" fmla="*/ 69638 h 80954"/>
                <a:gd name="connsiteX4" fmla="*/ 64414 w 75730"/>
                <a:gd name="connsiteY4" fmla="*/ 80954 h 80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30" h="80954">
                  <a:moveTo>
                    <a:pt x="63546" y="80954"/>
                  </a:moveTo>
                  <a:cubicBezTo>
                    <a:pt x="41784" y="58322"/>
                    <a:pt x="20021" y="34819"/>
                    <a:pt x="0" y="10446"/>
                  </a:cubicBezTo>
                  <a:lnTo>
                    <a:pt x="12187" y="0"/>
                  </a:lnTo>
                  <a:cubicBezTo>
                    <a:pt x="32207" y="23503"/>
                    <a:pt x="53969" y="47006"/>
                    <a:pt x="75731" y="69638"/>
                  </a:cubicBezTo>
                  <a:lnTo>
                    <a:pt x="64414" y="809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0" name="Freeform: Shape 4309">
              <a:extLst>
                <a:ext uri="{FF2B5EF4-FFF2-40B4-BE49-F238E27FC236}">
                  <a16:creationId xmlns:a16="http://schemas.microsoft.com/office/drawing/2014/main" id="{2EB36DA6-1A22-363E-C953-D289EF09FFE2}"/>
                </a:ext>
              </a:extLst>
            </p:cNvPr>
            <p:cNvSpPr/>
            <p:nvPr/>
          </p:nvSpPr>
          <p:spPr>
            <a:xfrm>
              <a:off x="35603377" y="5425973"/>
              <a:ext cx="67896" cy="86495"/>
            </a:xfrm>
            <a:custGeom>
              <a:avLst/>
              <a:gdLst>
                <a:gd name="connsiteX0" fmla="*/ 55710 w 67896"/>
                <a:gd name="connsiteY0" fmla="*/ 86177 h 86176"/>
                <a:gd name="connsiteX1" fmla="*/ 0 w 67896"/>
                <a:gd name="connsiteY1" fmla="*/ 8705 h 86176"/>
                <a:gd name="connsiteX2" fmla="*/ 13057 w 67896"/>
                <a:gd name="connsiteY2" fmla="*/ 0 h 86176"/>
                <a:gd name="connsiteX3" fmla="*/ 67897 w 67896"/>
                <a:gd name="connsiteY3" fmla="*/ 76602 h 86176"/>
                <a:gd name="connsiteX4" fmla="*/ 55710 w 67896"/>
                <a:gd name="connsiteY4" fmla="*/ 86177 h 86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96" h="86176">
                  <a:moveTo>
                    <a:pt x="55710" y="86177"/>
                  </a:moveTo>
                  <a:cubicBezTo>
                    <a:pt x="36560" y="60933"/>
                    <a:pt x="18279" y="34819"/>
                    <a:pt x="0" y="8705"/>
                  </a:cubicBezTo>
                  <a:lnTo>
                    <a:pt x="13057" y="0"/>
                  </a:lnTo>
                  <a:cubicBezTo>
                    <a:pt x="30466" y="26114"/>
                    <a:pt x="48746" y="51358"/>
                    <a:pt x="67897" y="76602"/>
                  </a:cubicBezTo>
                  <a:lnTo>
                    <a:pt x="55710" y="8617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1" name="Freeform: Shape 4310">
              <a:extLst>
                <a:ext uri="{FF2B5EF4-FFF2-40B4-BE49-F238E27FC236}">
                  <a16:creationId xmlns:a16="http://schemas.microsoft.com/office/drawing/2014/main" id="{3BCDD58D-F780-A1EF-9191-3E8E84CCE79A}"/>
                </a:ext>
              </a:extLst>
            </p:cNvPr>
            <p:cNvSpPr/>
            <p:nvPr/>
          </p:nvSpPr>
          <p:spPr>
            <a:xfrm>
              <a:off x="35506754" y="5265213"/>
              <a:ext cx="60061" cy="89990"/>
            </a:xfrm>
            <a:custGeom>
              <a:avLst/>
              <a:gdLst>
                <a:gd name="connsiteX0" fmla="*/ 46135 w 60061"/>
                <a:gd name="connsiteY0" fmla="*/ 89659 h 89658"/>
                <a:gd name="connsiteX1" fmla="*/ 0 w 60061"/>
                <a:gd name="connsiteY1" fmla="*/ 6964 h 89658"/>
                <a:gd name="connsiteX2" fmla="*/ 13927 w 60061"/>
                <a:gd name="connsiteY2" fmla="*/ 0 h 89658"/>
                <a:gd name="connsiteX3" fmla="*/ 60062 w 60061"/>
                <a:gd name="connsiteY3" fmla="*/ 81825 h 89658"/>
                <a:gd name="connsiteX4" fmla="*/ 46135 w 60061"/>
                <a:gd name="connsiteY4" fmla="*/ 89659 h 8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061" h="89658">
                  <a:moveTo>
                    <a:pt x="46135" y="89659"/>
                  </a:moveTo>
                  <a:cubicBezTo>
                    <a:pt x="29596" y="62674"/>
                    <a:pt x="13927" y="34819"/>
                    <a:pt x="0" y="6964"/>
                  </a:cubicBezTo>
                  <a:lnTo>
                    <a:pt x="13927" y="0"/>
                  </a:lnTo>
                  <a:cubicBezTo>
                    <a:pt x="28726" y="27855"/>
                    <a:pt x="44394" y="55710"/>
                    <a:pt x="60062" y="81825"/>
                  </a:cubicBezTo>
                  <a:lnTo>
                    <a:pt x="46135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2" name="Freeform: Shape 4311">
              <a:extLst>
                <a:ext uri="{FF2B5EF4-FFF2-40B4-BE49-F238E27FC236}">
                  <a16:creationId xmlns:a16="http://schemas.microsoft.com/office/drawing/2014/main" id="{7F885393-E5A1-4C19-8431-2CC83D3C6667}"/>
                </a:ext>
              </a:extLst>
            </p:cNvPr>
            <p:cNvSpPr/>
            <p:nvPr/>
          </p:nvSpPr>
          <p:spPr>
            <a:xfrm>
              <a:off x="35427541" y="5091346"/>
              <a:ext cx="51357" cy="94359"/>
            </a:xfrm>
            <a:custGeom>
              <a:avLst/>
              <a:gdLst>
                <a:gd name="connsiteX0" fmla="*/ 36560 w 51357"/>
                <a:gd name="connsiteY0" fmla="*/ 94011 h 94011"/>
                <a:gd name="connsiteX1" fmla="*/ 0 w 51357"/>
                <a:gd name="connsiteY1" fmla="*/ 6093 h 94011"/>
                <a:gd name="connsiteX2" fmla="*/ 14798 w 51357"/>
                <a:gd name="connsiteY2" fmla="*/ 0 h 94011"/>
                <a:gd name="connsiteX3" fmla="*/ 51358 w 51357"/>
                <a:gd name="connsiteY3" fmla="*/ 87048 h 94011"/>
                <a:gd name="connsiteX4" fmla="*/ 36560 w 51357"/>
                <a:gd name="connsiteY4" fmla="*/ 94011 h 94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357" h="94011">
                  <a:moveTo>
                    <a:pt x="36560" y="94011"/>
                  </a:moveTo>
                  <a:cubicBezTo>
                    <a:pt x="23503" y="65286"/>
                    <a:pt x="11317" y="35689"/>
                    <a:pt x="0" y="6093"/>
                  </a:cubicBezTo>
                  <a:lnTo>
                    <a:pt x="14798" y="0"/>
                  </a:lnTo>
                  <a:cubicBezTo>
                    <a:pt x="26115" y="28726"/>
                    <a:pt x="38301" y="58322"/>
                    <a:pt x="51358" y="87048"/>
                  </a:cubicBezTo>
                  <a:lnTo>
                    <a:pt x="36560" y="9401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3" name="Freeform: Shape 4312">
              <a:extLst>
                <a:ext uri="{FF2B5EF4-FFF2-40B4-BE49-F238E27FC236}">
                  <a16:creationId xmlns:a16="http://schemas.microsoft.com/office/drawing/2014/main" id="{6DAD7C10-B257-BB43-3E20-6607A3587D8B}"/>
                </a:ext>
              </a:extLst>
            </p:cNvPr>
            <p:cNvSpPr/>
            <p:nvPr/>
          </p:nvSpPr>
          <p:spPr>
            <a:xfrm>
              <a:off x="35368348" y="4912238"/>
              <a:ext cx="42653" cy="96107"/>
            </a:xfrm>
            <a:custGeom>
              <a:avLst/>
              <a:gdLst>
                <a:gd name="connsiteX0" fmla="*/ 26986 w 42653"/>
                <a:gd name="connsiteY0" fmla="*/ 95752 h 95752"/>
                <a:gd name="connsiteX1" fmla="*/ 0 w 42653"/>
                <a:gd name="connsiteY1" fmla="*/ 4352 h 95752"/>
                <a:gd name="connsiteX2" fmla="*/ 15669 w 42653"/>
                <a:gd name="connsiteY2" fmla="*/ 0 h 95752"/>
                <a:gd name="connsiteX3" fmla="*/ 42654 w 42653"/>
                <a:gd name="connsiteY3" fmla="*/ 90529 h 95752"/>
                <a:gd name="connsiteX4" fmla="*/ 27856 w 42653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653" h="95752">
                  <a:moveTo>
                    <a:pt x="26986" y="95752"/>
                  </a:moveTo>
                  <a:cubicBezTo>
                    <a:pt x="17411" y="66156"/>
                    <a:pt x="7835" y="34819"/>
                    <a:pt x="0" y="4352"/>
                  </a:cubicBezTo>
                  <a:lnTo>
                    <a:pt x="15669" y="0"/>
                  </a:lnTo>
                  <a:cubicBezTo>
                    <a:pt x="23503" y="30466"/>
                    <a:pt x="32208" y="60933"/>
                    <a:pt x="42654" y="90529"/>
                  </a:cubicBezTo>
                  <a:lnTo>
                    <a:pt x="27856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4" name="Freeform: Shape 4313">
              <a:extLst>
                <a:ext uri="{FF2B5EF4-FFF2-40B4-BE49-F238E27FC236}">
                  <a16:creationId xmlns:a16="http://schemas.microsoft.com/office/drawing/2014/main" id="{4FE5F7AE-D9EA-096E-00B2-F6803D4A66A4}"/>
                </a:ext>
              </a:extLst>
            </p:cNvPr>
            <p:cNvSpPr/>
            <p:nvPr/>
          </p:nvSpPr>
          <p:spPr>
            <a:xfrm>
              <a:off x="35330918" y="4727014"/>
              <a:ext cx="32207" cy="96980"/>
            </a:xfrm>
            <a:custGeom>
              <a:avLst/>
              <a:gdLst>
                <a:gd name="connsiteX0" fmla="*/ 16539 w 32207"/>
                <a:gd name="connsiteY0" fmla="*/ 96623 h 96622"/>
                <a:gd name="connsiteX1" fmla="*/ 0 w 32207"/>
                <a:gd name="connsiteY1" fmla="*/ 2611 h 96622"/>
                <a:gd name="connsiteX2" fmla="*/ 15668 w 32207"/>
                <a:gd name="connsiteY2" fmla="*/ 0 h 96622"/>
                <a:gd name="connsiteX3" fmla="*/ 32207 w 32207"/>
                <a:gd name="connsiteY3" fmla="*/ 93141 h 96622"/>
                <a:gd name="connsiteX4" fmla="*/ 16539 w 32207"/>
                <a:gd name="connsiteY4" fmla="*/ 96623 h 9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207" h="96622">
                  <a:moveTo>
                    <a:pt x="16539" y="96623"/>
                  </a:moveTo>
                  <a:cubicBezTo>
                    <a:pt x="10445" y="66156"/>
                    <a:pt x="4353" y="33948"/>
                    <a:pt x="0" y="2611"/>
                  </a:cubicBezTo>
                  <a:lnTo>
                    <a:pt x="15668" y="0"/>
                  </a:lnTo>
                  <a:cubicBezTo>
                    <a:pt x="20021" y="31337"/>
                    <a:pt x="25243" y="62674"/>
                    <a:pt x="32207" y="93141"/>
                  </a:cubicBezTo>
                  <a:lnTo>
                    <a:pt x="16539" y="9662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5" name="Freeform: Shape 4314">
              <a:extLst>
                <a:ext uri="{FF2B5EF4-FFF2-40B4-BE49-F238E27FC236}">
                  <a16:creationId xmlns:a16="http://schemas.microsoft.com/office/drawing/2014/main" id="{D42C525F-1B8E-CC3A-00E3-D58179B76329}"/>
                </a:ext>
              </a:extLst>
            </p:cNvPr>
            <p:cNvSpPr/>
            <p:nvPr/>
          </p:nvSpPr>
          <p:spPr>
            <a:xfrm>
              <a:off x="35313509" y="4539169"/>
              <a:ext cx="20890" cy="96107"/>
            </a:xfrm>
            <a:custGeom>
              <a:avLst/>
              <a:gdLst>
                <a:gd name="connsiteX0" fmla="*/ 6093 w 20890"/>
                <a:gd name="connsiteY0" fmla="*/ 94882 h 95752"/>
                <a:gd name="connsiteX1" fmla="*/ 0 w 20890"/>
                <a:gd name="connsiteY1" fmla="*/ 0 h 95752"/>
                <a:gd name="connsiteX2" fmla="*/ 15668 w 20890"/>
                <a:gd name="connsiteY2" fmla="*/ 0 h 95752"/>
                <a:gd name="connsiteX3" fmla="*/ 20891 w 20890"/>
                <a:gd name="connsiteY3" fmla="*/ 94011 h 95752"/>
                <a:gd name="connsiteX4" fmla="*/ 5223 w 20890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90" h="95752">
                  <a:moveTo>
                    <a:pt x="6093" y="94882"/>
                  </a:moveTo>
                  <a:cubicBezTo>
                    <a:pt x="3481" y="63545"/>
                    <a:pt x="1740" y="31337"/>
                    <a:pt x="0" y="0"/>
                  </a:cubicBezTo>
                  <a:lnTo>
                    <a:pt x="15668" y="0"/>
                  </a:lnTo>
                  <a:cubicBezTo>
                    <a:pt x="16539" y="30467"/>
                    <a:pt x="18279" y="62674"/>
                    <a:pt x="20891" y="94011"/>
                  </a:cubicBezTo>
                  <a:lnTo>
                    <a:pt x="5223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6" name="Freeform: Shape 4315">
              <a:extLst>
                <a:ext uri="{FF2B5EF4-FFF2-40B4-BE49-F238E27FC236}">
                  <a16:creationId xmlns:a16="http://schemas.microsoft.com/office/drawing/2014/main" id="{422A851A-5A3E-3B88-86CE-AC19699ADE80}"/>
                </a:ext>
              </a:extLst>
            </p:cNvPr>
            <p:cNvSpPr/>
            <p:nvPr/>
          </p:nvSpPr>
          <p:spPr>
            <a:xfrm>
              <a:off x="35313508" y="4348703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7" name="Freeform: Shape 4316">
              <a:extLst>
                <a:ext uri="{FF2B5EF4-FFF2-40B4-BE49-F238E27FC236}">
                  <a16:creationId xmlns:a16="http://schemas.microsoft.com/office/drawing/2014/main" id="{8C76184D-C323-1080-9611-E1A62FCC7798}"/>
                </a:ext>
              </a:extLst>
            </p:cNvPr>
            <p:cNvSpPr/>
            <p:nvPr/>
          </p:nvSpPr>
          <p:spPr>
            <a:xfrm>
              <a:off x="35313508" y="4159110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8" name="Freeform: Shape 4317">
              <a:extLst>
                <a:ext uri="{FF2B5EF4-FFF2-40B4-BE49-F238E27FC236}">
                  <a16:creationId xmlns:a16="http://schemas.microsoft.com/office/drawing/2014/main" id="{FE5092CD-88B2-A8AC-EEBF-B1F34F9FD6CA}"/>
                </a:ext>
              </a:extLst>
            </p:cNvPr>
            <p:cNvSpPr/>
            <p:nvPr/>
          </p:nvSpPr>
          <p:spPr>
            <a:xfrm>
              <a:off x="35313508" y="3968644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19" name="Freeform: Shape 4318">
              <a:extLst>
                <a:ext uri="{FF2B5EF4-FFF2-40B4-BE49-F238E27FC236}">
                  <a16:creationId xmlns:a16="http://schemas.microsoft.com/office/drawing/2014/main" id="{CFBF1124-1F4D-0195-111F-18570C619872}"/>
                </a:ext>
              </a:extLst>
            </p:cNvPr>
            <p:cNvSpPr/>
            <p:nvPr/>
          </p:nvSpPr>
          <p:spPr>
            <a:xfrm>
              <a:off x="35313508" y="3778177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0" name="Freeform: Shape 4319">
              <a:extLst>
                <a:ext uri="{FF2B5EF4-FFF2-40B4-BE49-F238E27FC236}">
                  <a16:creationId xmlns:a16="http://schemas.microsoft.com/office/drawing/2014/main" id="{55094519-969B-0E05-526D-61085F712D45}"/>
                </a:ext>
              </a:extLst>
            </p:cNvPr>
            <p:cNvSpPr/>
            <p:nvPr/>
          </p:nvSpPr>
          <p:spPr>
            <a:xfrm>
              <a:off x="35313508" y="3588585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1" name="Freeform: Shape 4320">
              <a:extLst>
                <a:ext uri="{FF2B5EF4-FFF2-40B4-BE49-F238E27FC236}">
                  <a16:creationId xmlns:a16="http://schemas.microsoft.com/office/drawing/2014/main" id="{7D6275F4-3AC2-A0F0-802B-7C37234E655F}"/>
                </a:ext>
              </a:extLst>
            </p:cNvPr>
            <p:cNvSpPr/>
            <p:nvPr/>
          </p:nvSpPr>
          <p:spPr>
            <a:xfrm>
              <a:off x="35313508" y="339811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2" name="Freeform: Shape 4321">
              <a:extLst>
                <a:ext uri="{FF2B5EF4-FFF2-40B4-BE49-F238E27FC236}">
                  <a16:creationId xmlns:a16="http://schemas.microsoft.com/office/drawing/2014/main" id="{4117CF58-2C01-A1CF-91DB-9F0BA0680024}"/>
                </a:ext>
              </a:extLst>
            </p:cNvPr>
            <p:cNvSpPr/>
            <p:nvPr/>
          </p:nvSpPr>
          <p:spPr>
            <a:xfrm>
              <a:off x="35313508" y="3207652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3" name="Freeform: Shape 4322">
              <a:extLst>
                <a:ext uri="{FF2B5EF4-FFF2-40B4-BE49-F238E27FC236}">
                  <a16:creationId xmlns:a16="http://schemas.microsoft.com/office/drawing/2014/main" id="{A2AF7B16-8314-4803-BC8B-499DF236B28B}"/>
                </a:ext>
              </a:extLst>
            </p:cNvPr>
            <p:cNvSpPr/>
            <p:nvPr/>
          </p:nvSpPr>
          <p:spPr>
            <a:xfrm>
              <a:off x="35301322" y="3017185"/>
              <a:ext cx="24373" cy="96107"/>
            </a:xfrm>
            <a:custGeom>
              <a:avLst/>
              <a:gdLst>
                <a:gd name="connsiteX0" fmla="*/ 8704 w 24373"/>
                <a:gd name="connsiteY0" fmla="*/ 95752 h 95752"/>
                <a:gd name="connsiteX1" fmla="*/ 0 w 24373"/>
                <a:gd name="connsiteY1" fmla="*/ 1741 h 95752"/>
                <a:gd name="connsiteX2" fmla="*/ 15668 w 24373"/>
                <a:gd name="connsiteY2" fmla="*/ 0 h 95752"/>
                <a:gd name="connsiteX3" fmla="*/ 24373 w 24373"/>
                <a:gd name="connsiteY3" fmla="*/ 94882 h 95752"/>
                <a:gd name="connsiteX4" fmla="*/ 8704 w 24373"/>
                <a:gd name="connsiteY4" fmla="*/ 9488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3" h="95752">
                  <a:moveTo>
                    <a:pt x="8704" y="95752"/>
                  </a:moveTo>
                  <a:cubicBezTo>
                    <a:pt x="6964" y="64415"/>
                    <a:pt x="4351" y="33078"/>
                    <a:pt x="0" y="1741"/>
                  </a:cubicBezTo>
                  <a:lnTo>
                    <a:pt x="15668" y="0"/>
                  </a:lnTo>
                  <a:cubicBezTo>
                    <a:pt x="19151" y="31337"/>
                    <a:pt x="22632" y="63545"/>
                    <a:pt x="24373" y="94882"/>
                  </a:cubicBezTo>
                  <a:lnTo>
                    <a:pt x="8704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4" name="Freeform: Shape 4323">
              <a:extLst>
                <a:ext uri="{FF2B5EF4-FFF2-40B4-BE49-F238E27FC236}">
                  <a16:creationId xmlns:a16="http://schemas.microsoft.com/office/drawing/2014/main" id="{9DBF13DF-70B4-F590-DF21-2E0743A11673}"/>
                </a:ext>
              </a:extLst>
            </p:cNvPr>
            <p:cNvSpPr/>
            <p:nvPr/>
          </p:nvSpPr>
          <p:spPr>
            <a:xfrm>
              <a:off x="35269114" y="2829340"/>
              <a:ext cx="34819" cy="96107"/>
            </a:xfrm>
            <a:custGeom>
              <a:avLst/>
              <a:gdLst>
                <a:gd name="connsiteX0" fmla="*/ 19151 w 34819"/>
                <a:gd name="connsiteY0" fmla="*/ 95752 h 95752"/>
                <a:gd name="connsiteX1" fmla="*/ 0 w 34819"/>
                <a:gd name="connsiteY1" fmla="*/ 3482 h 95752"/>
                <a:gd name="connsiteX2" fmla="*/ 15669 w 34819"/>
                <a:gd name="connsiteY2" fmla="*/ 0 h 95752"/>
                <a:gd name="connsiteX3" fmla="*/ 34820 w 34819"/>
                <a:gd name="connsiteY3" fmla="*/ 93141 h 95752"/>
                <a:gd name="connsiteX4" fmla="*/ 19151 w 34819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19" h="95752">
                  <a:moveTo>
                    <a:pt x="19151" y="95752"/>
                  </a:moveTo>
                  <a:cubicBezTo>
                    <a:pt x="13928" y="65286"/>
                    <a:pt x="6964" y="33948"/>
                    <a:pt x="0" y="3482"/>
                  </a:cubicBezTo>
                  <a:lnTo>
                    <a:pt x="15669" y="0"/>
                  </a:lnTo>
                  <a:cubicBezTo>
                    <a:pt x="22633" y="30467"/>
                    <a:pt x="29597" y="61804"/>
                    <a:pt x="34820" y="93141"/>
                  </a:cubicBezTo>
                  <a:lnTo>
                    <a:pt x="19151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5" name="Freeform: Shape 4324">
              <a:extLst>
                <a:ext uri="{FF2B5EF4-FFF2-40B4-BE49-F238E27FC236}">
                  <a16:creationId xmlns:a16="http://schemas.microsoft.com/office/drawing/2014/main" id="{0A384679-EF5E-C0E9-2469-118227462E7E}"/>
                </a:ext>
              </a:extLst>
            </p:cNvPr>
            <p:cNvSpPr/>
            <p:nvPr/>
          </p:nvSpPr>
          <p:spPr>
            <a:xfrm>
              <a:off x="35215145" y="2646738"/>
              <a:ext cx="44393" cy="95232"/>
            </a:xfrm>
            <a:custGeom>
              <a:avLst/>
              <a:gdLst>
                <a:gd name="connsiteX0" fmla="*/ 29596 w 44393"/>
                <a:gd name="connsiteY0" fmla="*/ 94882 h 94881"/>
                <a:gd name="connsiteX1" fmla="*/ 0 w 44393"/>
                <a:gd name="connsiteY1" fmla="*/ 5223 h 94881"/>
                <a:gd name="connsiteX2" fmla="*/ 14798 w 44393"/>
                <a:gd name="connsiteY2" fmla="*/ 0 h 94881"/>
                <a:gd name="connsiteX3" fmla="*/ 44394 w 44393"/>
                <a:gd name="connsiteY3" fmla="*/ 90529 h 94881"/>
                <a:gd name="connsiteX4" fmla="*/ 29596 w 44393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393" h="94881">
                  <a:moveTo>
                    <a:pt x="29596" y="94882"/>
                  </a:moveTo>
                  <a:cubicBezTo>
                    <a:pt x="20892" y="64415"/>
                    <a:pt x="10445" y="34819"/>
                    <a:pt x="0" y="5223"/>
                  </a:cubicBezTo>
                  <a:lnTo>
                    <a:pt x="14798" y="0"/>
                  </a:lnTo>
                  <a:cubicBezTo>
                    <a:pt x="25243" y="29596"/>
                    <a:pt x="35690" y="60063"/>
                    <a:pt x="44394" y="90529"/>
                  </a:cubicBezTo>
                  <a:lnTo>
                    <a:pt x="29596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6" name="Freeform: Shape 4325">
              <a:extLst>
                <a:ext uri="{FF2B5EF4-FFF2-40B4-BE49-F238E27FC236}">
                  <a16:creationId xmlns:a16="http://schemas.microsoft.com/office/drawing/2014/main" id="{E820FC77-6A87-A21B-B618-D0C42780AD4B}"/>
                </a:ext>
              </a:extLst>
            </p:cNvPr>
            <p:cNvSpPr/>
            <p:nvPr/>
          </p:nvSpPr>
          <p:spPr>
            <a:xfrm>
              <a:off x="35142025" y="2470250"/>
              <a:ext cx="53969" cy="93485"/>
            </a:xfrm>
            <a:custGeom>
              <a:avLst/>
              <a:gdLst>
                <a:gd name="connsiteX0" fmla="*/ 39171 w 53969"/>
                <a:gd name="connsiteY0" fmla="*/ 93141 h 93140"/>
                <a:gd name="connsiteX1" fmla="*/ 0 w 53969"/>
                <a:gd name="connsiteY1" fmla="*/ 6964 h 93140"/>
                <a:gd name="connsiteX2" fmla="*/ 13928 w 53969"/>
                <a:gd name="connsiteY2" fmla="*/ 0 h 93140"/>
                <a:gd name="connsiteX3" fmla="*/ 53969 w 53969"/>
                <a:gd name="connsiteY3" fmla="*/ 87048 h 93140"/>
                <a:gd name="connsiteX4" fmla="*/ 39171 w 53969"/>
                <a:gd name="connsiteY4" fmla="*/ 93141 h 9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69" h="93140">
                  <a:moveTo>
                    <a:pt x="39171" y="93141"/>
                  </a:moveTo>
                  <a:cubicBezTo>
                    <a:pt x="26985" y="64415"/>
                    <a:pt x="13928" y="35689"/>
                    <a:pt x="0" y="6964"/>
                  </a:cubicBezTo>
                  <a:lnTo>
                    <a:pt x="13928" y="0"/>
                  </a:lnTo>
                  <a:cubicBezTo>
                    <a:pt x="27855" y="28726"/>
                    <a:pt x="40912" y="57451"/>
                    <a:pt x="53969" y="87048"/>
                  </a:cubicBezTo>
                  <a:lnTo>
                    <a:pt x="39171" y="9314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7" name="Freeform: Shape 4326">
              <a:extLst>
                <a:ext uri="{FF2B5EF4-FFF2-40B4-BE49-F238E27FC236}">
                  <a16:creationId xmlns:a16="http://schemas.microsoft.com/office/drawing/2014/main" id="{4C3C17E0-96DC-46CB-CE6C-03F12B120FC8}"/>
                </a:ext>
              </a:extLst>
            </p:cNvPr>
            <p:cNvSpPr/>
            <p:nvPr/>
          </p:nvSpPr>
          <p:spPr>
            <a:xfrm>
              <a:off x="35048884" y="2303374"/>
              <a:ext cx="61804" cy="89990"/>
            </a:xfrm>
            <a:custGeom>
              <a:avLst/>
              <a:gdLst>
                <a:gd name="connsiteX0" fmla="*/ 48746 w 61804"/>
                <a:gd name="connsiteY0" fmla="*/ 89659 h 89658"/>
                <a:gd name="connsiteX1" fmla="*/ 0 w 61804"/>
                <a:gd name="connsiteY1" fmla="*/ 8705 h 89658"/>
                <a:gd name="connsiteX2" fmla="*/ 13058 w 61804"/>
                <a:gd name="connsiteY2" fmla="*/ 0 h 89658"/>
                <a:gd name="connsiteX3" fmla="*/ 61804 w 61804"/>
                <a:gd name="connsiteY3" fmla="*/ 81825 h 89658"/>
                <a:gd name="connsiteX4" fmla="*/ 47876 w 61804"/>
                <a:gd name="connsiteY4" fmla="*/ 89659 h 8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804" h="89658">
                  <a:moveTo>
                    <a:pt x="48746" y="89659"/>
                  </a:moveTo>
                  <a:cubicBezTo>
                    <a:pt x="33078" y="62674"/>
                    <a:pt x="16539" y="34819"/>
                    <a:pt x="0" y="8705"/>
                  </a:cubicBezTo>
                  <a:lnTo>
                    <a:pt x="13058" y="0"/>
                  </a:lnTo>
                  <a:cubicBezTo>
                    <a:pt x="30467" y="26985"/>
                    <a:pt x="47006" y="53969"/>
                    <a:pt x="61804" y="81825"/>
                  </a:cubicBezTo>
                  <a:lnTo>
                    <a:pt x="47876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8" name="Freeform: Shape 4327">
              <a:extLst>
                <a:ext uri="{FF2B5EF4-FFF2-40B4-BE49-F238E27FC236}">
                  <a16:creationId xmlns:a16="http://schemas.microsoft.com/office/drawing/2014/main" id="{CFABB394-4844-2BEA-54E6-87FE7B04F5FD}"/>
                </a:ext>
              </a:extLst>
            </p:cNvPr>
            <p:cNvSpPr/>
            <p:nvPr/>
          </p:nvSpPr>
          <p:spPr>
            <a:xfrm>
              <a:off x="34938334" y="2149603"/>
              <a:ext cx="70508" cy="85622"/>
            </a:xfrm>
            <a:custGeom>
              <a:avLst/>
              <a:gdLst>
                <a:gd name="connsiteX0" fmla="*/ 57450 w 70508"/>
                <a:gd name="connsiteY0" fmla="*/ 84436 h 85306"/>
                <a:gd name="connsiteX1" fmla="*/ 0 w 70508"/>
                <a:gd name="connsiteY1" fmla="*/ 9575 h 85306"/>
                <a:gd name="connsiteX2" fmla="*/ 12187 w 70508"/>
                <a:gd name="connsiteY2" fmla="*/ 0 h 85306"/>
                <a:gd name="connsiteX3" fmla="*/ 70508 w 70508"/>
                <a:gd name="connsiteY3" fmla="*/ 75731 h 85306"/>
                <a:gd name="connsiteX4" fmla="*/ 57450 w 70508"/>
                <a:gd name="connsiteY4" fmla="*/ 85307 h 85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508" h="85306">
                  <a:moveTo>
                    <a:pt x="57450" y="84436"/>
                  </a:moveTo>
                  <a:cubicBezTo>
                    <a:pt x="39171" y="59192"/>
                    <a:pt x="20021" y="33949"/>
                    <a:pt x="0" y="9575"/>
                  </a:cubicBezTo>
                  <a:lnTo>
                    <a:pt x="12187" y="0"/>
                  </a:lnTo>
                  <a:cubicBezTo>
                    <a:pt x="32207" y="24373"/>
                    <a:pt x="51358" y="49617"/>
                    <a:pt x="70508" y="75731"/>
                  </a:cubicBezTo>
                  <a:lnTo>
                    <a:pt x="57450" y="853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29" name="Freeform: Shape 4328">
              <a:extLst>
                <a:ext uri="{FF2B5EF4-FFF2-40B4-BE49-F238E27FC236}">
                  <a16:creationId xmlns:a16="http://schemas.microsoft.com/office/drawing/2014/main" id="{E2F8570A-6CCF-9D7B-7B2A-7B2165D39E02}"/>
                </a:ext>
              </a:extLst>
            </p:cNvPr>
            <p:cNvSpPr/>
            <p:nvPr/>
          </p:nvSpPr>
          <p:spPr>
            <a:xfrm>
              <a:off x="34811244" y="2008064"/>
              <a:ext cx="77472" cy="79506"/>
            </a:xfrm>
            <a:custGeom>
              <a:avLst/>
              <a:gdLst>
                <a:gd name="connsiteX0" fmla="*/ 65286 w 77472"/>
                <a:gd name="connsiteY0" fmla="*/ 79213 h 79213"/>
                <a:gd name="connsiteX1" fmla="*/ 0 w 77472"/>
                <a:gd name="connsiteY1" fmla="*/ 11316 h 79213"/>
                <a:gd name="connsiteX2" fmla="*/ 11317 w 77472"/>
                <a:gd name="connsiteY2" fmla="*/ 0 h 79213"/>
                <a:gd name="connsiteX3" fmla="*/ 77472 w 77472"/>
                <a:gd name="connsiteY3" fmla="*/ 68768 h 79213"/>
                <a:gd name="connsiteX4" fmla="*/ 66156 w 77472"/>
                <a:gd name="connsiteY4" fmla="*/ 79213 h 79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472" h="79213">
                  <a:moveTo>
                    <a:pt x="65286" y="79213"/>
                  </a:moveTo>
                  <a:cubicBezTo>
                    <a:pt x="44394" y="55710"/>
                    <a:pt x="21762" y="33078"/>
                    <a:pt x="0" y="11316"/>
                  </a:cubicBezTo>
                  <a:lnTo>
                    <a:pt x="11317" y="0"/>
                  </a:lnTo>
                  <a:cubicBezTo>
                    <a:pt x="33948" y="21762"/>
                    <a:pt x="55710" y="45265"/>
                    <a:pt x="77472" y="68768"/>
                  </a:cubicBezTo>
                  <a:lnTo>
                    <a:pt x="66156" y="7921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0" name="Freeform: Shape 4329">
              <a:extLst>
                <a:ext uri="{FF2B5EF4-FFF2-40B4-BE49-F238E27FC236}">
                  <a16:creationId xmlns:a16="http://schemas.microsoft.com/office/drawing/2014/main" id="{9A3C8519-D3CD-7027-3A57-4BE9BA8FE583}"/>
                </a:ext>
              </a:extLst>
            </p:cNvPr>
            <p:cNvSpPr/>
            <p:nvPr/>
          </p:nvSpPr>
          <p:spPr>
            <a:xfrm>
              <a:off x="34670228" y="1883125"/>
              <a:ext cx="82694" cy="73390"/>
            </a:xfrm>
            <a:custGeom>
              <a:avLst/>
              <a:gdLst>
                <a:gd name="connsiteX0" fmla="*/ 72250 w 82694"/>
                <a:gd name="connsiteY0" fmla="*/ 72249 h 73119"/>
                <a:gd name="connsiteX1" fmla="*/ 0 w 82694"/>
                <a:gd name="connsiteY1" fmla="*/ 12187 h 73119"/>
                <a:gd name="connsiteX2" fmla="*/ 9575 w 82694"/>
                <a:gd name="connsiteY2" fmla="*/ 0 h 73119"/>
                <a:gd name="connsiteX3" fmla="*/ 82695 w 82694"/>
                <a:gd name="connsiteY3" fmla="*/ 60933 h 73119"/>
                <a:gd name="connsiteX4" fmla="*/ 72250 w 82694"/>
                <a:gd name="connsiteY4" fmla="*/ 73120 h 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94" h="73119">
                  <a:moveTo>
                    <a:pt x="72250" y="72249"/>
                  </a:moveTo>
                  <a:cubicBezTo>
                    <a:pt x="48746" y="51358"/>
                    <a:pt x="24373" y="31337"/>
                    <a:pt x="0" y="12187"/>
                  </a:cubicBezTo>
                  <a:lnTo>
                    <a:pt x="9575" y="0"/>
                  </a:lnTo>
                  <a:cubicBezTo>
                    <a:pt x="34818" y="19150"/>
                    <a:pt x="59192" y="40042"/>
                    <a:pt x="82695" y="60933"/>
                  </a:cubicBezTo>
                  <a:lnTo>
                    <a:pt x="72250" y="731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1" name="Freeform: Shape 4330">
              <a:extLst>
                <a:ext uri="{FF2B5EF4-FFF2-40B4-BE49-F238E27FC236}">
                  <a16:creationId xmlns:a16="http://schemas.microsoft.com/office/drawing/2014/main" id="{280992E3-81A6-F3CD-153E-BFCB08AEE00B}"/>
                </a:ext>
              </a:extLst>
            </p:cNvPr>
            <p:cNvSpPr/>
            <p:nvPr/>
          </p:nvSpPr>
          <p:spPr>
            <a:xfrm>
              <a:off x="32565418" y="1851672"/>
              <a:ext cx="84436" cy="71642"/>
            </a:xfrm>
            <a:custGeom>
              <a:avLst/>
              <a:gdLst>
                <a:gd name="connsiteX0" fmla="*/ 10447 w 84436"/>
                <a:gd name="connsiteY0" fmla="*/ 70509 h 71378"/>
                <a:gd name="connsiteX1" fmla="*/ 0 w 84436"/>
                <a:gd name="connsiteY1" fmla="*/ 58322 h 71378"/>
                <a:gd name="connsiteX2" fmla="*/ 74861 w 84436"/>
                <a:gd name="connsiteY2" fmla="*/ 0 h 71378"/>
                <a:gd name="connsiteX3" fmla="*/ 84436 w 84436"/>
                <a:gd name="connsiteY3" fmla="*/ 13057 h 71378"/>
                <a:gd name="connsiteX4" fmla="*/ 10447 w 84436"/>
                <a:gd name="connsiteY4" fmla="*/ 71379 h 71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436" h="71378">
                  <a:moveTo>
                    <a:pt x="10447" y="70509"/>
                  </a:moveTo>
                  <a:lnTo>
                    <a:pt x="0" y="58322"/>
                  </a:lnTo>
                  <a:cubicBezTo>
                    <a:pt x="24373" y="38301"/>
                    <a:pt x="49618" y="18280"/>
                    <a:pt x="74861" y="0"/>
                  </a:cubicBezTo>
                  <a:lnTo>
                    <a:pt x="84436" y="13057"/>
                  </a:lnTo>
                  <a:cubicBezTo>
                    <a:pt x="59193" y="31337"/>
                    <a:pt x="33948" y="51358"/>
                    <a:pt x="10447" y="7137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2" name="Freeform: Shape 4331">
              <a:extLst>
                <a:ext uri="{FF2B5EF4-FFF2-40B4-BE49-F238E27FC236}">
                  <a16:creationId xmlns:a16="http://schemas.microsoft.com/office/drawing/2014/main" id="{A9C07E69-245B-97EC-0DB3-1FB0BE663911}"/>
                </a:ext>
              </a:extLst>
            </p:cNvPr>
            <p:cNvSpPr/>
            <p:nvPr/>
          </p:nvSpPr>
          <p:spPr>
            <a:xfrm>
              <a:off x="34514412" y="1773912"/>
              <a:ext cx="87918" cy="65527"/>
            </a:xfrm>
            <a:custGeom>
              <a:avLst/>
              <a:gdLst>
                <a:gd name="connsiteX0" fmla="*/ 79214 w 87918"/>
                <a:gd name="connsiteY0" fmla="*/ 64415 h 65285"/>
                <a:gd name="connsiteX1" fmla="*/ 0 w 87918"/>
                <a:gd name="connsiteY1" fmla="*/ 13057 h 65285"/>
                <a:gd name="connsiteX2" fmla="*/ 8705 w 87918"/>
                <a:gd name="connsiteY2" fmla="*/ 0 h 65285"/>
                <a:gd name="connsiteX3" fmla="*/ 87919 w 87918"/>
                <a:gd name="connsiteY3" fmla="*/ 52228 h 65285"/>
                <a:gd name="connsiteX4" fmla="*/ 79214 w 87918"/>
                <a:gd name="connsiteY4" fmla="*/ 65286 h 6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918" h="65285">
                  <a:moveTo>
                    <a:pt x="79214" y="64415"/>
                  </a:moveTo>
                  <a:cubicBezTo>
                    <a:pt x="53099" y="46135"/>
                    <a:pt x="26985" y="29596"/>
                    <a:pt x="0" y="13057"/>
                  </a:cubicBezTo>
                  <a:lnTo>
                    <a:pt x="8705" y="0"/>
                  </a:lnTo>
                  <a:cubicBezTo>
                    <a:pt x="35690" y="16539"/>
                    <a:pt x="62674" y="33949"/>
                    <a:pt x="87919" y="52228"/>
                  </a:cubicBezTo>
                  <a:lnTo>
                    <a:pt x="79214" y="6528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3" name="Freeform: Shape 4332">
              <a:extLst>
                <a:ext uri="{FF2B5EF4-FFF2-40B4-BE49-F238E27FC236}">
                  <a16:creationId xmlns:a16="http://schemas.microsoft.com/office/drawing/2014/main" id="{095778B9-13C2-1138-540D-9B80960D0457}"/>
                </a:ext>
              </a:extLst>
            </p:cNvPr>
            <p:cNvSpPr/>
            <p:nvPr/>
          </p:nvSpPr>
          <p:spPr>
            <a:xfrm>
              <a:off x="32719493" y="1747701"/>
              <a:ext cx="88788" cy="63779"/>
            </a:xfrm>
            <a:custGeom>
              <a:avLst/>
              <a:gdLst>
                <a:gd name="connsiteX0" fmla="*/ 8705 w 88788"/>
                <a:gd name="connsiteY0" fmla="*/ 62674 h 63544"/>
                <a:gd name="connsiteX1" fmla="*/ 0 w 88788"/>
                <a:gd name="connsiteY1" fmla="*/ 49617 h 63544"/>
                <a:gd name="connsiteX2" fmla="*/ 80954 w 88788"/>
                <a:gd name="connsiteY2" fmla="*/ 0 h 63544"/>
                <a:gd name="connsiteX3" fmla="*/ 88789 w 88788"/>
                <a:gd name="connsiteY3" fmla="*/ 13928 h 63544"/>
                <a:gd name="connsiteX4" fmla="*/ 8705 w 88788"/>
                <a:gd name="connsiteY4" fmla="*/ 63545 h 6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788" h="63544">
                  <a:moveTo>
                    <a:pt x="8705" y="62674"/>
                  </a:moveTo>
                  <a:lnTo>
                    <a:pt x="0" y="49617"/>
                  </a:lnTo>
                  <a:cubicBezTo>
                    <a:pt x="26115" y="32208"/>
                    <a:pt x="53969" y="15669"/>
                    <a:pt x="80954" y="0"/>
                  </a:cubicBezTo>
                  <a:lnTo>
                    <a:pt x="88789" y="13928"/>
                  </a:lnTo>
                  <a:cubicBezTo>
                    <a:pt x="61803" y="29596"/>
                    <a:pt x="34818" y="46135"/>
                    <a:pt x="8705" y="63545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4" name="Freeform: Shape 4333">
              <a:extLst>
                <a:ext uri="{FF2B5EF4-FFF2-40B4-BE49-F238E27FC236}">
                  <a16:creationId xmlns:a16="http://schemas.microsoft.com/office/drawing/2014/main" id="{440A5A23-BF5B-8330-D4C0-3ACC9BDA414A}"/>
                </a:ext>
              </a:extLst>
            </p:cNvPr>
            <p:cNvSpPr/>
            <p:nvPr/>
          </p:nvSpPr>
          <p:spPr>
            <a:xfrm>
              <a:off x="34349022" y="1683048"/>
              <a:ext cx="91400" cy="56790"/>
            </a:xfrm>
            <a:custGeom>
              <a:avLst/>
              <a:gdLst>
                <a:gd name="connsiteX0" fmla="*/ 84436 w 91400"/>
                <a:gd name="connsiteY0" fmla="*/ 56581 h 56580"/>
                <a:gd name="connsiteX1" fmla="*/ 0 w 91400"/>
                <a:gd name="connsiteY1" fmla="*/ 13928 h 56580"/>
                <a:gd name="connsiteX2" fmla="*/ 6964 w 91400"/>
                <a:gd name="connsiteY2" fmla="*/ 0 h 56580"/>
                <a:gd name="connsiteX3" fmla="*/ 91400 w 91400"/>
                <a:gd name="connsiteY3" fmla="*/ 42653 h 56580"/>
                <a:gd name="connsiteX4" fmla="*/ 83565 w 91400"/>
                <a:gd name="connsiteY4" fmla="*/ 56581 h 56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00" h="56580">
                  <a:moveTo>
                    <a:pt x="84436" y="56581"/>
                  </a:moveTo>
                  <a:cubicBezTo>
                    <a:pt x="56580" y="41783"/>
                    <a:pt x="28726" y="27855"/>
                    <a:pt x="0" y="13928"/>
                  </a:cubicBezTo>
                  <a:lnTo>
                    <a:pt x="6964" y="0"/>
                  </a:lnTo>
                  <a:cubicBezTo>
                    <a:pt x="35690" y="13057"/>
                    <a:pt x="64414" y="27855"/>
                    <a:pt x="91400" y="42653"/>
                  </a:cubicBezTo>
                  <a:lnTo>
                    <a:pt x="83565" y="5658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5" name="Freeform: Shape 4334">
              <a:extLst>
                <a:ext uri="{FF2B5EF4-FFF2-40B4-BE49-F238E27FC236}">
                  <a16:creationId xmlns:a16="http://schemas.microsoft.com/office/drawing/2014/main" id="{07689170-5253-02D6-CE27-C9FEC63874D0}"/>
                </a:ext>
              </a:extLst>
            </p:cNvPr>
            <p:cNvSpPr/>
            <p:nvPr/>
          </p:nvSpPr>
          <p:spPr>
            <a:xfrm>
              <a:off x="32884882" y="1662080"/>
              <a:ext cx="92270" cy="55042"/>
            </a:xfrm>
            <a:custGeom>
              <a:avLst/>
              <a:gdLst>
                <a:gd name="connsiteX0" fmla="*/ 6964 w 92270"/>
                <a:gd name="connsiteY0" fmla="*/ 53969 h 54839"/>
                <a:gd name="connsiteX1" fmla="*/ 0 w 92270"/>
                <a:gd name="connsiteY1" fmla="*/ 40042 h 54839"/>
                <a:gd name="connsiteX2" fmla="*/ 86178 w 92270"/>
                <a:gd name="connsiteY2" fmla="*/ 0 h 54839"/>
                <a:gd name="connsiteX3" fmla="*/ 92270 w 92270"/>
                <a:gd name="connsiteY3" fmla="*/ 14798 h 54839"/>
                <a:gd name="connsiteX4" fmla="*/ 6964 w 92270"/>
                <a:gd name="connsiteY4" fmla="*/ 54840 h 5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270" h="54839">
                  <a:moveTo>
                    <a:pt x="6964" y="53969"/>
                  </a:moveTo>
                  <a:lnTo>
                    <a:pt x="0" y="40042"/>
                  </a:lnTo>
                  <a:cubicBezTo>
                    <a:pt x="27856" y="26114"/>
                    <a:pt x="57452" y="12187"/>
                    <a:pt x="86178" y="0"/>
                  </a:cubicBezTo>
                  <a:lnTo>
                    <a:pt x="92270" y="14798"/>
                  </a:lnTo>
                  <a:cubicBezTo>
                    <a:pt x="63546" y="26985"/>
                    <a:pt x="34820" y="40912"/>
                    <a:pt x="6964" y="54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6" name="Freeform: Shape 4335">
              <a:extLst>
                <a:ext uri="{FF2B5EF4-FFF2-40B4-BE49-F238E27FC236}">
                  <a16:creationId xmlns:a16="http://schemas.microsoft.com/office/drawing/2014/main" id="{969AECFA-2168-6DB5-9BCA-619491D4FDE8}"/>
                </a:ext>
              </a:extLst>
            </p:cNvPr>
            <p:cNvSpPr/>
            <p:nvPr/>
          </p:nvSpPr>
          <p:spPr>
            <a:xfrm>
              <a:off x="34174056" y="1612279"/>
              <a:ext cx="94882" cy="48053"/>
            </a:xfrm>
            <a:custGeom>
              <a:avLst/>
              <a:gdLst>
                <a:gd name="connsiteX0" fmla="*/ 88789 w 94882"/>
                <a:gd name="connsiteY0" fmla="*/ 47006 h 47876"/>
                <a:gd name="connsiteX1" fmla="*/ 0 w 94882"/>
                <a:gd name="connsiteY1" fmla="*/ 14798 h 47876"/>
                <a:gd name="connsiteX2" fmla="*/ 5224 w 94882"/>
                <a:gd name="connsiteY2" fmla="*/ 0 h 47876"/>
                <a:gd name="connsiteX3" fmla="*/ 94883 w 94882"/>
                <a:gd name="connsiteY3" fmla="*/ 33078 h 47876"/>
                <a:gd name="connsiteX4" fmla="*/ 88789 w 94882"/>
                <a:gd name="connsiteY4" fmla="*/ 47876 h 47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47876">
                  <a:moveTo>
                    <a:pt x="88789" y="47006"/>
                  </a:moveTo>
                  <a:cubicBezTo>
                    <a:pt x="60063" y="35689"/>
                    <a:pt x="29597" y="24373"/>
                    <a:pt x="0" y="14798"/>
                  </a:cubicBezTo>
                  <a:lnTo>
                    <a:pt x="5224" y="0"/>
                  </a:lnTo>
                  <a:cubicBezTo>
                    <a:pt x="34820" y="10446"/>
                    <a:pt x="65286" y="20891"/>
                    <a:pt x="94883" y="33078"/>
                  </a:cubicBezTo>
                  <a:lnTo>
                    <a:pt x="88789" y="4787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7" name="Freeform: Shape 4336">
              <a:extLst>
                <a:ext uri="{FF2B5EF4-FFF2-40B4-BE49-F238E27FC236}">
                  <a16:creationId xmlns:a16="http://schemas.microsoft.com/office/drawing/2014/main" id="{F10E52B7-E3FD-AEEE-9F7A-10EC59A16F3C}"/>
                </a:ext>
              </a:extLst>
            </p:cNvPr>
            <p:cNvSpPr/>
            <p:nvPr/>
          </p:nvSpPr>
          <p:spPr>
            <a:xfrm>
              <a:off x="33059849" y="1595679"/>
              <a:ext cx="94881" cy="45432"/>
            </a:xfrm>
            <a:custGeom>
              <a:avLst/>
              <a:gdLst>
                <a:gd name="connsiteX0" fmla="*/ 5223 w 94881"/>
                <a:gd name="connsiteY0" fmla="*/ 45265 h 45264"/>
                <a:gd name="connsiteX1" fmla="*/ 0 w 94881"/>
                <a:gd name="connsiteY1" fmla="*/ 30467 h 45264"/>
                <a:gd name="connsiteX2" fmla="*/ 90529 w 94881"/>
                <a:gd name="connsiteY2" fmla="*/ 0 h 45264"/>
                <a:gd name="connsiteX3" fmla="*/ 94881 w 94881"/>
                <a:gd name="connsiteY3" fmla="*/ 14798 h 45264"/>
                <a:gd name="connsiteX4" fmla="*/ 5223 w 94881"/>
                <a:gd name="connsiteY4" fmla="*/ 44394 h 4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45264">
                  <a:moveTo>
                    <a:pt x="5223" y="45265"/>
                  </a:moveTo>
                  <a:lnTo>
                    <a:pt x="0" y="30467"/>
                  </a:lnTo>
                  <a:cubicBezTo>
                    <a:pt x="29596" y="19150"/>
                    <a:pt x="60063" y="9575"/>
                    <a:pt x="90529" y="0"/>
                  </a:cubicBezTo>
                  <a:lnTo>
                    <a:pt x="94881" y="14798"/>
                  </a:lnTo>
                  <a:cubicBezTo>
                    <a:pt x="65286" y="23503"/>
                    <a:pt x="34818" y="33949"/>
                    <a:pt x="5223" y="44394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8" name="Freeform: Shape 4337">
              <a:extLst>
                <a:ext uri="{FF2B5EF4-FFF2-40B4-BE49-F238E27FC236}">
                  <a16:creationId xmlns:a16="http://schemas.microsoft.com/office/drawing/2014/main" id="{689C5C24-AE3C-8B92-03B8-B9EEC30210E3}"/>
                </a:ext>
              </a:extLst>
            </p:cNvPr>
            <p:cNvSpPr/>
            <p:nvPr/>
          </p:nvSpPr>
          <p:spPr>
            <a:xfrm>
              <a:off x="33992998" y="1560731"/>
              <a:ext cx="95751" cy="38442"/>
            </a:xfrm>
            <a:custGeom>
              <a:avLst/>
              <a:gdLst>
                <a:gd name="connsiteX0" fmla="*/ 91399 w 95751"/>
                <a:gd name="connsiteY0" fmla="*/ 38301 h 38300"/>
                <a:gd name="connsiteX1" fmla="*/ 0 w 95751"/>
                <a:gd name="connsiteY1" fmla="*/ 15669 h 38300"/>
                <a:gd name="connsiteX2" fmla="*/ 3481 w 95751"/>
                <a:gd name="connsiteY2" fmla="*/ 0 h 38300"/>
                <a:gd name="connsiteX3" fmla="*/ 95751 w 95751"/>
                <a:gd name="connsiteY3" fmla="*/ 22632 h 38300"/>
                <a:gd name="connsiteX4" fmla="*/ 91399 w 95751"/>
                <a:gd name="connsiteY4" fmla="*/ 38301 h 38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1" h="38300">
                  <a:moveTo>
                    <a:pt x="91399" y="38301"/>
                  </a:moveTo>
                  <a:cubicBezTo>
                    <a:pt x="60933" y="29596"/>
                    <a:pt x="30466" y="22632"/>
                    <a:pt x="0" y="15669"/>
                  </a:cubicBezTo>
                  <a:lnTo>
                    <a:pt x="3481" y="0"/>
                  </a:lnTo>
                  <a:cubicBezTo>
                    <a:pt x="33948" y="6964"/>
                    <a:pt x="65286" y="13928"/>
                    <a:pt x="95751" y="22632"/>
                  </a:cubicBezTo>
                  <a:lnTo>
                    <a:pt x="91399" y="3830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39" name="Freeform: Shape 4338">
              <a:extLst>
                <a:ext uri="{FF2B5EF4-FFF2-40B4-BE49-F238E27FC236}">
                  <a16:creationId xmlns:a16="http://schemas.microsoft.com/office/drawing/2014/main" id="{71B9EE2C-9C92-1930-DCCF-6FB0A719A29D}"/>
                </a:ext>
              </a:extLst>
            </p:cNvPr>
            <p:cNvSpPr/>
            <p:nvPr/>
          </p:nvSpPr>
          <p:spPr>
            <a:xfrm>
              <a:off x="33241778" y="1550246"/>
              <a:ext cx="95752" cy="35821"/>
            </a:xfrm>
            <a:custGeom>
              <a:avLst/>
              <a:gdLst>
                <a:gd name="connsiteX0" fmla="*/ 3481 w 95752"/>
                <a:gd name="connsiteY0" fmla="*/ 35689 h 35689"/>
                <a:gd name="connsiteX1" fmla="*/ 0 w 95752"/>
                <a:gd name="connsiteY1" fmla="*/ 20021 h 35689"/>
                <a:gd name="connsiteX2" fmla="*/ 93140 w 95752"/>
                <a:gd name="connsiteY2" fmla="*/ 0 h 35689"/>
                <a:gd name="connsiteX3" fmla="*/ 95753 w 95752"/>
                <a:gd name="connsiteY3" fmla="*/ 15669 h 35689"/>
                <a:gd name="connsiteX4" fmla="*/ 3481 w 95752"/>
                <a:gd name="connsiteY4" fmla="*/ 34819 h 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5689">
                  <a:moveTo>
                    <a:pt x="3481" y="35689"/>
                  </a:moveTo>
                  <a:lnTo>
                    <a:pt x="0" y="20021"/>
                  </a:lnTo>
                  <a:cubicBezTo>
                    <a:pt x="30467" y="12187"/>
                    <a:pt x="61803" y="6093"/>
                    <a:pt x="93140" y="0"/>
                  </a:cubicBezTo>
                  <a:lnTo>
                    <a:pt x="95753" y="15669"/>
                  </a:lnTo>
                  <a:cubicBezTo>
                    <a:pt x="65286" y="20891"/>
                    <a:pt x="33948" y="27855"/>
                    <a:pt x="3481" y="3481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0" name="Freeform: Shape 4339">
              <a:extLst>
                <a:ext uri="{FF2B5EF4-FFF2-40B4-BE49-F238E27FC236}">
                  <a16:creationId xmlns:a16="http://schemas.microsoft.com/office/drawing/2014/main" id="{E299AE36-48DC-DCF0-ACD3-757ED06500D5}"/>
                </a:ext>
              </a:extLst>
            </p:cNvPr>
            <p:cNvSpPr/>
            <p:nvPr/>
          </p:nvSpPr>
          <p:spPr>
            <a:xfrm>
              <a:off x="33807586" y="1531898"/>
              <a:ext cx="95752" cy="27958"/>
            </a:xfrm>
            <a:custGeom>
              <a:avLst/>
              <a:gdLst>
                <a:gd name="connsiteX0" fmla="*/ 93140 w 95752"/>
                <a:gd name="connsiteY0" fmla="*/ 27855 h 27855"/>
                <a:gd name="connsiteX1" fmla="*/ 0 w 95752"/>
                <a:gd name="connsiteY1" fmla="*/ 15669 h 27855"/>
                <a:gd name="connsiteX2" fmla="*/ 1741 w 95752"/>
                <a:gd name="connsiteY2" fmla="*/ 0 h 27855"/>
                <a:gd name="connsiteX3" fmla="*/ 95753 w 95752"/>
                <a:gd name="connsiteY3" fmla="*/ 12187 h 27855"/>
                <a:gd name="connsiteX4" fmla="*/ 93140 w 95752"/>
                <a:gd name="connsiteY4" fmla="*/ 27855 h 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27855">
                  <a:moveTo>
                    <a:pt x="93140" y="27855"/>
                  </a:moveTo>
                  <a:cubicBezTo>
                    <a:pt x="61803" y="22632"/>
                    <a:pt x="30467" y="19150"/>
                    <a:pt x="0" y="15669"/>
                  </a:cubicBezTo>
                  <a:lnTo>
                    <a:pt x="1741" y="0"/>
                  </a:lnTo>
                  <a:cubicBezTo>
                    <a:pt x="33078" y="3482"/>
                    <a:pt x="65286" y="6964"/>
                    <a:pt x="95753" y="12187"/>
                  </a:cubicBezTo>
                  <a:lnTo>
                    <a:pt x="93140" y="278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1" name="Freeform: Shape 4340">
              <a:extLst>
                <a:ext uri="{FF2B5EF4-FFF2-40B4-BE49-F238E27FC236}">
                  <a16:creationId xmlns:a16="http://schemas.microsoft.com/office/drawing/2014/main" id="{4AE344FC-46E7-AE79-7E5F-DEDC616EE0AC}"/>
                </a:ext>
              </a:extLst>
            </p:cNvPr>
            <p:cNvSpPr/>
            <p:nvPr/>
          </p:nvSpPr>
          <p:spPr>
            <a:xfrm>
              <a:off x="33428929" y="1528403"/>
              <a:ext cx="94882" cy="24463"/>
            </a:xfrm>
            <a:custGeom>
              <a:avLst/>
              <a:gdLst>
                <a:gd name="connsiteX0" fmla="*/ 1741 w 94882"/>
                <a:gd name="connsiteY0" fmla="*/ 24373 h 24373"/>
                <a:gd name="connsiteX1" fmla="*/ 0 w 94882"/>
                <a:gd name="connsiteY1" fmla="*/ 8705 h 24373"/>
                <a:gd name="connsiteX2" fmla="*/ 94883 w 94882"/>
                <a:gd name="connsiteY2" fmla="*/ 0 h 24373"/>
                <a:gd name="connsiteX3" fmla="*/ 94883 w 94882"/>
                <a:gd name="connsiteY3" fmla="*/ 15669 h 24373"/>
                <a:gd name="connsiteX4" fmla="*/ 1741 w 94882"/>
                <a:gd name="connsiteY4" fmla="*/ 24373 h 24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24373">
                  <a:moveTo>
                    <a:pt x="1741" y="24373"/>
                  </a:moveTo>
                  <a:lnTo>
                    <a:pt x="0" y="8705"/>
                  </a:lnTo>
                  <a:cubicBezTo>
                    <a:pt x="31337" y="5223"/>
                    <a:pt x="63546" y="1741"/>
                    <a:pt x="94883" y="0"/>
                  </a:cubicBezTo>
                  <a:lnTo>
                    <a:pt x="94883" y="15669"/>
                  </a:lnTo>
                  <a:cubicBezTo>
                    <a:pt x="64416" y="17410"/>
                    <a:pt x="33078" y="20891"/>
                    <a:pt x="1741" y="2437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2" name="Freeform: Shape 4341">
              <a:extLst>
                <a:ext uri="{FF2B5EF4-FFF2-40B4-BE49-F238E27FC236}">
                  <a16:creationId xmlns:a16="http://schemas.microsoft.com/office/drawing/2014/main" id="{7F61EB9D-6599-7AA3-9666-DF6E4FF95087}"/>
                </a:ext>
              </a:extLst>
            </p:cNvPr>
            <p:cNvSpPr/>
            <p:nvPr/>
          </p:nvSpPr>
          <p:spPr>
            <a:xfrm>
              <a:off x="33618694" y="1523161"/>
              <a:ext cx="94881" cy="17473"/>
            </a:xfrm>
            <a:custGeom>
              <a:avLst/>
              <a:gdLst>
                <a:gd name="connsiteX0" fmla="*/ 94011 w 94881"/>
                <a:gd name="connsiteY0" fmla="*/ 17410 h 17409"/>
                <a:gd name="connsiteX1" fmla="*/ 0 w 94881"/>
                <a:gd name="connsiteY1" fmla="*/ 15669 h 17409"/>
                <a:gd name="connsiteX2" fmla="*/ 0 w 94881"/>
                <a:gd name="connsiteY2" fmla="*/ 0 h 17409"/>
                <a:gd name="connsiteX3" fmla="*/ 94881 w 94881"/>
                <a:gd name="connsiteY3" fmla="*/ 1741 h 17409"/>
                <a:gd name="connsiteX4" fmla="*/ 94881 w 94881"/>
                <a:gd name="connsiteY4" fmla="*/ 17410 h 17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17409">
                  <a:moveTo>
                    <a:pt x="94011" y="17410"/>
                  </a:moveTo>
                  <a:cubicBezTo>
                    <a:pt x="62674" y="15669"/>
                    <a:pt x="31337" y="15669"/>
                    <a:pt x="0" y="15669"/>
                  </a:cubicBezTo>
                  <a:lnTo>
                    <a:pt x="0" y="0"/>
                  </a:lnTo>
                  <a:cubicBezTo>
                    <a:pt x="31337" y="0"/>
                    <a:pt x="63544" y="0"/>
                    <a:pt x="94881" y="1741"/>
                  </a:cubicBezTo>
                  <a:lnTo>
                    <a:pt x="94881" y="1741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3" name="Freeform: Shape 4342">
              <a:extLst>
                <a:ext uri="{FF2B5EF4-FFF2-40B4-BE49-F238E27FC236}">
                  <a16:creationId xmlns:a16="http://schemas.microsoft.com/office/drawing/2014/main" id="{B3C3A680-C32C-6D83-DD17-04249D20F855}"/>
                </a:ext>
              </a:extLst>
            </p:cNvPr>
            <p:cNvSpPr/>
            <p:nvPr/>
          </p:nvSpPr>
          <p:spPr>
            <a:xfrm>
              <a:off x="32498391" y="1938168"/>
              <a:ext cx="46136" cy="43684"/>
            </a:xfrm>
            <a:custGeom>
              <a:avLst/>
              <a:gdLst>
                <a:gd name="connsiteX0" fmla="*/ 10447 w 46136"/>
                <a:gd name="connsiteY0" fmla="*/ 42653 h 43523"/>
                <a:gd name="connsiteX1" fmla="*/ 0 w 46136"/>
                <a:gd name="connsiteY1" fmla="*/ 31337 h 43523"/>
                <a:gd name="connsiteX2" fmla="*/ 35690 w 46136"/>
                <a:gd name="connsiteY2" fmla="*/ 0 h 43523"/>
                <a:gd name="connsiteX3" fmla="*/ 46136 w 46136"/>
                <a:gd name="connsiteY3" fmla="*/ 12187 h 43523"/>
                <a:gd name="connsiteX4" fmla="*/ 11317 w 46136"/>
                <a:gd name="connsiteY4" fmla="*/ 43524 h 43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36" h="43523">
                  <a:moveTo>
                    <a:pt x="10447" y="42653"/>
                  </a:moveTo>
                  <a:lnTo>
                    <a:pt x="0" y="31337"/>
                  </a:lnTo>
                  <a:cubicBezTo>
                    <a:pt x="11317" y="20891"/>
                    <a:pt x="23503" y="9575"/>
                    <a:pt x="35690" y="0"/>
                  </a:cubicBezTo>
                  <a:lnTo>
                    <a:pt x="46136" y="12187"/>
                  </a:lnTo>
                  <a:cubicBezTo>
                    <a:pt x="33950" y="22632"/>
                    <a:pt x="22633" y="33078"/>
                    <a:pt x="11317" y="43524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4" name="Freeform: Shape 4343">
              <a:extLst>
                <a:ext uri="{FF2B5EF4-FFF2-40B4-BE49-F238E27FC236}">
                  <a16:creationId xmlns:a16="http://schemas.microsoft.com/office/drawing/2014/main" id="{478F51E7-9FD5-19CD-C38D-AEE05ECB56FD}"/>
                </a:ext>
              </a:extLst>
            </p:cNvPr>
            <p:cNvSpPr/>
            <p:nvPr/>
          </p:nvSpPr>
          <p:spPr>
            <a:xfrm>
              <a:off x="31956085" y="2032527"/>
              <a:ext cx="488336" cy="1049312"/>
            </a:xfrm>
            <a:custGeom>
              <a:avLst/>
              <a:gdLst>
                <a:gd name="connsiteX0" fmla="*/ 15669 w 488336"/>
                <a:gd name="connsiteY0" fmla="*/ 1045441 h 1045440"/>
                <a:gd name="connsiteX1" fmla="*/ 0 w 488336"/>
                <a:gd name="connsiteY1" fmla="*/ 1045441 h 1045440"/>
                <a:gd name="connsiteX2" fmla="*/ 9575 w 488336"/>
                <a:gd name="connsiteY2" fmla="*/ 954911 h 1045440"/>
                <a:gd name="connsiteX3" fmla="*/ 25245 w 488336"/>
                <a:gd name="connsiteY3" fmla="*/ 956652 h 1045440"/>
                <a:gd name="connsiteX4" fmla="*/ 15669 w 488336"/>
                <a:gd name="connsiteY4" fmla="*/ 1045441 h 1045440"/>
                <a:gd name="connsiteX5" fmla="*/ 40042 w 488336"/>
                <a:gd name="connsiteY5" fmla="*/ 867864 h 1045440"/>
                <a:gd name="connsiteX6" fmla="*/ 24373 w 488336"/>
                <a:gd name="connsiteY6" fmla="*/ 865252 h 1045440"/>
                <a:gd name="connsiteX7" fmla="*/ 43524 w 488336"/>
                <a:gd name="connsiteY7" fmla="*/ 777334 h 1045440"/>
                <a:gd name="connsiteX8" fmla="*/ 59193 w 488336"/>
                <a:gd name="connsiteY8" fmla="*/ 780816 h 1045440"/>
                <a:gd name="connsiteX9" fmla="*/ 40042 w 488336"/>
                <a:gd name="connsiteY9" fmla="*/ 867864 h 1045440"/>
                <a:gd name="connsiteX10" fmla="*/ 82695 w 488336"/>
                <a:gd name="connsiteY10" fmla="*/ 694639 h 1045440"/>
                <a:gd name="connsiteX11" fmla="*/ 67897 w 488336"/>
                <a:gd name="connsiteY11" fmla="*/ 690287 h 1045440"/>
                <a:gd name="connsiteX12" fmla="*/ 96623 w 488336"/>
                <a:gd name="connsiteY12" fmla="*/ 604980 h 1045440"/>
                <a:gd name="connsiteX13" fmla="*/ 111421 w 488336"/>
                <a:gd name="connsiteY13" fmla="*/ 610203 h 1045440"/>
                <a:gd name="connsiteX14" fmla="*/ 83566 w 488336"/>
                <a:gd name="connsiteY14" fmla="*/ 694639 h 1045440"/>
                <a:gd name="connsiteX15" fmla="*/ 143629 w 488336"/>
                <a:gd name="connsiteY15" fmla="*/ 527508 h 1045440"/>
                <a:gd name="connsiteX16" fmla="*/ 128830 w 488336"/>
                <a:gd name="connsiteY16" fmla="*/ 521415 h 1045440"/>
                <a:gd name="connsiteX17" fmla="*/ 166261 w 488336"/>
                <a:gd name="connsiteY17" fmla="*/ 439590 h 1045440"/>
                <a:gd name="connsiteX18" fmla="*/ 180189 w 488336"/>
                <a:gd name="connsiteY18" fmla="*/ 446554 h 1045440"/>
                <a:gd name="connsiteX19" fmla="*/ 142758 w 488336"/>
                <a:gd name="connsiteY19" fmla="*/ 527508 h 1045440"/>
                <a:gd name="connsiteX20" fmla="*/ 221971 w 488336"/>
                <a:gd name="connsiteY20" fmla="*/ 367341 h 1045440"/>
                <a:gd name="connsiteX21" fmla="*/ 208044 w 488336"/>
                <a:gd name="connsiteY21" fmla="*/ 359506 h 1045440"/>
                <a:gd name="connsiteX22" fmla="*/ 254179 w 488336"/>
                <a:gd name="connsiteY22" fmla="*/ 282034 h 1045440"/>
                <a:gd name="connsiteX23" fmla="*/ 267237 w 488336"/>
                <a:gd name="connsiteY23" fmla="*/ 290739 h 1045440"/>
                <a:gd name="connsiteX24" fmla="*/ 221971 w 488336"/>
                <a:gd name="connsiteY24" fmla="*/ 367341 h 1045440"/>
                <a:gd name="connsiteX25" fmla="*/ 316853 w 488336"/>
                <a:gd name="connsiteY25" fmla="*/ 215878 h 1045440"/>
                <a:gd name="connsiteX26" fmla="*/ 303796 w 488336"/>
                <a:gd name="connsiteY26" fmla="*/ 207173 h 1045440"/>
                <a:gd name="connsiteX27" fmla="*/ 357765 w 488336"/>
                <a:gd name="connsiteY27" fmla="*/ 134924 h 1045440"/>
                <a:gd name="connsiteX28" fmla="*/ 369952 w 488336"/>
                <a:gd name="connsiteY28" fmla="*/ 144499 h 1045440"/>
                <a:gd name="connsiteX29" fmla="*/ 316853 w 488336"/>
                <a:gd name="connsiteY29" fmla="*/ 215878 h 1045440"/>
                <a:gd name="connsiteX30" fmla="*/ 428274 w 488336"/>
                <a:gd name="connsiteY30" fmla="*/ 76602 h 1045440"/>
                <a:gd name="connsiteX31" fmla="*/ 416087 w 488336"/>
                <a:gd name="connsiteY31" fmla="*/ 66156 h 1045440"/>
                <a:gd name="connsiteX32" fmla="*/ 477020 w 488336"/>
                <a:gd name="connsiteY32" fmla="*/ 0 h 1045440"/>
                <a:gd name="connsiteX33" fmla="*/ 488337 w 488336"/>
                <a:gd name="connsiteY33" fmla="*/ 11316 h 1045440"/>
                <a:gd name="connsiteX34" fmla="*/ 427404 w 488336"/>
                <a:gd name="connsiteY34" fmla="*/ 76602 h 1045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488336" h="1045440">
                  <a:moveTo>
                    <a:pt x="15669" y="1045441"/>
                  </a:moveTo>
                  <a:lnTo>
                    <a:pt x="0" y="1045441"/>
                  </a:lnTo>
                  <a:cubicBezTo>
                    <a:pt x="2611" y="1014104"/>
                    <a:pt x="5223" y="984507"/>
                    <a:pt x="9575" y="954911"/>
                  </a:cubicBezTo>
                  <a:lnTo>
                    <a:pt x="25245" y="956652"/>
                  </a:lnTo>
                  <a:cubicBezTo>
                    <a:pt x="20892" y="986248"/>
                    <a:pt x="18281" y="1015844"/>
                    <a:pt x="15669" y="1045441"/>
                  </a:cubicBezTo>
                  <a:close/>
                  <a:moveTo>
                    <a:pt x="40042" y="867864"/>
                  </a:moveTo>
                  <a:lnTo>
                    <a:pt x="24373" y="865252"/>
                  </a:lnTo>
                  <a:cubicBezTo>
                    <a:pt x="29596" y="835656"/>
                    <a:pt x="36560" y="806060"/>
                    <a:pt x="43524" y="777334"/>
                  </a:cubicBezTo>
                  <a:lnTo>
                    <a:pt x="59193" y="780816"/>
                  </a:lnTo>
                  <a:cubicBezTo>
                    <a:pt x="52229" y="809542"/>
                    <a:pt x="46135" y="839138"/>
                    <a:pt x="40042" y="867864"/>
                  </a:cubicBezTo>
                  <a:close/>
                  <a:moveTo>
                    <a:pt x="82695" y="694639"/>
                  </a:moveTo>
                  <a:lnTo>
                    <a:pt x="67897" y="690287"/>
                  </a:lnTo>
                  <a:cubicBezTo>
                    <a:pt x="76602" y="661561"/>
                    <a:pt x="86178" y="632835"/>
                    <a:pt x="96623" y="604980"/>
                  </a:cubicBezTo>
                  <a:lnTo>
                    <a:pt x="111421" y="610203"/>
                  </a:lnTo>
                  <a:cubicBezTo>
                    <a:pt x="100975" y="638058"/>
                    <a:pt x="91400" y="666784"/>
                    <a:pt x="83566" y="694639"/>
                  </a:cubicBezTo>
                  <a:close/>
                  <a:moveTo>
                    <a:pt x="143629" y="527508"/>
                  </a:moveTo>
                  <a:lnTo>
                    <a:pt x="128830" y="521415"/>
                  </a:lnTo>
                  <a:cubicBezTo>
                    <a:pt x="140147" y="493559"/>
                    <a:pt x="153204" y="466575"/>
                    <a:pt x="166261" y="439590"/>
                  </a:cubicBezTo>
                  <a:lnTo>
                    <a:pt x="180189" y="446554"/>
                  </a:lnTo>
                  <a:cubicBezTo>
                    <a:pt x="167131" y="473538"/>
                    <a:pt x="154944" y="500523"/>
                    <a:pt x="142758" y="527508"/>
                  </a:cubicBezTo>
                  <a:close/>
                  <a:moveTo>
                    <a:pt x="221971" y="367341"/>
                  </a:moveTo>
                  <a:lnTo>
                    <a:pt x="208044" y="359506"/>
                  </a:lnTo>
                  <a:cubicBezTo>
                    <a:pt x="222841" y="333392"/>
                    <a:pt x="238511" y="307278"/>
                    <a:pt x="254179" y="282034"/>
                  </a:cubicBezTo>
                  <a:lnTo>
                    <a:pt x="267237" y="290739"/>
                  </a:lnTo>
                  <a:cubicBezTo>
                    <a:pt x="251567" y="315982"/>
                    <a:pt x="235899" y="341226"/>
                    <a:pt x="221971" y="367341"/>
                  </a:cubicBezTo>
                  <a:close/>
                  <a:moveTo>
                    <a:pt x="316853" y="215878"/>
                  </a:moveTo>
                  <a:lnTo>
                    <a:pt x="303796" y="207173"/>
                  </a:lnTo>
                  <a:cubicBezTo>
                    <a:pt x="321206" y="182800"/>
                    <a:pt x="339486" y="158426"/>
                    <a:pt x="357765" y="134924"/>
                  </a:cubicBezTo>
                  <a:lnTo>
                    <a:pt x="369952" y="144499"/>
                  </a:lnTo>
                  <a:cubicBezTo>
                    <a:pt x="351673" y="168002"/>
                    <a:pt x="333392" y="191505"/>
                    <a:pt x="316853" y="215878"/>
                  </a:cubicBezTo>
                  <a:close/>
                  <a:moveTo>
                    <a:pt x="428274" y="76602"/>
                  </a:moveTo>
                  <a:lnTo>
                    <a:pt x="416087" y="66156"/>
                  </a:lnTo>
                  <a:cubicBezTo>
                    <a:pt x="436109" y="43524"/>
                    <a:pt x="456129" y="21762"/>
                    <a:pt x="477020" y="0"/>
                  </a:cubicBezTo>
                  <a:lnTo>
                    <a:pt x="488337" y="11316"/>
                  </a:lnTo>
                  <a:cubicBezTo>
                    <a:pt x="467446" y="32208"/>
                    <a:pt x="447424" y="54840"/>
                    <a:pt x="427404" y="7660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5" name="Freeform: Shape 4344">
              <a:extLst>
                <a:ext uri="{FF2B5EF4-FFF2-40B4-BE49-F238E27FC236}">
                  <a16:creationId xmlns:a16="http://schemas.microsoft.com/office/drawing/2014/main" id="{3D4FCF79-11E6-09F8-5348-B1033908D7B5}"/>
                </a:ext>
              </a:extLst>
            </p:cNvPr>
            <p:cNvSpPr/>
            <p:nvPr/>
          </p:nvSpPr>
          <p:spPr>
            <a:xfrm>
              <a:off x="31949993" y="3170084"/>
              <a:ext cx="16539" cy="96107"/>
            </a:xfrm>
            <a:custGeom>
              <a:avLst/>
              <a:gdLst>
                <a:gd name="connsiteX0" fmla="*/ 15668 w 16539"/>
                <a:gd name="connsiteY0" fmla="*/ 95752 h 95752"/>
                <a:gd name="connsiteX1" fmla="*/ 0 w 16539"/>
                <a:gd name="connsiteY1" fmla="*/ 95752 h 95752"/>
                <a:gd name="connsiteX2" fmla="*/ 0 w 16539"/>
                <a:gd name="connsiteY2" fmla="*/ 40042 h 95752"/>
                <a:gd name="connsiteX3" fmla="*/ 870 w 16539"/>
                <a:gd name="connsiteY3" fmla="*/ 40042 h 95752"/>
                <a:gd name="connsiteX4" fmla="*/ 870 w 16539"/>
                <a:gd name="connsiteY4" fmla="*/ 0 h 95752"/>
                <a:gd name="connsiteX5" fmla="*/ 16539 w 16539"/>
                <a:gd name="connsiteY5" fmla="*/ 0 h 95752"/>
                <a:gd name="connsiteX6" fmla="*/ 16539 w 16539"/>
                <a:gd name="connsiteY6" fmla="*/ 47876 h 95752"/>
                <a:gd name="connsiteX7" fmla="*/ 16539 w 16539"/>
                <a:gd name="connsiteY7" fmla="*/ 55711 h 95752"/>
                <a:gd name="connsiteX8" fmla="*/ 15668 w 16539"/>
                <a:gd name="connsiteY8" fmla="*/ 55711 h 95752"/>
                <a:gd name="connsiteX9" fmla="*/ 15668 w 16539"/>
                <a:gd name="connsiteY9" fmla="*/ 9488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39" h="95752">
                  <a:moveTo>
                    <a:pt x="15668" y="95752"/>
                  </a:moveTo>
                  <a:lnTo>
                    <a:pt x="0" y="95752"/>
                  </a:lnTo>
                  <a:lnTo>
                    <a:pt x="0" y="40042"/>
                  </a:lnTo>
                  <a:lnTo>
                    <a:pt x="870" y="40042"/>
                  </a:lnTo>
                  <a:cubicBezTo>
                    <a:pt x="870" y="26985"/>
                    <a:pt x="870" y="13057"/>
                    <a:pt x="870" y="0"/>
                  </a:cubicBezTo>
                  <a:lnTo>
                    <a:pt x="16539" y="0"/>
                  </a:lnTo>
                  <a:cubicBezTo>
                    <a:pt x="16539" y="15669"/>
                    <a:pt x="16539" y="32208"/>
                    <a:pt x="16539" y="47876"/>
                  </a:cubicBezTo>
                  <a:lnTo>
                    <a:pt x="16539" y="55711"/>
                  </a:lnTo>
                  <a:lnTo>
                    <a:pt x="15668" y="55711"/>
                  </a:lnTo>
                  <a:lnTo>
                    <a:pt x="15668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6" name="Freeform: Shape 4345">
              <a:extLst>
                <a:ext uri="{FF2B5EF4-FFF2-40B4-BE49-F238E27FC236}">
                  <a16:creationId xmlns:a16="http://schemas.microsoft.com/office/drawing/2014/main" id="{E33CCDAC-F0A5-F40F-256C-D86166C0D95E}"/>
                </a:ext>
              </a:extLst>
            </p:cNvPr>
            <p:cNvSpPr/>
            <p:nvPr/>
          </p:nvSpPr>
          <p:spPr>
            <a:xfrm>
              <a:off x="30152461" y="6159007"/>
              <a:ext cx="94882" cy="20094"/>
            </a:xfrm>
            <a:custGeom>
              <a:avLst/>
              <a:gdLst>
                <a:gd name="connsiteX0" fmla="*/ 94883 w 94882"/>
                <a:gd name="connsiteY0" fmla="*/ 20021 h 20020"/>
                <a:gd name="connsiteX1" fmla="*/ 0 w 94882"/>
                <a:gd name="connsiteY1" fmla="*/ 15669 h 20020"/>
                <a:gd name="connsiteX2" fmla="*/ 0 w 94882"/>
                <a:gd name="connsiteY2" fmla="*/ 0 h 20020"/>
                <a:gd name="connsiteX3" fmla="*/ 94883 w 94882"/>
                <a:gd name="connsiteY3" fmla="*/ 4352 h 20020"/>
                <a:gd name="connsiteX4" fmla="*/ 94883 w 94882"/>
                <a:gd name="connsiteY4" fmla="*/ 20021 h 2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20020">
                  <a:moveTo>
                    <a:pt x="94883" y="20021"/>
                  </a:moveTo>
                  <a:cubicBezTo>
                    <a:pt x="63546" y="20021"/>
                    <a:pt x="31337" y="18280"/>
                    <a:pt x="0" y="15669"/>
                  </a:cubicBezTo>
                  <a:lnTo>
                    <a:pt x="0" y="0"/>
                  </a:lnTo>
                  <a:cubicBezTo>
                    <a:pt x="32208" y="2611"/>
                    <a:pt x="64416" y="3482"/>
                    <a:pt x="94883" y="4352"/>
                  </a:cubicBezTo>
                  <a:lnTo>
                    <a:pt x="94883" y="200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7" name="Freeform: Shape 4346">
              <a:extLst>
                <a:ext uri="{FF2B5EF4-FFF2-40B4-BE49-F238E27FC236}">
                  <a16:creationId xmlns:a16="http://schemas.microsoft.com/office/drawing/2014/main" id="{7D57BD5D-F69F-184B-21C6-C468988DD648}"/>
                </a:ext>
              </a:extLst>
            </p:cNvPr>
            <p:cNvSpPr/>
            <p:nvPr/>
          </p:nvSpPr>
          <p:spPr>
            <a:xfrm>
              <a:off x="30342225" y="6156386"/>
              <a:ext cx="94881" cy="21842"/>
            </a:xfrm>
            <a:custGeom>
              <a:avLst/>
              <a:gdLst>
                <a:gd name="connsiteX0" fmla="*/ 0 w 94881"/>
                <a:gd name="connsiteY0" fmla="*/ 21762 h 21761"/>
                <a:gd name="connsiteX1" fmla="*/ 0 w 94881"/>
                <a:gd name="connsiteY1" fmla="*/ 6093 h 21761"/>
                <a:gd name="connsiteX2" fmla="*/ 93140 w 94881"/>
                <a:gd name="connsiteY2" fmla="*/ 0 h 21761"/>
                <a:gd name="connsiteX3" fmla="*/ 94881 w 94881"/>
                <a:gd name="connsiteY3" fmla="*/ 15668 h 21761"/>
                <a:gd name="connsiteX4" fmla="*/ 0 w 94881"/>
                <a:gd name="connsiteY4" fmla="*/ 21762 h 21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21761">
                  <a:moveTo>
                    <a:pt x="0" y="21762"/>
                  </a:moveTo>
                  <a:lnTo>
                    <a:pt x="0" y="6093"/>
                  </a:lnTo>
                  <a:cubicBezTo>
                    <a:pt x="30466" y="5223"/>
                    <a:pt x="62674" y="2611"/>
                    <a:pt x="93140" y="0"/>
                  </a:cubicBezTo>
                  <a:lnTo>
                    <a:pt x="94881" y="15668"/>
                  </a:lnTo>
                  <a:cubicBezTo>
                    <a:pt x="63544" y="18280"/>
                    <a:pt x="31337" y="20891"/>
                    <a:pt x="0" y="2176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8" name="Freeform: Shape 4347">
              <a:extLst>
                <a:ext uri="{FF2B5EF4-FFF2-40B4-BE49-F238E27FC236}">
                  <a16:creationId xmlns:a16="http://schemas.microsoft.com/office/drawing/2014/main" id="{61400AC6-96E1-1E4B-31CE-81824393AABD}"/>
                </a:ext>
              </a:extLst>
            </p:cNvPr>
            <p:cNvSpPr/>
            <p:nvPr/>
          </p:nvSpPr>
          <p:spPr>
            <a:xfrm>
              <a:off x="29963568" y="6134543"/>
              <a:ext cx="95752" cy="30579"/>
            </a:xfrm>
            <a:custGeom>
              <a:avLst/>
              <a:gdLst>
                <a:gd name="connsiteX0" fmla="*/ 94011 w 95752"/>
                <a:gd name="connsiteY0" fmla="*/ 30466 h 30466"/>
                <a:gd name="connsiteX1" fmla="*/ 0 w 95752"/>
                <a:gd name="connsiteY1" fmla="*/ 15668 h 30466"/>
                <a:gd name="connsiteX2" fmla="*/ 2611 w 95752"/>
                <a:gd name="connsiteY2" fmla="*/ 0 h 30466"/>
                <a:gd name="connsiteX3" fmla="*/ 95753 w 95752"/>
                <a:gd name="connsiteY3" fmla="*/ 14798 h 30466"/>
                <a:gd name="connsiteX4" fmla="*/ 94011 w 95752"/>
                <a:gd name="connsiteY4" fmla="*/ 30466 h 3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0466">
                  <a:moveTo>
                    <a:pt x="94011" y="30466"/>
                  </a:moveTo>
                  <a:cubicBezTo>
                    <a:pt x="62674" y="26114"/>
                    <a:pt x="31337" y="21762"/>
                    <a:pt x="0" y="15668"/>
                  </a:cubicBezTo>
                  <a:lnTo>
                    <a:pt x="2611" y="0"/>
                  </a:lnTo>
                  <a:cubicBezTo>
                    <a:pt x="33078" y="6093"/>
                    <a:pt x="64416" y="10446"/>
                    <a:pt x="95753" y="14798"/>
                  </a:cubicBezTo>
                  <a:lnTo>
                    <a:pt x="94011" y="3046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49" name="Freeform: Shape 4348">
              <a:extLst>
                <a:ext uri="{FF2B5EF4-FFF2-40B4-BE49-F238E27FC236}">
                  <a16:creationId xmlns:a16="http://schemas.microsoft.com/office/drawing/2014/main" id="{82DC5670-7F3D-C51A-6A2D-0061B2B30736}"/>
                </a:ext>
              </a:extLst>
            </p:cNvPr>
            <p:cNvSpPr/>
            <p:nvPr/>
          </p:nvSpPr>
          <p:spPr>
            <a:xfrm>
              <a:off x="30529377" y="6128427"/>
              <a:ext cx="96622" cy="32326"/>
            </a:xfrm>
            <a:custGeom>
              <a:avLst/>
              <a:gdLst>
                <a:gd name="connsiteX0" fmla="*/ 2611 w 96622"/>
                <a:gd name="connsiteY0" fmla="*/ 32208 h 32207"/>
                <a:gd name="connsiteX1" fmla="*/ 0 w 96622"/>
                <a:gd name="connsiteY1" fmla="*/ 16539 h 32207"/>
                <a:gd name="connsiteX2" fmla="*/ 93141 w 96622"/>
                <a:gd name="connsiteY2" fmla="*/ 0 h 32207"/>
                <a:gd name="connsiteX3" fmla="*/ 96623 w 96622"/>
                <a:gd name="connsiteY3" fmla="*/ 15669 h 32207"/>
                <a:gd name="connsiteX4" fmla="*/ 2611 w 96622"/>
                <a:gd name="connsiteY4" fmla="*/ 32208 h 32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22" h="32207">
                  <a:moveTo>
                    <a:pt x="2611" y="32208"/>
                  </a:moveTo>
                  <a:lnTo>
                    <a:pt x="0" y="16539"/>
                  </a:lnTo>
                  <a:cubicBezTo>
                    <a:pt x="30467" y="12187"/>
                    <a:pt x="61804" y="6094"/>
                    <a:pt x="93141" y="0"/>
                  </a:cubicBezTo>
                  <a:lnTo>
                    <a:pt x="96623" y="15669"/>
                  </a:lnTo>
                  <a:cubicBezTo>
                    <a:pt x="65286" y="21762"/>
                    <a:pt x="33948" y="27856"/>
                    <a:pt x="2611" y="3220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0" name="Freeform: Shape 4349">
              <a:extLst>
                <a:ext uri="{FF2B5EF4-FFF2-40B4-BE49-F238E27FC236}">
                  <a16:creationId xmlns:a16="http://schemas.microsoft.com/office/drawing/2014/main" id="{2BD6A6D6-A04E-B1B7-82CF-57C3536E717B}"/>
                </a:ext>
              </a:extLst>
            </p:cNvPr>
            <p:cNvSpPr/>
            <p:nvPr/>
          </p:nvSpPr>
          <p:spPr>
            <a:xfrm>
              <a:off x="29779028" y="6089984"/>
              <a:ext cx="94881" cy="41064"/>
            </a:xfrm>
            <a:custGeom>
              <a:avLst/>
              <a:gdLst>
                <a:gd name="connsiteX0" fmla="*/ 91400 w 94881"/>
                <a:gd name="connsiteY0" fmla="*/ 40042 h 40912"/>
                <a:gd name="connsiteX1" fmla="*/ 0 w 94881"/>
                <a:gd name="connsiteY1" fmla="*/ 14798 h 40912"/>
                <a:gd name="connsiteX2" fmla="*/ 4353 w 94881"/>
                <a:gd name="connsiteY2" fmla="*/ 0 h 40912"/>
                <a:gd name="connsiteX3" fmla="*/ 94881 w 94881"/>
                <a:gd name="connsiteY3" fmla="*/ 25244 h 40912"/>
                <a:gd name="connsiteX4" fmla="*/ 91400 w 94881"/>
                <a:gd name="connsiteY4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40912">
                  <a:moveTo>
                    <a:pt x="91400" y="40042"/>
                  </a:moveTo>
                  <a:cubicBezTo>
                    <a:pt x="60933" y="32207"/>
                    <a:pt x="29596" y="23503"/>
                    <a:pt x="0" y="14798"/>
                  </a:cubicBezTo>
                  <a:lnTo>
                    <a:pt x="4353" y="0"/>
                  </a:lnTo>
                  <a:cubicBezTo>
                    <a:pt x="33948" y="9575"/>
                    <a:pt x="64414" y="17410"/>
                    <a:pt x="94881" y="25244"/>
                  </a:cubicBezTo>
                  <a:lnTo>
                    <a:pt x="91400" y="4091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1" name="Freeform: Shape 4350">
              <a:extLst>
                <a:ext uri="{FF2B5EF4-FFF2-40B4-BE49-F238E27FC236}">
                  <a16:creationId xmlns:a16="http://schemas.microsoft.com/office/drawing/2014/main" id="{BD189E89-AD7F-1D34-ACC8-C7136FD22129}"/>
                </a:ext>
              </a:extLst>
            </p:cNvPr>
            <p:cNvSpPr/>
            <p:nvPr/>
          </p:nvSpPr>
          <p:spPr>
            <a:xfrm>
              <a:off x="30713917" y="6078626"/>
              <a:ext cx="95752" cy="42811"/>
            </a:xfrm>
            <a:custGeom>
              <a:avLst/>
              <a:gdLst>
                <a:gd name="connsiteX0" fmla="*/ 4353 w 95752"/>
                <a:gd name="connsiteY0" fmla="*/ 42653 h 42653"/>
                <a:gd name="connsiteX1" fmla="*/ 0 w 95752"/>
                <a:gd name="connsiteY1" fmla="*/ 26985 h 42653"/>
                <a:gd name="connsiteX2" fmla="*/ 90530 w 95752"/>
                <a:gd name="connsiteY2" fmla="*/ 0 h 42653"/>
                <a:gd name="connsiteX3" fmla="*/ 95753 w 95752"/>
                <a:gd name="connsiteY3" fmla="*/ 14798 h 42653"/>
                <a:gd name="connsiteX4" fmla="*/ 4353 w 95752"/>
                <a:gd name="connsiteY4" fmla="*/ 41783 h 42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42653">
                  <a:moveTo>
                    <a:pt x="4353" y="42653"/>
                  </a:moveTo>
                  <a:lnTo>
                    <a:pt x="0" y="26985"/>
                  </a:lnTo>
                  <a:cubicBezTo>
                    <a:pt x="30467" y="19151"/>
                    <a:pt x="60934" y="9575"/>
                    <a:pt x="90530" y="0"/>
                  </a:cubicBezTo>
                  <a:lnTo>
                    <a:pt x="95753" y="14798"/>
                  </a:lnTo>
                  <a:cubicBezTo>
                    <a:pt x="66157" y="24374"/>
                    <a:pt x="34820" y="33949"/>
                    <a:pt x="4353" y="4178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2" name="Freeform: Shape 4351">
              <a:extLst>
                <a:ext uri="{FF2B5EF4-FFF2-40B4-BE49-F238E27FC236}">
                  <a16:creationId xmlns:a16="http://schemas.microsoft.com/office/drawing/2014/main" id="{73695ADE-EE16-CE58-77A5-93868E89F2BD}"/>
                </a:ext>
              </a:extLst>
            </p:cNvPr>
            <p:cNvSpPr/>
            <p:nvPr/>
          </p:nvSpPr>
          <p:spPr>
            <a:xfrm>
              <a:off x="29599710" y="6023583"/>
              <a:ext cx="94011" cy="50674"/>
            </a:xfrm>
            <a:custGeom>
              <a:avLst/>
              <a:gdLst>
                <a:gd name="connsiteX0" fmla="*/ 88788 w 94011"/>
                <a:gd name="connsiteY0" fmla="*/ 50487 h 50487"/>
                <a:gd name="connsiteX1" fmla="*/ 0 w 94011"/>
                <a:gd name="connsiteY1" fmla="*/ 14798 h 50487"/>
                <a:gd name="connsiteX2" fmla="*/ 6093 w 94011"/>
                <a:gd name="connsiteY2" fmla="*/ 0 h 50487"/>
                <a:gd name="connsiteX3" fmla="*/ 94011 w 94011"/>
                <a:gd name="connsiteY3" fmla="*/ 35689 h 50487"/>
                <a:gd name="connsiteX4" fmla="*/ 88788 w 94011"/>
                <a:gd name="connsiteY4" fmla="*/ 50487 h 5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011" h="50487">
                  <a:moveTo>
                    <a:pt x="88788" y="50487"/>
                  </a:moveTo>
                  <a:cubicBezTo>
                    <a:pt x="59192" y="39171"/>
                    <a:pt x="29596" y="27855"/>
                    <a:pt x="0" y="14798"/>
                  </a:cubicBezTo>
                  <a:lnTo>
                    <a:pt x="6093" y="0"/>
                  </a:lnTo>
                  <a:cubicBezTo>
                    <a:pt x="34818" y="12187"/>
                    <a:pt x="64414" y="24373"/>
                    <a:pt x="94011" y="35689"/>
                  </a:cubicBezTo>
                  <a:lnTo>
                    <a:pt x="88788" y="5048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3" name="Freeform: Shape 4352">
              <a:extLst>
                <a:ext uri="{FF2B5EF4-FFF2-40B4-BE49-F238E27FC236}">
                  <a16:creationId xmlns:a16="http://schemas.microsoft.com/office/drawing/2014/main" id="{C4F372A5-1E76-1A2F-7D04-20CB37BDB046}"/>
                </a:ext>
              </a:extLst>
            </p:cNvPr>
            <p:cNvSpPr/>
            <p:nvPr/>
          </p:nvSpPr>
          <p:spPr>
            <a:xfrm>
              <a:off x="30892365" y="6008730"/>
              <a:ext cx="93141" cy="52421"/>
            </a:xfrm>
            <a:custGeom>
              <a:avLst/>
              <a:gdLst>
                <a:gd name="connsiteX0" fmla="*/ 6094 w 93141"/>
                <a:gd name="connsiteY0" fmla="*/ 52229 h 52228"/>
                <a:gd name="connsiteX1" fmla="*/ 0 w 93141"/>
                <a:gd name="connsiteY1" fmla="*/ 37430 h 52228"/>
                <a:gd name="connsiteX2" fmla="*/ 86178 w 93141"/>
                <a:gd name="connsiteY2" fmla="*/ 0 h 52228"/>
                <a:gd name="connsiteX3" fmla="*/ 93141 w 93141"/>
                <a:gd name="connsiteY3" fmla="*/ 13928 h 52228"/>
                <a:gd name="connsiteX4" fmla="*/ 6094 w 93141"/>
                <a:gd name="connsiteY4" fmla="*/ 51358 h 5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141" h="52228">
                  <a:moveTo>
                    <a:pt x="6094" y="52229"/>
                  </a:moveTo>
                  <a:lnTo>
                    <a:pt x="0" y="37430"/>
                  </a:lnTo>
                  <a:cubicBezTo>
                    <a:pt x="28726" y="26114"/>
                    <a:pt x="58322" y="13057"/>
                    <a:pt x="86178" y="0"/>
                  </a:cubicBezTo>
                  <a:lnTo>
                    <a:pt x="93141" y="13928"/>
                  </a:lnTo>
                  <a:cubicBezTo>
                    <a:pt x="64416" y="26985"/>
                    <a:pt x="34820" y="40042"/>
                    <a:pt x="6094" y="5135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4" name="Freeform: Shape 4353">
              <a:extLst>
                <a:ext uri="{FF2B5EF4-FFF2-40B4-BE49-F238E27FC236}">
                  <a16:creationId xmlns:a16="http://schemas.microsoft.com/office/drawing/2014/main" id="{DBBB375C-251E-9507-060C-7103DBE2B570}"/>
                </a:ext>
              </a:extLst>
            </p:cNvPr>
            <p:cNvSpPr/>
            <p:nvPr/>
          </p:nvSpPr>
          <p:spPr>
            <a:xfrm>
              <a:off x="29430838" y="5937961"/>
              <a:ext cx="90528" cy="59411"/>
            </a:xfrm>
            <a:custGeom>
              <a:avLst/>
              <a:gdLst>
                <a:gd name="connsiteX0" fmla="*/ 83565 w 90528"/>
                <a:gd name="connsiteY0" fmla="*/ 59192 h 59192"/>
                <a:gd name="connsiteX1" fmla="*/ 0 w 90528"/>
                <a:gd name="connsiteY1" fmla="*/ 13928 h 59192"/>
                <a:gd name="connsiteX2" fmla="*/ 7834 w 90528"/>
                <a:gd name="connsiteY2" fmla="*/ 0 h 59192"/>
                <a:gd name="connsiteX3" fmla="*/ 90529 w 90528"/>
                <a:gd name="connsiteY3" fmla="*/ 45264 h 59192"/>
                <a:gd name="connsiteX4" fmla="*/ 83565 w 90528"/>
                <a:gd name="connsiteY4" fmla="*/ 59192 h 59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28" h="59192">
                  <a:moveTo>
                    <a:pt x="83565" y="59192"/>
                  </a:moveTo>
                  <a:cubicBezTo>
                    <a:pt x="55710" y="45264"/>
                    <a:pt x="26985" y="29596"/>
                    <a:pt x="0" y="13928"/>
                  </a:cubicBezTo>
                  <a:lnTo>
                    <a:pt x="7834" y="0"/>
                  </a:lnTo>
                  <a:cubicBezTo>
                    <a:pt x="34818" y="15668"/>
                    <a:pt x="62674" y="30466"/>
                    <a:pt x="90529" y="45264"/>
                  </a:cubicBezTo>
                  <a:lnTo>
                    <a:pt x="83565" y="591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5" name="Freeform: Shape 4354">
              <a:extLst>
                <a:ext uri="{FF2B5EF4-FFF2-40B4-BE49-F238E27FC236}">
                  <a16:creationId xmlns:a16="http://schemas.microsoft.com/office/drawing/2014/main" id="{4BA36ECF-9B92-8303-0E30-807CD7AD2C9D}"/>
                </a:ext>
              </a:extLst>
            </p:cNvPr>
            <p:cNvSpPr/>
            <p:nvPr/>
          </p:nvSpPr>
          <p:spPr>
            <a:xfrm>
              <a:off x="31062978" y="5919613"/>
              <a:ext cx="89658" cy="61159"/>
            </a:xfrm>
            <a:custGeom>
              <a:avLst/>
              <a:gdLst>
                <a:gd name="connsiteX0" fmla="*/ 7834 w 89658"/>
                <a:gd name="connsiteY0" fmla="*/ 60933 h 60933"/>
                <a:gd name="connsiteX1" fmla="*/ 0 w 89658"/>
                <a:gd name="connsiteY1" fmla="*/ 47006 h 60933"/>
                <a:gd name="connsiteX2" fmla="*/ 81825 w 89658"/>
                <a:gd name="connsiteY2" fmla="*/ 0 h 60933"/>
                <a:gd name="connsiteX3" fmla="*/ 89659 w 89658"/>
                <a:gd name="connsiteY3" fmla="*/ 13928 h 60933"/>
                <a:gd name="connsiteX4" fmla="*/ 6964 w 89658"/>
                <a:gd name="connsiteY4" fmla="*/ 60933 h 6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58" h="60933">
                  <a:moveTo>
                    <a:pt x="7834" y="60933"/>
                  </a:moveTo>
                  <a:lnTo>
                    <a:pt x="0" y="47006"/>
                  </a:lnTo>
                  <a:cubicBezTo>
                    <a:pt x="27855" y="32208"/>
                    <a:pt x="54840" y="16539"/>
                    <a:pt x="81825" y="0"/>
                  </a:cubicBezTo>
                  <a:lnTo>
                    <a:pt x="89659" y="13928"/>
                  </a:lnTo>
                  <a:cubicBezTo>
                    <a:pt x="62674" y="30467"/>
                    <a:pt x="34818" y="46135"/>
                    <a:pt x="6964" y="6093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6" name="Freeform: Shape 4355">
              <a:extLst>
                <a:ext uri="{FF2B5EF4-FFF2-40B4-BE49-F238E27FC236}">
                  <a16:creationId xmlns:a16="http://schemas.microsoft.com/office/drawing/2014/main" id="{87429F3A-3D77-4022-B99B-48FABDFABB76}"/>
                </a:ext>
              </a:extLst>
            </p:cNvPr>
            <p:cNvSpPr/>
            <p:nvPr/>
          </p:nvSpPr>
          <p:spPr>
            <a:xfrm>
              <a:off x="29271540" y="5833117"/>
              <a:ext cx="87047" cy="68147"/>
            </a:xfrm>
            <a:custGeom>
              <a:avLst/>
              <a:gdLst>
                <a:gd name="connsiteX0" fmla="*/ 78342 w 87047"/>
                <a:gd name="connsiteY0" fmla="*/ 67897 h 67896"/>
                <a:gd name="connsiteX1" fmla="*/ 0 w 87047"/>
                <a:gd name="connsiteY1" fmla="*/ 13057 h 67896"/>
                <a:gd name="connsiteX2" fmla="*/ 9575 w 87047"/>
                <a:gd name="connsiteY2" fmla="*/ 0 h 67896"/>
                <a:gd name="connsiteX3" fmla="*/ 87048 w 87047"/>
                <a:gd name="connsiteY3" fmla="*/ 53969 h 67896"/>
                <a:gd name="connsiteX4" fmla="*/ 78342 w 87047"/>
                <a:gd name="connsiteY4" fmla="*/ 67027 h 6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047" h="67896">
                  <a:moveTo>
                    <a:pt x="78342" y="67897"/>
                  </a:moveTo>
                  <a:cubicBezTo>
                    <a:pt x="52229" y="50487"/>
                    <a:pt x="26115" y="32207"/>
                    <a:pt x="0" y="13057"/>
                  </a:cubicBezTo>
                  <a:lnTo>
                    <a:pt x="9575" y="0"/>
                  </a:lnTo>
                  <a:cubicBezTo>
                    <a:pt x="34818" y="18280"/>
                    <a:pt x="60933" y="36560"/>
                    <a:pt x="87048" y="53969"/>
                  </a:cubicBezTo>
                  <a:lnTo>
                    <a:pt x="78342" y="6702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7" name="Freeform: Shape 4356">
              <a:extLst>
                <a:ext uri="{FF2B5EF4-FFF2-40B4-BE49-F238E27FC236}">
                  <a16:creationId xmlns:a16="http://schemas.microsoft.com/office/drawing/2014/main" id="{21B2574A-4BEB-1765-B58E-66E5B8118D9C}"/>
                </a:ext>
              </a:extLst>
            </p:cNvPr>
            <p:cNvSpPr/>
            <p:nvPr/>
          </p:nvSpPr>
          <p:spPr>
            <a:xfrm>
              <a:off x="31224016" y="5813022"/>
              <a:ext cx="85307" cy="69022"/>
            </a:xfrm>
            <a:custGeom>
              <a:avLst/>
              <a:gdLst>
                <a:gd name="connsiteX0" fmla="*/ 8705 w 85307"/>
                <a:gd name="connsiteY0" fmla="*/ 68767 h 68767"/>
                <a:gd name="connsiteX1" fmla="*/ 0 w 85307"/>
                <a:gd name="connsiteY1" fmla="*/ 55710 h 68767"/>
                <a:gd name="connsiteX2" fmla="*/ 75732 w 85307"/>
                <a:gd name="connsiteY2" fmla="*/ 0 h 68767"/>
                <a:gd name="connsiteX3" fmla="*/ 85308 w 85307"/>
                <a:gd name="connsiteY3" fmla="*/ 12187 h 68767"/>
                <a:gd name="connsiteX4" fmla="*/ 8705 w 85307"/>
                <a:gd name="connsiteY4" fmla="*/ 67897 h 68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307" h="68767">
                  <a:moveTo>
                    <a:pt x="8705" y="68767"/>
                  </a:moveTo>
                  <a:lnTo>
                    <a:pt x="0" y="55710"/>
                  </a:lnTo>
                  <a:cubicBezTo>
                    <a:pt x="26115" y="38301"/>
                    <a:pt x="51359" y="19150"/>
                    <a:pt x="75732" y="0"/>
                  </a:cubicBezTo>
                  <a:lnTo>
                    <a:pt x="85308" y="12187"/>
                  </a:lnTo>
                  <a:cubicBezTo>
                    <a:pt x="60063" y="31337"/>
                    <a:pt x="34820" y="50487"/>
                    <a:pt x="8705" y="67897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8" name="Freeform: Shape 4357">
              <a:extLst>
                <a:ext uri="{FF2B5EF4-FFF2-40B4-BE49-F238E27FC236}">
                  <a16:creationId xmlns:a16="http://schemas.microsoft.com/office/drawing/2014/main" id="{D314B692-9FE9-5EBC-5631-9E9076899FB2}"/>
                </a:ext>
              </a:extLst>
            </p:cNvPr>
            <p:cNvSpPr/>
            <p:nvPr/>
          </p:nvSpPr>
          <p:spPr>
            <a:xfrm>
              <a:off x="29125300" y="5713420"/>
              <a:ext cx="80954" cy="75137"/>
            </a:xfrm>
            <a:custGeom>
              <a:avLst/>
              <a:gdLst>
                <a:gd name="connsiteX0" fmla="*/ 71380 w 80954"/>
                <a:gd name="connsiteY0" fmla="*/ 73991 h 74860"/>
                <a:gd name="connsiteX1" fmla="*/ 0 w 80954"/>
                <a:gd name="connsiteY1" fmla="*/ 11316 h 74860"/>
                <a:gd name="connsiteX2" fmla="*/ 10447 w 80954"/>
                <a:gd name="connsiteY2" fmla="*/ 0 h 74860"/>
                <a:gd name="connsiteX3" fmla="*/ 80955 w 80954"/>
                <a:gd name="connsiteY3" fmla="*/ 62674 h 74860"/>
                <a:gd name="connsiteX4" fmla="*/ 70510 w 80954"/>
                <a:gd name="connsiteY4" fmla="*/ 74861 h 74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54" h="74860">
                  <a:moveTo>
                    <a:pt x="71380" y="73991"/>
                  </a:moveTo>
                  <a:cubicBezTo>
                    <a:pt x="47006" y="53970"/>
                    <a:pt x="22633" y="32208"/>
                    <a:pt x="0" y="11316"/>
                  </a:cubicBezTo>
                  <a:lnTo>
                    <a:pt x="10447" y="0"/>
                  </a:lnTo>
                  <a:cubicBezTo>
                    <a:pt x="33078" y="20892"/>
                    <a:pt x="57452" y="42653"/>
                    <a:pt x="80955" y="62674"/>
                  </a:cubicBezTo>
                  <a:lnTo>
                    <a:pt x="70510" y="7486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59" name="Freeform: Shape 4358">
              <a:extLst>
                <a:ext uri="{FF2B5EF4-FFF2-40B4-BE49-F238E27FC236}">
                  <a16:creationId xmlns:a16="http://schemas.microsoft.com/office/drawing/2014/main" id="{B8B2F631-0EC8-A6F2-FA1A-54D83342EAB4}"/>
                </a:ext>
              </a:extLst>
            </p:cNvPr>
            <p:cNvSpPr/>
            <p:nvPr/>
          </p:nvSpPr>
          <p:spPr>
            <a:xfrm>
              <a:off x="31372867" y="5688956"/>
              <a:ext cx="80953" cy="76011"/>
            </a:xfrm>
            <a:custGeom>
              <a:avLst/>
              <a:gdLst>
                <a:gd name="connsiteX0" fmla="*/ 10445 w 80953"/>
                <a:gd name="connsiteY0" fmla="*/ 75731 h 75731"/>
                <a:gd name="connsiteX1" fmla="*/ 0 w 80953"/>
                <a:gd name="connsiteY1" fmla="*/ 63545 h 75731"/>
                <a:gd name="connsiteX2" fmla="*/ 69638 w 80953"/>
                <a:gd name="connsiteY2" fmla="*/ 0 h 75731"/>
                <a:gd name="connsiteX3" fmla="*/ 80954 w 80953"/>
                <a:gd name="connsiteY3" fmla="*/ 11316 h 75731"/>
                <a:gd name="connsiteX4" fmla="*/ 11317 w 80953"/>
                <a:gd name="connsiteY4" fmla="*/ 75731 h 7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53" h="75731">
                  <a:moveTo>
                    <a:pt x="10445" y="75731"/>
                  </a:moveTo>
                  <a:lnTo>
                    <a:pt x="0" y="63545"/>
                  </a:lnTo>
                  <a:cubicBezTo>
                    <a:pt x="23503" y="42653"/>
                    <a:pt x="47005" y="21762"/>
                    <a:pt x="69638" y="0"/>
                  </a:cubicBezTo>
                  <a:lnTo>
                    <a:pt x="80954" y="11316"/>
                  </a:lnTo>
                  <a:cubicBezTo>
                    <a:pt x="58322" y="33078"/>
                    <a:pt x="34818" y="54840"/>
                    <a:pt x="11317" y="7573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0" name="Freeform: Shape 4359">
              <a:extLst>
                <a:ext uri="{FF2B5EF4-FFF2-40B4-BE49-F238E27FC236}">
                  <a16:creationId xmlns:a16="http://schemas.microsoft.com/office/drawing/2014/main" id="{93F9E31A-1380-03F7-8144-4D8DAD8E9EA4}"/>
                </a:ext>
              </a:extLst>
            </p:cNvPr>
            <p:cNvSpPr/>
            <p:nvPr/>
          </p:nvSpPr>
          <p:spPr>
            <a:xfrm>
              <a:off x="28993859" y="5576249"/>
              <a:ext cx="75730" cy="81254"/>
            </a:xfrm>
            <a:custGeom>
              <a:avLst/>
              <a:gdLst>
                <a:gd name="connsiteX0" fmla="*/ 63544 w 75730"/>
                <a:gd name="connsiteY0" fmla="*/ 80954 h 80954"/>
                <a:gd name="connsiteX1" fmla="*/ 0 w 75730"/>
                <a:gd name="connsiteY1" fmla="*/ 10446 h 80954"/>
                <a:gd name="connsiteX2" fmla="*/ 12187 w 75730"/>
                <a:gd name="connsiteY2" fmla="*/ 0 h 80954"/>
                <a:gd name="connsiteX3" fmla="*/ 75731 w 75730"/>
                <a:gd name="connsiteY3" fmla="*/ 69638 h 80954"/>
                <a:gd name="connsiteX4" fmla="*/ 64416 w 75730"/>
                <a:gd name="connsiteY4" fmla="*/ 80954 h 80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30" h="80954">
                  <a:moveTo>
                    <a:pt x="63544" y="80954"/>
                  </a:moveTo>
                  <a:cubicBezTo>
                    <a:pt x="41782" y="58322"/>
                    <a:pt x="20021" y="34819"/>
                    <a:pt x="0" y="10446"/>
                  </a:cubicBezTo>
                  <a:lnTo>
                    <a:pt x="12187" y="0"/>
                  </a:lnTo>
                  <a:cubicBezTo>
                    <a:pt x="32207" y="23503"/>
                    <a:pt x="53969" y="47006"/>
                    <a:pt x="75731" y="69638"/>
                  </a:cubicBezTo>
                  <a:lnTo>
                    <a:pt x="64416" y="809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1" name="Freeform: Shape 4360">
              <a:extLst>
                <a:ext uri="{FF2B5EF4-FFF2-40B4-BE49-F238E27FC236}">
                  <a16:creationId xmlns:a16="http://schemas.microsoft.com/office/drawing/2014/main" id="{DFE53CAC-81C2-F0A0-0FBF-C3D7CD356278}"/>
                </a:ext>
              </a:extLst>
            </p:cNvPr>
            <p:cNvSpPr/>
            <p:nvPr/>
          </p:nvSpPr>
          <p:spPr>
            <a:xfrm>
              <a:off x="31508661" y="5550039"/>
              <a:ext cx="73990" cy="82127"/>
            </a:xfrm>
            <a:custGeom>
              <a:avLst/>
              <a:gdLst>
                <a:gd name="connsiteX0" fmla="*/ 11317 w 73990"/>
                <a:gd name="connsiteY0" fmla="*/ 81825 h 81824"/>
                <a:gd name="connsiteX1" fmla="*/ 0 w 73990"/>
                <a:gd name="connsiteY1" fmla="*/ 71379 h 81824"/>
                <a:gd name="connsiteX2" fmla="*/ 61804 w 73990"/>
                <a:gd name="connsiteY2" fmla="*/ 0 h 81824"/>
                <a:gd name="connsiteX3" fmla="*/ 73991 w 73990"/>
                <a:gd name="connsiteY3" fmla="*/ 10446 h 81824"/>
                <a:gd name="connsiteX4" fmla="*/ 11317 w 73990"/>
                <a:gd name="connsiteY4" fmla="*/ 81825 h 81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990" h="81824">
                  <a:moveTo>
                    <a:pt x="11317" y="81825"/>
                  </a:moveTo>
                  <a:lnTo>
                    <a:pt x="0" y="71379"/>
                  </a:lnTo>
                  <a:cubicBezTo>
                    <a:pt x="20892" y="48747"/>
                    <a:pt x="41782" y="24374"/>
                    <a:pt x="61804" y="0"/>
                  </a:cubicBezTo>
                  <a:lnTo>
                    <a:pt x="73991" y="10446"/>
                  </a:lnTo>
                  <a:cubicBezTo>
                    <a:pt x="53969" y="34819"/>
                    <a:pt x="33078" y="59192"/>
                    <a:pt x="11317" y="81825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2" name="Freeform: Shape 4361">
              <a:extLst>
                <a:ext uri="{FF2B5EF4-FFF2-40B4-BE49-F238E27FC236}">
                  <a16:creationId xmlns:a16="http://schemas.microsoft.com/office/drawing/2014/main" id="{DBECE94F-12AA-616A-9B24-64C09CC379BD}"/>
                </a:ext>
              </a:extLst>
            </p:cNvPr>
            <p:cNvSpPr/>
            <p:nvPr/>
          </p:nvSpPr>
          <p:spPr>
            <a:xfrm>
              <a:off x="28878085" y="5425973"/>
              <a:ext cx="67896" cy="86495"/>
            </a:xfrm>
            <a:custGeom>
              <a:avLst/>
              <a:gdLst>
                <a:gd name="connsiteX0" fmla="*/ 55710 w 67896"/>
                <a:gd name="connsiteY0" fmla="*/ 86177 h 86176"/>
                <a:gd name="connsiteX1" fmla="*/ 0 w 67896"/>
                <a:gd name="connsiteY1" fmla="*/ 8705 h 86176"/>
                <a:gd name="connsiteX2" fmla="*/ 13058 w 67896"/>
                <a:gd name="connsiteY2" fmla="*/ 0 h 86176"/>
                <a:gd name="connsiteX3" fmla="*/ 67897 w 67896"/>
                <a:gd name="connsiteY3" fmla="*/ 76602 h 86176"/>
                <a:gd name="connsiteX4" fmla="*/ 55710 w 67896"/>
                <a:gd name="connsiteY4" fmla="*/ 86177 h 86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96" h="86176">
                  <a:moveTo>
                    <a:pt x="55710" y="86177"/>
                  </a:moveTo>
                  <a:cubicBezTo>
                    <a:pt x="36560" y="60933"/>
                    <a:pt x="18281" y="34819"/>
                    <a:pt x="0" y="8705"/>
                  </a:cubicBezTo>
                  <a:lnTo>
                    <a:pt x="13058" y="0"/>
                  </a:lnTo>
                  <a:cubicBezTo>
                    <a:pt x="30467" y="26114"/>
                    <a:pt x="48746" y="51358"/>
                    <a:pt x="67897" y="76602"/>
                  </a:cubicBezTo>
                  <a:lnTo>
                    <a:pt x="55710" y="8617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3" name="Freeform: Shape 4362">
              <a:extLst>
                <a:ext uri="{FF2B5EF4-FFF2-40B4-BE49-F238E27FC236}">
                  <a16:creationId xmlns:a16="http://schemas.microsoft.com/office/drawing/2014/main" id="{170DB2E0-9D43-692D-0A4E-25807A6EFED0}"/>
                </a:ext>
              </a:extLst>
            </p:cNvPr>
            <p:cNvSpPr/>
            <p:nvPr/>
          </p:nvSpPr>
          <p:spPr>
            <a:xfrm>
              <a:off x="31627916" y="5397142"/>
              <a:ext cx="67026" cy="87369"/>
            </a:xfrm>
            <a:custGeom>
              <a:avLst/>
              <a:gdLst>
                <a:gd name="connsiteX0" fmla="*/ 13058 w 67026"/>
                <a:gd name="connsiteY0" fmla="*/ 87048 h 87047"/>
                <a:gd name="connsiteX1" fmla="*/ 0 w 67026"/>
                <a:gd name="connsiteY1" fmla="*/ 77472 h 87047"/>
                <a:gd name="connsiteX2" fmla="*/ 53970 w 67026"/>
                <a:gd name="connsiteY2" fmla="*/ 0 h 87047"/>
                <a:gd name="connsiteX3" fmla="*/ 67027 w 67026"/>
                <a:gd name="connsiteY3" fmla="*/ 8705 h 87047"/>
                <a:gd name="connsiteX4" fmla="*/ 13058 w 67026"/>
                <a:gd name="connsiteY4" fmla="*/ 87048 h 87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026" h="87047">
                  <a:moveTo>
                    <a:pt x="13058" y="87048"/>
                  </a:moveTo>
                  <a:lnTo>
                    <a:pt x="0" y="77472"/>
                  </a:lnTo>
                  <a:cubicBezTo>
                    <a:pt x="18281" y="52229"/>
                    <a:pt x="36561" y="26114"/>
                    <a:pt x="53970" y="0"/>
                  </a:cubicBezTo>
                  <a:lnTo>
                    <a:pt x="67027" y="8705"/>
                  </a:lnTo>
                  <a:cubicBezTo>
                    <a:pt x="49618" y="34819"/>
                    <a:pt x="31337" y="61804"/>
                    <a:pt x="13058" y="8704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4" name="Freeform: Shape 4363">
              <a:extLst>
                <a:ext uri="{FF2B5EF4-FFF2-40B4-BE49-F238E27FC236}">
                  <a16:creationId xmlns:a16="http://schemas.microsoft.com/office/drawing/2014/main" id="{A4623B60-6397-71A1-ED3D-0B535276E29C}"/>
                </a:ext>
              </a:extLst>
            </p:cNvPr>
            <p:cNvSpPr/>
            <p:nvPr/>
          </p:nvSpPr>
          <p:spPr>
            <a:xfrm>
              <a:off x="28780593" y="5265213"/>
              <a:ext cx="60062" cy="89990"/>
            </a:xfrm>
            <a:custGeom>
              <a:avLst/>
              <a:gdLst>
                <a:gd name="connsiteX0" fmla="*/ 46135 w 60062"/>
                <a:gd name="connsiteY0" fmla="*/ 89659 h 89658"/>
                <a:gd name="connsiteX1" fmla="*/ 0 w 60062"/>
                <a:gd name="connsiteY1" fmla="*/ 6964 h 89658"/>
                <a:gd name="connsiteX2" fmla="*/ 13928 w 60062"/>
                <a:gd name="connsiteY2" fmla="*/ 0 h 89658"/>
                <a:gd name="connsiteX3" fmla="*/ 60063 w 60062"/>
                <a:gd name="connsiteY3" fmla="*/ 81825 h 89658"/>
                <a:gd name="connsiteX4" fmla="*/ 46135 w 60062"/>
                <a:gd name="connsiteY4" fmla="*/ 89659 h 8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062" h="89658">
                  <a:moveTo>
                    <a:pt x="46135" y="89659"/>
                  </a:moveTo>
                  <a:cubicBezTo>
                    <a:pt x="29596" y="62674"/>
                    <a:pt x="13928" y="34819"/>
                    <a:pt x="0" y="6964"/>
                  </a:cubicBezTo>
                  <a:lnTo>
                    <a:pt x="13928" y="0"/>
                  </a:lnTo>
                  <a:cubicBezTo>
                    <a:pt x="28726" y="27855"/>
                    <a:pt x="44394" y="55710"/>
                    <a:pt x="60063" y="81825"/>
                  </a:cubicBezTo>
                  <a:lnTo>
                    <a:pt x="46135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5" name="Freeform: Shape 4364">
              <a:extLst>
                <a:ext uri="{FF2B5EF4-FFF2-40B4-BE49-F238E27FC236}">
                  <a16:creationId xmlns:a16="http://schemas.microsoft.com/office/drawing/2014/main" id="{7899ACF5-A8C6-575E-8EC8-5C90954860FA}"/>
                </a:ext>
              </a:extLst>
            </p:cNvPr>
            <p:cNvSpPr/>
            <p:nvPr/>
          </p:nvSpPr>
          <p:spPr>
            <a:xfrm>
              <a:off x="31730633" y="5232012"/>
              <a:ext cx="58321" cy="91737"/>
            </a:xfrm>
            <a:custGeom>
              <a:avLst/>
              <a:gdLst>
                <a:gd name="connsiteX0" fmla="*/ 13928 w 58321"/>
                <a:gd name="connsiteY0" fmla="*/ 91400 h 91399"/>
                <a:gd name="connsiteX1" fmla="*/ 0 w 58321"/>
                <a:gd name="connsiteY1" fmla="*/ 83566 h 91399"/>
                <a:gd name="connsiteX2" fmla="*/ 44394 w 58321"/>
                <a:gd name="connsiteY2" fmla="*/ 0 h 91399"/>
                <a:gd name="connsiteX3" fmla="*/ 58322 w 58321"/>
                <a:gd name="connsiteY3" fmla="*/ 6964 h 91399"/>
                <a:gd name="connsiteX4" fmla="*/ 13057 w 58321"/>
                <a:gd name="connsiteY4" fmla="*/ 91400 h 91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321" h="91399">
                  <a:moveTo>
                    <a:pt x="13928" y="91400"/>
                  </a:moveTo>
                  <a:lnTo>
                    <a:pt x="0" y="83566"/>
                  </a:lnTo>
                  <a:cubicBezTo>
                    <a:pt x="15668" y="56581"/>
                    <a:pt x="30467" y="28726"/>
                    <a:pt x="44394" y="0"/>
                  </a:cubicBezTo>
                  <a:lnTo>
                    <a:pt x="58322" y="6964"/>
                  </a:lnTo>
                  <a:cubicBezTo>
                    <a:pt x="44394" y="35689"/>
                    <a:pt x="28726" y="63545"/>
                    <a:pt x="13057" y="9140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6" name="Freeform: Shape 4365">
              <a:extLst>
                <a:ext uri="{FF2B5EF4-FFF2-40B4-BE49-F238E27FC236}">
                  <a16:creationId xmlns:a16="http://schemas.microsoft.com/office/drawing/2014/main" id="{9088E146-9E8E-685C-113C-E0755904D712}"/>
                </a:ext>
              </a:extLst>
            </p:cNvPr>
            <p:cNvSpPr/>
            <p:nvPr/>
          </p:nvSpPr>
          <p:spPr>
            <a:xfrm>
              <a:off x="28702250" y="5091346"/>
              <a:ext cx="51357" cy="94359"/>
            </a:xfrm>
            <a:custGeom>
              <a:avLst/>
              <a:gdLst>
                <a:gd name="connsiteX0" fmla="*/ 36560 w 51357"/>
                <a:gd name="connsiteY0" fmla="*/ 94011 h 94011"/>
                <a:gd name="connsiteX1" fmla="*/ 0 w 51357"/>
                <a:gd name="connsiteY1" fmla="*/ 6093 h 94011"/>
                <a:gd name="connsiteX2" fmla="*/ 14798 w 51357"/>
                <a:gd name="connsiteY2" fmla="*/ 0 h 94011"/>
                <a:gd name="connsiteX3" fmla="*/ 51358 w 51357"/>
                <a:gd name="connsiteY3" fmla="*/ 87048 h 94011"/>
                <a:gd name="connsiteX4" fmla="*/ 36560 w 51357"/>
                <a:gd name="connsiteY4" fmla="*/ 94011 h 94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357" h="94011">
                  <a:moveTo>
                    <a:pt x="36560" y="94011"/>
                  </a:moveTo>
                  <a:cubicBezTo>
                    <a:pt x="23502" y="65286"/>
                    <a:pt x="11315" y="35689"/>
                    <a:pt x="0" y="6093"/>
                  </a:cubicBezTo>
                  <a:lnTo>
                    <a:pt x="14798" y="0"/>
                  </a:lnTo>
                  <a:cubicBezTo>
                    <a:pt x="26113" y="28726"/>
                    <a:pt x="38300" y="58322"/>
                    <a:pt x="51358" y="87048"/>
                  </a:cubicBezTo>
                  <a:lnTo>
                    <a:pt x="36560" y="9401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7" name="Freeform: Shape 4366">
              <a:extLst>
                <a:ext uri="{FF2B5EF4-FFF2-40B4-BE49-F238E27FC236}">
                  <a16:creationId xmlns:a16="http://schemas.microsoft.com/office/drawing/2014/main" id="{88FDEBB5-9F03-111A-31E3-774586F2F65A}"/>
                </a:ext>
              </a:extLst>
            </p:cNvPr>
            <p:cNvSpPr/>
            <p:nvPr/>
          </p:nvSpPr>
          <p:spPr>
            <a:xfrm>
              <a:off x="31814199" y="5058146"/>
              <a:ext cx="49616" cy="94359"/>
            </a:xfrm>
            <a:custGeom>
              <a:avLst/>
              <a:gdLst>
                <a:gd name="connsiteX0" fmla="*/ 14798 w 49616"/>
                <a:gd name="connsiteY0" fmla="*/ 94011 h 94011"/>
                <a:gd name="connsiteX1" fmla="*/ 0 w 49616"/>
                <a:gd name="connsiteY1" fmla="*/ 87918 h 94011"/>
                <a:gd name="connsiteX2" fmla="*/ 34818 w 49616"/>
                <a:gd name="connsiteY2" fmla="*/ 0 h 94011"/>
                <a:gd name="connsiteX3" fmla="*/ 49616 w 49616"/>
                <a:gd name="connsiteY3" fmla="*/ 5223 h 94011"/>
                <a:gd name="connsiteX4" fmla="*/ 14798 w 49616"/>
                <a:gd name="connsiteY4" fmla="*/ 94011 h 94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616" h="94011">
                  <a:moveTo>
                    <a:pt x="14798" y="94011"/>
                  </a:moveTo>
                  <a:lnTo>
                    <a:pt x="0" y="87918"/>
                  </a:lnTo>
                  <a:cubicBezTo>
                    <a:pt x="12187" y="59192"/>
                    <a:pt x="24373" y="29596"/>
                    <a:pt x="34818" y="0"/>
                  </a:cubicBezTo>
                  <a:lnTo>
                    <a:pt x="49616" y="5223"/>
                  </a:lnTo>
                  <a:cubicBezTo>
                    <a:pt x="39171" y="34819"/>
                    <a:pt x="26985" y="64415"/>
                    <a:pt x="14798" y="9401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8" name="Freeform: Shape 4367">
              <a:extLst>
                <a:ext uri="{FF2B5EF4-FFF2-40B4-BE49-F238E27FC236}">
                  <a16:creationId xmlns:a16="http://schemas.microsoft.com/office/drawing/2014/main" id="{EDA2EDD1-7618-412B-94BE-14E70BF3597D}"/>
                </a:ext>
              </a:extLst>
            </p:cNvPr>
            <p:cNvSpPr/>
            <p:nvPr/>
          </p:nvSpPr>
          <p:spPr>
            <a:xfrm>
              <a:off x="28643057" y="4912238"/>
              <a:ext cx="42653" cy="96107"/>
            </a:xfrm>
            <a:custGeom>
              <a:avLst/>
              <a:gdLst>
                <a:gd name="connsiteX0" fmla="*/ 26985 w 42653"/>
                <a:gd name="connsiteY0" fmla="*/ 95752 h 95752"/>
                <a:gd name="connsiteX1" fmla="*/ 0 w 42653"/>
                <a:gd name="connsiteY1" fmla="*/ 4352 h 95752"/>
                <a:gd name="connsiteX2" fmla="*/ 15669 w 42653"/>
                <a:gd name="connsiteY2" fmla="*/ 0 h 95752"/>
                <a:gd name="connsiteX3" fmla="*/ 42654 w 42653"/>
                <a:gd name="connsiteY3" fmla="*/ 90529 h 95752"/>
                <a:gd name="connsiteX4" fmla="*/ 27856 w 42653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653" h="95752">
                  <a:moveTo>
                    <a:pt x="26985" y="95752"/>
                  </a:moveTo>
                  <a:cubicBezTo>
                    <a:pt x="17409" y="66156"/>
                    <a:pt x="7834" y="34819"/>
                    <a:pt x="0" y="4352"/>
                  </a:cubicBezTo>
                  <a:lnTo>
                    <a:pt x="15669" y="0"/>
                  </a:lnTo>
                  <a:cubicBezTo>
                    <a:pt x="23503" y="30466"/>
                    <a:pt x="32207" y="60933"/>
                    <a:pt x="42654" y="90529"/>
                  </a:cubicBezTo>
                  <a:lnTo>
                    <a:pt x="27856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69" name="Freeform: Shape 4368">
              <a:extLst>
                <a:ext uri="{FF2B5EF4-FFF2-40B4-BE49-F238E27FC236}">
                  <a16:creationId xmlns:a16="http://schemas.microsoft.com/office/drawing/2014/main" id="{C8229FDE-2A28-66B8-2EE1-22ECEE8A6BFA}"/>
                </a:ext>
              </a:extLst>
            </p:cNvPr>
            <p:cNvSpPr/>
            <p:nvPr/>
          </p:nvSpPr>
          <p:spPr>
            <a:xfrm>
              <a:off x="31879485" y="4877291"/>
              <a:ext cx="40041" cy="96107"/>
            </a:xfrm>
            <a:custGeom>
              <a:avLst/>
              <a:gdLst>
                <a:gd name="connsiteX0" fmla="*/ 14798 w 40041"/>
                <a:gd name="connsiteY0" fmla="*/ 95752 h 95752"/>
                <a:gd name="connsiteX1" fmla="*/ 0 w 40041"/>
                <a:gd name="connsiteY1" fmla="*/ 91400 h 95752"/>
                <a:gd name="connsiteX2" fmla="*/ 24373 w 40041"/>
                <a:gd name="connsiteY2" fmla="*/ 0 h 95752"/>
                <a:gd name="connsiteX3" fmla="*/ 40041 w 40041"/>
                <a:gd name="connsiteY3" fmla="*/ 3482 h 95752"/>
                <a:gd name="connsiteX4" fmla="*/ 15668 w 40041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041" h="95752">
                  <a:moveTo>
                    <a:pt x="14798" y="95752"/>
                  </a:moveTo>
                  <a:lnTo>
                    <a:pt x="0" y="91400"/>
                  </a:lnTo>
                  <a:cubicBezTo>
                    <a:pt x="8704" y="61804"/>
                    <a:pt x="17409" y="30467"/>
                    <a:pt x="24373" y="0"/>
                  </a:cubicBezTo>
                  <a:lnTo>
                    <a:pt x="40041" y="3482"/>
                  </a:lnTo>
                  <a:cubicBezTo>
                    <a:pt x="33077" y="33949"/>
                    <a:pt x="24373" y="65286"/>
                    <a:pt x="15668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0" name="Freeform: Shape 4369">
              <a:extLst>
                <a:ext uri="{FF2B5EF4-FFF2-40B4-BE49-F238E27FC236}">
                  <a16:creationId xmlns:a16="http://schemas.microsoft.com/office/drawing/2014/main" id="{FCD3693E-5D38-C26F-A896-F68EF8F7A251}"/>
                </a:ext>
              </a:extLst>
            </p:cNvPr>
            <p:cNvSpPr/>
            <p:nvPr/>
          </p:nvSpPr>
          <p:spPr>
            <a:xfrm>
              <a:off x="28604756" y="4727014"/>
              <a:ext cx="32208" cy="96980"/>
            </a:xfrm>
            <a:custGeom>
              <a:avLst/>
              <a:gdLst>
                <a:gd name="connsiteX0" fmla="*/ 16539 w 32208"/>
                <a:gd name="connsiteY0" fmla="*/ 96623 h 96622"/>
                <a:gd name="connsiteX1" fmla="*/ 0 w 32208"/>
                <a:gd name="connsiteY1" fmla="*/ 2611 h 96622"/>
                <a:gd name="connsiteX2" fmla="*/ 15669 w 32208"/>
                <a:gd name="connsiteY2" fmla="*/ 0 h 96622"/>
                <a:gd name="connsiteX3" fmla="*/ 32208 w 32208"/>
                <a:gd name="connsiteY3" fmla="*/ 93141 h 96622"/>
                <a:gd name="connsiteX4" fmla="*/ 16539 w 32208"/>
                <a:gd name="connsiteY4" fmla="*/ 96623 h 96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208" h="96622">
                  <a:moveTo>
                    <a:pt x="16539" y="96623"/>
                  </a:moveTo>
                  <a:cubicBezTo>
                    <a:pt x="10447" y="66156"/>
                    <a:pt x="4353" y="33948"/>
                    <a:pt x="0" y="2611"/>
                  </a:cubicBezTo>
                  <a:lnTo>
                    <a:pt x="15669" y="0"/>
                  </a:lnTo>
                  <a:cubicBezTo>
                    <a:pt x="20021" y="31337"/>
                    <a:pt x="25245" y="62674"/>
                    <a:pt x="32208" y="93141"/>
                  </a:cubicBezTo>
                  <a:lnTo>
                    <a:pt x="16539" y="9662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1" name="Freeform: Shape 4370">
              <a:extLst>
                <a:ext uri="{FF2B5EF4-FFF2-40B4-BE49-F238E27FC236}">
                  <a16:creationId xmlns:a16="http://schemas.microsoft.com/office/drawing/2014/main" id="{B1D0D46C-C74B-CBFF-90F2-2C719CF416C9}"/>
                </a:ext>
              </a:extLst>
            </p:cNvPr>
            <p:cNvSpPr/>
            <p:nvPr/>
          </p:nvSpPr>
          <p:spPr>
            <a:xfrm>
              <a:off x="31923008" y="4691193"/>
              <a:ext cx="29595" cy="96107"/>
            </a:xfrm>
            <a:custGeom>
              <a:avLst/>
              <a:gdLst>
                <a:gd name="connsiteX0" fmla="*/ 15668 w 29595"/>
                <a:gd name="connsiteY0" fmla="*/ 95752 h 95752"/>
                <a:gd name="connsiteX1" fmla="*/ 0 w 29595"/>
                <a:gd name="connsiteY1" fmla="*/ 93141 h 95752"/>
                <a:gd name="connsiteX2" fmla="*/ 13927 w 29595"/>
                <a:gd name="connsiteY2" fmla="*/ 0 h 95752"/>
                <a:gd name="connsiteX3" fmla="*/ 29596 w 29595"/>
                <a:gd name="connsiteY3" fmla="*/ 1741 h 95752"/>
                <a:gd name="connsiteX4" fmla="*/ 15668 w 29595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95" h="95752">
                  <a:moveTo>
                    <a:pt x="15668" y="95752"/>
                  </a:moveTo>
                  <a:lnTo>
                    <a:pt x="0" y="93141"/>
                  </a:lnTo>
                  <a:cubicBezTo>
                    <a:pt x="5223" y="62674"/>
                    <a:pt x="10445" y="31337"/>
                    <a:pt x="13927" y="0"/>
                  </a:cubicBezTo>
                  <a:lnTo>
                    <a:pt x="29596" y="1741"/>
                  </a:lnTo>
                  <a:cubicBezTo>
                    <a:pt x="26113" y="33078"/>
                    <a:pt x="20891" y="64415"/>
                    <a:pt x="15668" y="9575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2" name="Freeform: Shape 4371">
              <a:extLst>
                <a:ext uri="{FF2B5EF4-FFF2-40B4-BE49-F238E27FC236}">
                  <a16:creationId xmlns:a16="http://schemas.microsoft.com/office/drawing/2014/main" id="{9EE83E9D-DF7E-D05B-3D91-90E82D571681}"/>
                </a:ext>
              </a:extLst>
            </p:cNvPr>
            <p:cNvSpPr/>
            <p:nvPr/>
          </p:nvSpPr>
          <p:spPr>
            <a:xfrm>
              <a:off x="28588217" y="4539169"/>
              <a:ext cx="20891" cy="96107"/>
            </a:xfrm>
            <a:custGeom>
              <a:avLst/>
              <a:gdLst>
                <a:gd name="connsiteX0" fmla="*/ 6094 w 20891"/>
                <a:gd name="connsiteY0" fmla="*/ 94882 h 95752"/>
                <a:gd name="connsiteX1" fmla="*/ 0 w 20891"/>
                <a:gd name="connsiteY1" fmla="*/ 0 h 95752"/>
                <a:gd name="connsiteX2" fmla="*/ 15669 w 20891"/>
                <a:gd name="connsiteY2" fmla="*/ 0 h 95752"/>
                <a:gd name="connsiteX3" fmla="*/ 20892 w 20891"/>
                <a:gd name="connsiteY3" fmla="*/ 94011 h 95752"/>
                <a:gd name="connsiteX4" fmla="*/ 5224 w 20891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91" h="95752">
                  <a:moveTo>
                    <a:pt x="6094" y="94882"/>
                  </a:moveTo>
                  <a:cubicBezTo>
                    <a:pt x="3483" y="63545"/>
                    <a:pt x="1741" y="31337"/>
                    <a:pt x="0" y="0"/>
                  </a:cubicBezTo>
                  <a:lnTo>
                    <a:pt x="15669" y="0"/>
                  </a:lnTo>
                  <a:cubicBezTo>
                    <a:pt x="16539" y="30467"/>
                    <a:pt x="18281" y="62674"/>
                    <a:pt x="20892" y="94011"/>
                  </a:cubicBezTo>
                  <a:lnTo>
                    <a:pt x="5224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3" name="Freeform: Shape 4372">
              <a:extLst>
                <a:ext uri="{FF2B5EF4-FFF2-40B4-BE49-F238E27FC236}">
                  <a16:creationId xmlns:a16="http://schemas.microsoft.com/office/drawing/2014/main" id="{80D2BFD4-199C-559C-E583-D2B85D0F375B}"/>
                </a:ext>
              </a:extLst>
            </p:cNvPr>
            <p:cNvSpPr/>
            <p:nvPr/>
          </p:nvSpPr>
          <p:spPr>
            <a:xfrm>
              <a:off x="31946510" y="4502474"/>
              <a:ext cx="19150" cy="95232"/>
            </a:xfrm>
            <a:custGeom>
              <a:avLst/>
              <a:gdLst>
                <a:gd name="connsiteX0" fmla="*/ 15669 w 19150"/>
                <a:gd name="connsiteY0" fmla="*/ 94882 h 94881"/>
                <a:gd name="connsiteX1" fmla="*/ 0 w 19150"/>
                <a:gd name="connsiteY1" fmla="*/ 94882 h 94881"/>
                <a:gd name="connsiteX2" fmla="*/ 3483 w 19150"/>
                <a:gd name="connsiteY2" fmla="*/ 0 h 94881"/>
                <a:gd name="connsiteX3" fmla="*/ 19151 w 19150"/>
                <a:gd name="connsiteY3" fmla="*/ 0 h 94881"/>
                <a:gd name="connsiteX4" fmla="*/ 15669 w 19150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50" h="94881">
                  <a:moveTo>
                    <a:pt x="15669" y="94882"/>
                  </a:moveTo>
                  <a:lnTo>
                    <a:pt x="0" y="94882"/>
                  </a:lnTo>
                  <a:cubicBezTo>
                    <a:pt x="1741" y="62674"/>
                    <a:pt x="3483" y="31337"/>
                    <a:pt x="3483" y="0"/>
                  </a:cubicBezTo>
                  <a:lnTo>
                    <a:pt x="19151" y="0"/>
                  </a:lnTo>
                  <a:cubicBezTo>
                    <a:pt x="19151" y="31337"/>
                    <a:pt x="17409" y="63545"/>
                    <a:pt x="15669" y="94882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4" name="Freeform: Shape 4373">
              <a:extLst>
                <a:ext uri="{FF2B5EF4-FFF2-40B4-BE49-F238E27FC236}">
                  <a16:creationId xmlns:a16="http://schemas.microsoft.com/office/drawing/2014/main" id="{FC82FC48-1463-058D-527C-25F33AE1257E}"/>
                </a:ext>
              </a:extLst>
            </p:cNvPr>
            <p:cNvSpPr/>
            <p:nvPr/>
          </p:nvSpPr>
          <p:spPr>
            <a:xfrm>
              <a:off x="28587347" y="4348703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5" name="Freeform: Shape 4374">
              <a:extLst>
                <a:ext uri="{FF2B5EF4-FFF2-40B4-BE49-F238E27FC236}">
                  <a16:creationId xmlns:a16="http://schemas.microsoft.com/office/drawing/2014/main" id="{08A40EAD-EE84-EB36-5536-F7388A7954FF}"/>
                </a:ext>
              </a:extLst>
            </p:cNvPr>
            <p:cNvSpPr/>
            <p:nvPr/>
          </p:nvSpPr>
          <p:spPr>
            <a:xfrm>
              <a:off x="31949992" y="4312008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6" name="Freeform: Shape 4375">
              <a:extLst>
                <a:ext uri="{FF2B5EF4-FFF2-40B4-BE49-F238E27FC236}">
                  <a16:creationId xmlns:a16="http://schemas.microsoft.com/office/drawing/2014/main" id="{F00063F6-DDF5-C450-6A47-C3CC6B751F3F}"/>
                </a:ext>
              </a:extLst>
            </p:cNvPr>
            <p:cNvSpPr/>
            <p:nvPr/>
          </p:nvSpPr>
          <p:spPr>
            <a:xfrm>
              <a:off x="28587347" y="4159110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7" name="Freeform: Shape 4376">
              <a:extLst>
                <a:ext uri="{FF2B5EF4-FFF2-40B4-BE49-F238E27FC236}">
                  <a16:creationId xmlns:a16="http://schemas.microsoft.com/office/drawing/2014/main" id="{FDBE1EDD-8820-CB1D-447F-2AF1ED19C7CB}"/>
                </a:ext>
              </a:extLst>
            </p:cNvPr>
            <p:cNvSpPr/>
            <p:nvPr/>
          </p:nvSpPr>
          <p:spPr>
            <a:xfrm>
              <a:off x="31949992" y="4122415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8" name="Freeform: Shape 4377">
              <a:extLst>
                <a:ext uri="{FF2B5EF4-FFF2-40B4-BE49-F238E27FC236}">
                  <a16:creationId xmlns:a16="http://schemas.microsoft.com/office/drawing/2014/main" id="{C9BE1198-31B6-ED6A-FE10-140573EA5932}"/>
                </a:ext>
              </a:extLst>
            </p:cNvPr>
            <p:cNvSpPr/>
            <p:nvPr/>
          </p:nvSpPr>
          <p:spPr>
            <a:xfrm>
              <a:off x="28587347" y="3968644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79" name="Freeform: Shape 4378">
              <a:extLst>
                <a:ext uri="{FF2B5EF4-FFF2-40B4-BE49-F238E27FC236}">
                  <a16:creationId xmlns:a16="http://schemas.microsoft.com/office/drawing/2014/main" id="{AE03BEAD-699E-E45F-548A-0FB788085A0B}"/>
                </a:ext>
              </a:extLst>
            </p:cNvPr>
            <p:cNvSpPr/>
            <p:nvPr/>
          </p:nvSpPr>
          <p:spPr>
            <a:xfrm>
              <a:off x="31949992" y="393194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0" name="Freeform: Shape 4379">
              <a:extLst>
                <a:ext uri="{FF2B5EF4-FFF2-40B4-BE49-F238E27FC236}">
                  <a16:creationId xmlns:a16="http://schemas.microsoft.com/office/drawing/2014/main" id="{7B518A8D-69DD-15C4-CEE6-58C3E9EC9C2C}"/>
                </a:ext>
              </a:extLst>
            </p:cNvPr>
            <p:cNvSpPr/>
            <p:nvPr/>
          </p:nvSpPr>
          <p:spPr>
            <a:xfrm>
              <a:off x="28587347" y="3778177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1" name="Freeform: Shape 4380">
              <a:extLst>
                <a:ext uri="{FF2B5EF4-FFF2-40B4-BE49-F238E27FC236}">
                  <a16:creationId xmlns:a16="http://schemas.microsoft.com/office/drawing/2014/main" id="{F738364E-8B9A-BD87-717C-3F3EAEC109BA}"/>
                </a:ext>
              </a:extLst>
            </p:cNvPr>
            <p:cNvSpPr/>
            <p:nvPr/>
          </p:nvSpPr>
          <p:spPr>
            <a:xfrm>
              <a:off x="31949992" y="3741482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2" name="Freeform: Shape 4381">
              <a:extLst>
                <a:ext uri="{FF2B5EF4-FFF2-40B4-BE49-F238E27FC236}">
                  <a16:creationId xmlns:a16="http://schemas.microsoft.com/office/drawing/2014/main" id="{56A03D47-5D9A-7895-4D20-15E162A2479E}"/>
                </a:ext>
              </a:extLst>
            </p:cNvPr>
            <p:cNvSpPr/>
            <p:nvPr/>
          </p:nvSpPr>
          <p:spPr>
            <a:xfrm>
              <a:off x="28587347" y="3588585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3" name="Freeform: Shape 4382">
              <a:extLst>
                <a:ext uri="{FF2B5EF4-FFF2-40B4-BE49-F238E27FC236}">
                  <a16:creationId xmlns:a16="http://schemas.microsoft.com/office/drawing/2014/main" id="{37405973-35FB-08FC-8334-0E9B9F39DE44}"/>
                </a:ext>
              </a:extLst>
            </p:cNvPr>
            <p:cNvSpPr/>
            <p:nvPr/>
          </p:nvSpPr>
          <p:spPr>
            <a:xfrm>
              <a:off x="31949992" y="355188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4" name="Freeform: Shape 4383">
              <a:extLst>
                <a:ext uri="{FF2B5EF4-FFF2-40B4-BE49-F238E27FC236}">
                  <a16:creationId xmlns:a16="http://schemas.microsoft.com/office/drawing/2014/main" id="{827C5459-8112-C000-EBAE-976F89977C4B}"/>
                </a:ext>
              </a:extLst>
            </p:cNvPr>
            <p:cNvSpPr/>
            <p:nvPr/>
          </p:nvSpPr>
          <p:spPr>
            <a:xfrm>
              <a:off x="28587347" y="3398119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5" name="Freeform: Shape 4384">
              <a:extLst>
                <a:ext uri="{FF2B5EF4-FFF2-40B4-BE49-F238E27FC236}">
                  <a16:creationId xmlns:a16="http://schemas.microsoft.com/office/drawing/2014/main" id="{BB7CBBC6-F48B-3DBA-5FE2-037AAB5B7BF7}"/>
                </a:ext>
              </a:extLst>
            </p:cNvPr>
            <p:cNvSpPr/>
            <p:nvPr/>
          </p:nvSpPr>
          <p:spPr>
            <a:xfrm>
              <a:off x="31949992" y="3361424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6" name="Freeform: Shape 4385">
              <a:extLst>
                <a:ext uri="{FF2B5EF4-FFF2-40B4-BE49-F238E27FC236}">
                  <a16:creationId xmlns:a16="http://schemas.microsoft.com/office/drawing/2014/main" id="{72A4F1CB-E160-9FED-4FD1-2B20F7E6EC08}"/>
                </a:ext>
              </a:extLst>
            </p:cNvPr>
            <p:cNvSpPr/>
            <p:nvPr/>
          </p:nvSpPr>
          <p:spPr>
            <a:xfrm>
              <a:off x="28587347" y="3207652"/>
              <a:ext cx="15668" cy="95232"/>
            </a:xfrm>
            <a:custGeom>
              <a:avLst/>
              <a:gdLst>
                <a:gd name="connsiteX0" fmla="*/ 0 w 15668"/>
                <a:gd name="connsiteY0" fmla="*/ 0 h 94881"/>
                <a:gd name="connsiteX1" fmla="*/ 15668 w 15668"/>
                <a:gd name="connsiteY1" fmla="*/ 0 h 94881"/>
                <a:gd name="connsiteX2" fmla="*/ 15668 w 15668"/>
                <a:gd name="connsiteY2" fmla="*/ 94882 h 94881"/>
                <a:gd name="connsiteX3" fmla="*/ 0 w 15668"/>
                <a:gd name="connsiteY3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68" h="94881">
                  <a:moveTo>
                    <a:pt x="0" y="0"/>
                  </a:moveTo>
                  <a:lnTo>
                    <a:pt x="15668" y="0"/>
                  </a:lnTo>
                  <a:lnTo>
                    <a:pt x="15668" y="94882"/>
                  </a:lnTo>
                  <a:lnTo>
                    <a:pt x="0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7" name="Freeform: Shape 4386">
              <a:extLst>
                <a:ext uri="{FF2B5EF4-FFF2-40B4-BE49-F238E27FC236}">
                  <a16:creationId xmlns:a16="http://schemas.microsoft.com/office/drawing/2014/main" id="{FBE8313D-C1A1-8591-C927-DD55EE81E3AD}"/>
                </a:ext>
              </a:extLst>
            </p:cNvPr>
            <p:cNvSpPr/>
            <p:nvPr/>
          </p:nvSpPr>
          <p:spPr>
            <a:xfrm>
              <a:off x="28576030" y="3017185"/>
              <a:ext cx="24373" cy="96107"/>
            </a:xfrm>
            <a:custGeom>
              <a:avLst/>
              <a:gdLst>
                <a:gd name="connsiteX0" fmla="*/ 8705 w 24373"/>
                <a:gd name="connsiteY0" fmla="*/ 95752 h 95752"/>
                <a:gd name="connsiteX1" fmla="*/ 0 w 24373"/>
                <a:gd name="connsiteY1" fmla="*/ 1741 h 95752"/>
                <a:gd name="connsiteX2" fmla="*/ 15669 w 24373"/>
                <a:gd name="connsiteY2" fmla="*/ 0 h 95752"/>
                <a:gd name="connsiteX3" fmla="*/ 24373 w 24373"/>
                <a:gd name="connsiteY3" fmla="*/ 94882 h 95752"/>
                <a:gd name="connsiteX4" fmla="*/ 8705 w 24373"/>
                <a:gd name="connsiteY4" fmla="*/ 9488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3" h="95752">
                  <a:moveTo>
                    <a:pt x="8705" y="95752"/>
                  </a:moveTo>
                  <a:cubicBezTo>
                    <a:pt x="6964" y="64415"/>
                    <a:pt x="4353" y="33078"/>
                    <a:pt x="0" y="1741"/>
                  </a:cubicBezTo>
                  <a:lnTo>
                    <a:pt x="15669" y="0"/>
                  </a:lnTo>
                  <a:cubicBezTo>
                    <a:pt x="19151" y="31337"/>
                    <a:pt x="22633" y="63545"/>
                    <a:pt x="24373" y="94882"/>
                  </a:cubicBezTo>
                  <a:lnTo>
                    <a:pt x="8705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8" name="Freeform: Shape 4387">
              <a:extLst>
                <a:ext uri="{FF2B5EF4-FFF2-40B4-BE49-F238E27FC236}">
                  <a16:creationId xmlns:a16="http://schemas.microsoft.com/office/drawing/2014/main" id="{5722C1D3-34BE-B92E-61F0-2EC0E3DE4791}"/>
                </a:ext>
              </a:extLst>
            </p:cNvPr>
            <p:cNvSpPr/>
            <p:nvPr/>
          </p:nvSpPr>
          <p:spPr>
            <a:xfrm>
              <a:off x="28542953" y="2829340"/>
              <a:ext cx="34818" cy="96107"/>
            </a:xfrm>
            <a:custGeom>
              <a:avLst/>
              <a:gdLst>
                <a:gd name="connsiteX0" fmla="*/ 19151 w 34818"/>
                <a:gd name="connsiteY0" fmla="*/ 95752 h 95752"/>
                <a:gd name="connsiteX1" fmla="*/ 0 w 34818"/>
                <a:gd name="connsiteY1" fmla="*/ 3482 h 95752"/>
                <a:gd name="connsiteX2" fmla="*/ 15668 w 34818"/>
                <a:gd name="connsiteY2" fmla="*/ 0 h 95752"/>
                <a:gd name="connsiteX3" fmla="*/ 34818 w 34818"/>
                <a:gd name="connsiteY3" fmla="*/ 93141 h 95752"/>
                <a:gd name="connsiteX4" fmla="*/ 19151 w 34818"/>
                <a:gd name="connsiteY4" fmla="*/ 95752 h 95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18" h="95752">
                  <a:moveTo>
                    <a:pt x="19151" y="95752"/>
                  </a:moveTo>
                  <a:cubicBezTo>
                    <a:pt x="13927" y="65286"/>
                    <a:pt x="6964" y="33948"/>
                    <a:pt x="0" y="3482"/>
                  </a:cubicBezTo>
                  <a:lnTo>
                    <a:pt x="15668" y="0"/>
                  </a:lnTo>
                  <a:cubicBezTo>
                    <a:pt x="22632" y="30467"/>
                    <a:pt x="29596" y="61804"/>
                    <a:pt x="34818" y="93141"/>
                  </a:cubicBezTo>
                  <a:lnTo>
                    <a:pt x="19151" y="9575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89" name="Freeform: Shape 4388">
              <a:extLst>
                <a:ext uri="{FF2B5EF4-FFF2-40B4-BE49-F238E27FC236}">
                  <a16:creationId xmlns:a16="http://schemas.microsoft.com/office/drawing/2014/main" id="{41499ED8-FACE-4021-0928-561107582BE2}"/>
                </a:ext>
              </a:extLst>
            </p:cNvPr>
            <p:cNvSpPr/>
            <p:nvPr/>
          </p:nvSpPr>
          <p:spPr>
            <a:xfrm>
              <a:off x="28489854" y="2646738"/>
              <a:ext cx="44393" cy="95232"/>
            </a:xfrm>
            <a:custGeom>
              <a:avLst/>
              <a:gdLst>
                <a:gd name="connsiteX0" fmla="*/ 29596 w 44393"/>
                <a:gd name="connsiteY0" fmla="*/ 94882 h 94881"/>
                <a:gd name="connsiteX1" fmla="*/ 0 w 44393"/>
                <a:gd name="connsiteY1" fmla="*/ 5223 h 94881"/>
                <a:gd name="connsiteX2" fmla="*/ 14798 w 44393"/>
                <a:gd name="connsiteY2" fmla="*/ 0 h 94881"/>
                <a:gd name="connsiteX3" fmla="*/ 44394 w 44393"/>
                <a:gd name="connsiteY3" fmla="*/ 90529 h 94881"/>
                <a:gd name="connsiteX4" fmla="*/ 29596 w 44393"/>
                <a:gd name="connsiteY4" fmla="*/ 94882 h 9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393" h="94881">
                  <a:moveTo>
                    <a:pt x="29596" y="94882"/>
                  </a:moveTo>
                  <a:cubicBezTo>
                    <a:pt x="20891" y="64415"/>
                    <a:pt x="10445" y="34819"/>
                    <a:pt x="0" y="5223"/>
                  </a:cubicBezTo>
                  <a:lnTo>
                    <a:pt x="14798" y="0"/>
                  </a:lnTo>
                  <a:cubicBezTo>
                    <a:pt x="25243" y="29596"/>
                    <a:pt x="35688" y="60063"/>
                    <a:pt x="44394" y="90529"/>
                  </a:cubicBezTo>
                  <a:lnTo>
                    <a:pt x="29596" y="9488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0" name="Freeform: Shape 4389">
              <a:extLst>
                <a:ext uri="{FF2B5EF4-FFF2-40B4-BE49-F238E27FC236}">
                  <a16:creationId xmlns:a16="http://schemas.microsoft.com/office/drawing/2014/main" id="{5E7A606E-2D78-0419-083D-A26AEC8C7901}"/>
                </a:ext>
              </a:extLst>
            </p:cNvPr>
            <p:cNvSpPr/>
            <p:nvPr/>
          </p:nvSpPr>
          <p:spPr>
            <a:xfrm>
              <a:off x="28415863" y="2470250"/>
              <a:ext cx="53969" cy="93485"/>
            </a:xfrm>
            <a:custGeom>
              <a:avLst/>
              <a:gdLst>
                <a:gd name="connsiteX0" fmla="*/ 39171 w 53969"/>
                <a:gd name="connsiteY0" fmla="*/ 93141 h 93140"/>
                <a:gd name="connsiteX1" fmla="*/ 0 w 53969"/>
                <a:gd name="connsiteY1" fmla="*/ 6964 h 93140"/>
                <a:gd name="connsiteX2" fmla="*/ 13928 w 53969"/>
                <a:gd name="connsiteY2" fmla="*/ 0 h 93140"/>
                <a:gd name="connsiteX3" fmla="*/ 53969 w 53969"/>
                <a:gd name="connsiteY3" fmla="*/ 87048 h 93140"/>
                <a:gd name="connsiteX4" fmla="*/ 39171 w 53969"/>
                <a:gd name="connsiteY4" fmla="*/ 93141 h 9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69" h="93140">
                  <a:moveTo>
                    <a:pt x="39171" y="93141"/>
                  </a:moveTo>
                  <a:cubicBezTo>
                    <a:pt x="26985" y="64415"/>
                    <a:pt x="13928" y="35689"/>
                    <a:pt x="0" y="6964"/>
                  </a:cubicBezTo>
                  <a:lnTo>
                    <a:pt x="13928" y="0"/>
                  </a:lnTo>
                  <a:cubicBezTo>
                    <a:pt x="27856" y="28726"/>
                    <a:pt x="40912" y="57451"/>
                    <a:pt x="53969" y="87048"/>
                  </a:cubicBezTo>
                  <a:lnTo>
                    <a:pt x="39171" y="9314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1" name="Freeform: Shape 4390">
              <a:extLst>
                <a:ext uri="{FF2B5EF4-FFF2-40B4-BE49-F238E27FC236}">
                  <a16:creationId xmlns:a16="http://schemas.microsoft.com/office/drawing/2014/main" id="{C0C31EE2-7C89-1017-6886-FD77B8BB9133}"/>
                </a:ext>
              </a:extLst>
            </p:cNvPr>
            <p:cNvSpPr/>
            <p:nvPr/>
          </p:nvSpPr>
          <p:spPr>
            <a:xfrm>
              <a:off x="28323593" y="2303374"/>
              <a:ext cx="61802" cy="89990"/>
            </a:xfrm>
            <a:custGeom>
              <a:avLst/>
              <a:gdLst>
                <a:gd name="connsiteX0" fmla="*/ 48746 w 61802"/>
                <a:gd name="connsiteY0" fmla="*/ 89659 h 89658"/>
                <a:gd name="connsiteX1" fmla="*/ 0 w 61802"/>
                <a:gd name="connsiteY1" fmla="*/ 8705 h 89658"/>
                <a:gd name="connsiteX2" fmla="*/ 13057 w 61802"/>
                <a:gd name="connsiteY2" fmla="*/ 0 h 89658"/>
                <a:gd name="connsiteX3" fmla="*/ 61803 w 61802"/>
                <a:gd name="connsiteY3" fmla="*/ 81825 h 89658"/>
                <a:gd name="connsiteX4" fmla="*/ 47876 w 61802"/>
                <a:gd name="connsiteY4" fmla="*/ 89659 h 8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802" h="89658">
                  <a:moveTo>
                    <a:pt x="48746" y="89659"/>
                  </a:moveTo>
                  <a:cubicBezTo>
                    <a:pt x="33078" y="62674"/>
                    <a:pt x="16539" y="34819"/>
                    <a:pt x="0" y="8705"/>
                  </a:cubicBezTo>
                  <a:lnTo>
                    <a:pt x="13057" y="0"/>
                  </a:lnTo>
                  <a:cubicBezTo>
                    <a:pt x="30467" y="26985"/>
                    <a:pt x="47005" y="53969"/>
                    <a:pt x="61803" y="81825"/>
                  </a:cubicBezTo>
                  <a:lnTo>
                    <a:pt x="47876" y="8965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2" name="Freeform: Shape 4391">
              <a:extLst>
                <a:ext uri="{FF2B5EF4-FFF2-40B4-BE49-F238E27FC236}">
                  <a16:creationId xmlns:a16="http://schemas.microsoft.com/office/drawing/2014/main" id="{52DE0CFA-193F-2D38-D93A-31A46F8169F8}"/>
                </a:ext>
              </a:extLst>
            </p:cNvPr>
            <p:cNvSpPr/>
            <p:nvPr/>
          </p:nvSpPr>
          <p:spPr>
            <a:xfrm>
              <a:off x="28213042" y="2149603"/>
              <a:ext cx="70508" cy="85622"/>
            </a:xfrm>
            <a:custGeom>
              <a:avLst/>
              <a:gdLst>
                <a:gd name="connsiteX0" fmla="*/ 57452 w 70508"/>
                <a:gd name="connsiteY0" fmla="*/ 84436 h 85306"/>
                <a:gd name="connsiteX1" fmla="*/ 0 w 70508"/>
                <a:gd name="connsiteY1" fmla="*/ 9575 h 85306"/>
                <a:gd name="connsiteX2" fmla="*/ 12187 w 70508"/>
                <a:gd name="connsiteY2" fmla="*/ 0 h 85306"/>
                <a:gd name="connsiteX3" fmla="*/ 70508 w 70508"/>
                <a:gd name="connsiteY3" fmla="*/ 75731 h 85306"/>
                <a:gd name="connsiteX4" fmla="*/ 57452 w 70508"/>
                <a:gd name="connsiteY4" fmla="*/ 85307 h 85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508" h="85306">
                  <a:moveTo>
                    <a:pt x="57452" y="84436"/>
                  </a:moveTo>
                  <a:cubicBezTo>
                    <a:pt x="39171" y="59192"/>
                    <a:pt x="20021" y="33949"/>
                    <a:pt x="0" y="9575"/>
                  </a:cubicBezTo>
                  <a:lnTo>
                    <a:pt x="12187" y="0"/>
                  </a:lnTo>
                  <a:cubicBezTo>
                    <a:pt x="32208" y="24373"/>
                    <a:pt x="51358" y="49617"/>
                    <a:pt x="70508" y="75731"/>
                  </a:cubicBezTo>
                  <a:lnTo>
                    <a:pt x="57452" y="853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3" name="Freeform: Shape 4392">
              <a:extLst>
                <a:ext uri="{FF2B5EF4-FFF2-40B4-BE49-F238E27FC236}">
                  <a16:creationId xmlns:a16="http://schemas.microsoft.com/office/drawing/2014/main" id="{9DC80464-28A7-3FEA-A741-BC0FDE467F48}"/>
                </a:ext>
              </a:extLst>
            </p:cNvPr>
            <p:cNvSpPr/>
            <p:nvPr/>
          </p:nvSpPr>
          <p:spPr>
            <a:xfrm>
              <a:off x="28085954" y="2008064"/>
              <a:ext cx="77472" cy="79506"/>
            </a:xfrm>
            <a:custGeom>
              <a:avLst/>
              <a:gdLst>
                <a:gd name="connsiteX0" fmla="*/ 65286 w 77472"/>
                <a:gd name="connsiteY0" fmla="*/ 79213 h 79213"/>
                <a:gd name="connsiteX1" fmla="*/ 0 w 77472"/>
                <a:gd name="connsiteY1" fmla="*/ 11316 h 79213"/>
                <a:gd name="connsiteX2" fmla="*/ 11315 w 77472"/>
                <a:gd name="connsiteY2" fmla="*/ 0 h 79213"/>
                <a:gd name="connsiteX3" fmla="*/ 77472 w 77472"/>
                <a:gd name="connsiteY3" fmla="*/ 68768 h 79213"/>
                <a:gd name="connsiteX4" fmla="*/ 66156 w 77472"/>
                <a:gd name="connsiteY4" fmla="*/ 79213 h 79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472" h="79213">
                  <a:moveTo>
                    <a:pt x="65286" y="79213"/>
                  </a:moveTo>
                  <a:cubicBezTo>
                    <a:pt x="44394" y="55710"/>
                    <a:pt x="21762" y="33078"/>
                    <a:pt x="0" y="11316"/>
                  </a:cubicBezTo>
                  <a:lnTo>
                    <a:pt x="11315" y="0"/>
                  </a:lnTo>
                  <a:cubicBezTo>
                    <a:pt x="33948" y="21762"/>
                    <a:pt x="55710" y="45265"/>
                    <a:pt x="77472" y="68768"/>
                  </a:cubicBezTo>
                  <a:lnTo>
                    <a:pt x="66156" y="7921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4" name="Freeform: Shape 4393">
              <a:extLst>
                <a:ext uri="{FF2B5EF4-FFF2-40B4-BE49-F238E27FC236}">
                  <a16:creationId xmlns:a16="http://schemas.microsoft.com/office/drawing/2014/main" id="{FB7AC461-D4A9-5558-5FA4-18EBA71B4ABB}"/>
                </a:ext>
              </a:extLst>
            </p:cNvPr>
            <p:cNvSpPr/>
            <p:nvPr/>
          </p:nvSpPr>
          <p:spPr>
            <a:xfrm>
              <a:off x="27944066" y="1883125"/>
              <a:ext cx="82694" cy="73390"/>
            </a:xfrm>
            <a:custGeom>
              <a:avLst/>
              <a:gdLst>
                <a:gd name="connsiteX0" fmla="*/ 72250 w 82694"/>
                <a:gd name="connsiteY0" fmla="*/ 72249 h 73119"/>
                <a:gd name="connsiteX1" fmla="*/ 0 w 82694"/>
                <a:gd name="connsiteY1" fmla="*/ 12187 h 73119"/>
                <a:gd name="connsiteX2" fmla="*/ 9575 w 82694"/>
                <a:gd name="connsiteY2" fmla="*/ 0 h 73119"/>
                <a:gd name="connsiteX3" fmla="*/ 82695 w 82694"/>
                <a:gd name="connsiteY3" fmla="*/ 60933 h 73119"/>
                <a:gd name="connsiteX4" fmla="*/ 72250 w 82694"/>
                <a:gd name="connsiteY4" fmla="*/ 73120 h 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94" h="73119">
                  <a:moveTo>
                    <a:pt x="72250" y="72249"/>
                  </a:moveTo>
                  <a:cubicBezTo>
                    <a:pt x="48746" y="51358"/>
                    <a:pt x="24373" y="31337"/>
                    <a:pt x="0" y="12187"/>
                  </a:cubicBezTo>
                  <a:lnTo>
                    <a:pt x="9575" y="0"/>
                  </a:lnTo>
                  <a:cubicBezTo>
                    <a:pt x="34818" y="19150"/>
                    <a:pt x="59192" y="40042"/>
                    <a:pt x="82695" y="60933"/>
                  </a:cubicBezTo>
                  <a:lnTo>
                    <a:pt x="72250" y="731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5" name="Freeform: Shape 4394">
              <a:extLst>
                <a:ext uri="{FF2B5EF4-FFF2-40B4-BE49-F238E27FC236}">
                  <a16:creationId xmlns:a16="http://schemas.microsoft.com/office/drawing/2014/main" id="{043145AC-BDE0-B6EC-E39B-3528D7812A80}"/>
                </a:ext>
              </a:extLst>
            </p:cNvPr>
            <p:cNvSpPr/>
            <p:nvPr/>
          </p:nvSpPr>
          <p:spPr>
            <a:xfrm>
              <a:off x="25840128" y="1851672"/>
              <a:ext cx="84436" cy="71642"/>
            </a:xfrm>
            <a:custGeom>
              <a:avLst/>
              <a:gdLst>
                <a:gd name="connsiteX0" fmla="*/ 10445 w 84436"/>
                <a:gd name="connsiteY0" fmla="*/ 70509 h 71378"/>
                <a:gd name="connsiteX1" fmla="*/ 0 w 84436"/>
                <a:gd name="connsiteY1" fmla="*/ 58322 h 71378"/>
                <a:gd name="connsiteX2" fmla="*/ 74861 w 84436"/>
                <a:gd name="connsiteY2" fmla="*/ 0 h 71378"/>
                <a:gd name="connsiteX3" fmla="*/ 84436 w 84436"/>
                <a:gd name="connsiteY3" fmla="*/ 13057 h 71378"/>
                <a:gd name="connsiteX4" fmla="*/ 10445 w 84436"/>
                <a:gd name="connsiteY4" fmla="*/ 71379 h 71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436" h="71378">
                  <a:moveTo>
                    <a:pt x="10445" y="70509"/>
                  </a:moveTo>
                  <a:lnTo>
                    <a:pt x="0" y="58322"/>
                  </a:lnTo>
                  <a:cubicBezTo>
                    <a:pt x="24373" y="38301"/>
                    <a:pt x="49616" y="18280"/>
                    <a:pt x="74861" y="0"/>
                  </a:cubicBezTo>
                  <a:lnTo>
                    <a:pt x="84436" y="13057"/>
                  </a:lnTo>
                  <a:cubicBezTo>
                    <a:pt x="59192" y="31337"/>
                    <a:pt x="33948" y="51358"/>
                    <a:pt x="10445" y="7137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6" name="Freeform: Shape 4395">
              <a:extLst>
                <a:ext uri="{FF2B5EF4-FFF2-40B4-BE49-F238E27FC236}">
                  <a16:creationId xmlns:a16="http://schemas.microsoft.com/office/drawing/2014/main" id="{E25FB1BE-B433-E171-2415-A14F7B2ED8E1}"/>
                </a:ext>
              </a:extLst>
            </p:cNvPr>
            <p:cNvSpPr/>
            <p:nvPr/>
          </p:nvSpPr>
          <p:spPr>
            <a:xfrm>
              <a:off x="27789121" y="1773912"/>
              <a:ext cx="87917" cy="65527"/>
            </a:xfrm>
            <a:custGeom>
              <a:avLst/>
              <a:gdLst>
                <a:gd name="connsiteX0" fmla="*/ 79214 w 87917"/>
                <a:gd name="connsiteY0" fmla="*/ 64415 h 65285"/>
                <a:gd name="connsiteX1" fmla="*/ 0 w 87917"/>
                <a:gd name="connsiteY1" fmla="*/ 13057 h 65285"/>
                <a:gd name="connsiteX2" fmla="*/ 8704 w 87917"/>
                <a:gd name="connsiteY2" fmla="*/ 0 h 65285"/>
                <a:gd name="connsiteX3" fmla="*/ 87918 w 87917"/>
                <a:gd name="connsiteY3" fmla="*/ 52228 h 65285"/>
                <a:gd name="connsiteX4" fmla="*/ 79214 w 87917"/>
                <a:gd name="connsiteY4" fmla="*/ 65286 h 6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917" h="65285">
                  <a:moveTo>
                    <a:pt x="79214" y="64415"/>
                  </a:moveTo>
                  <a:cubicBezTo>
                    <a:pt x="53099" y="46135"/>
                    <a:pt x="26985" y="29596"/>
                    <a:pt x="0" y="13057"/>
                  </a:cubicBezTo>
                  <a:lnTo>
                    <a:pt x="8704" y="0"/>
                  </a:lnTo>
                  <a:cubicBezTo>
                    <a:pt x="35690" y="16539"/>
                    <a:pt x="62674" y="33949"/>
                    <a:pt x="87918" y="52228"/>
                  </a:cubicBezTo>
                  <a:lnTo>
                    <a:pt x="79214" y="6528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7" name="Freeform: Shape 4396">
              <a:extLst>
                <a:ext uri="{FF2B5EF4-FFF2-40B4-BE49-F238E27FC236}">
                  <a16:creationId xmlns:a16="http://schemas.microsoft.com/office/drawing/2014/main" id="{C03F2C96-16EF-0734-B8C3-77D0FBB17479}"/>
                </a:ext>
              </a:extLst>
            </p:cNvPr>
            <p:cNvSpPr/>
            <p:nvPr/>
          </p:nvSpPr>
          <p:spPr>
            <a:xfrm>
              <a:off x="25993331" y="1747701"/>
              <a:ext cx="88788" cy="63779"/>
            </a:xfrm>
            <a:custGeom>
              <a:avLst/>
              <a:gdLst>
                <a:gd name="connsiteX0" fmla="*/ 8705 w 88788"/>
                <a:gd name="connsiteY0" fmla="*/ 62674 h 63544"/>
                <a:gd name="connsiteX1" fmla="*/ 0 w 88788"/>
                <a:gd name="connsiteY1" fmla="*/ 49617 h 63544"/>
                <a:gd name="connsiteX2" fmla="*/ 80955 w 88788"/>
                <a:gd name="connsiteY2" fmla="*/ 0 h 63544"/>
                <a:gd name="connsiteX3" fmla="*/ 88789 w 88788"/>
                <a:gd name="connsiteY3" fmla="*/ 13928 h 63544"/>
                <a:gd name="connsiteX4" fmla="*/ 8705 w 88788"/>
                <a:gd name="connsiteY4" fmla="*/ 63545 h 6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788" h="63544">
                  <a:moveTo>
                    <a:pt x="8705" y="62674"/>
                  </a:moveTo>
                  <a:lnTo>
                    <a:pt x="0" y="49617"/>
                  </a:lnTo>
                  <a:cubicBezTo>
                    <a:pt x="26115" y="32208"/>
                    <a:pt x="53970" y="15669"/>
                    <a:pt x="80955" y="0"/>
                  </a:cubicBezTo>
                  <a:lnTo>
                    <a:pt x="88789" y="13928"/>
                  </a:lnTo>
                  <a:cubicBezTo>
                    <a:pt x="61804" y="29596"/>
                    <a:pt x="34820" y="46135"/>
                    <a:pt x="8705" y="63545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8" name="Freeform: Shape 4397">
              <a:extLst>
                <a:ext uri="{FF2B5EF4-FFF2-40B4-BE49-F238E27FC236}">
                  <a16:creationId xmlns:a16="http://schemas.microsoft.com/office/drawing/2014/main" id="{DFB32AAF-1334-9A58-9E9E-0F77C671581F}"/>
                </a:ext>
              </a:extLst>
            </p:cNvPr>
            <p:cNvSpPr/>
            <p:nvPr/>
          </p:nvSpPr>
          <p:spPr>
            <a:xfrm>
              <a:off x="27623730" y="1683048"/>
              <a:ext cx="91400" cy="56790"/>
            </a:xfrm>
            <a:custGeom>
              <a:avLst/>
              <a:gdLst>
                <a:gd name="connsiteX0" fmla="*/ 84436 w 91400"/>
                <a:gd name="connsiteY0" fmla="*/ 56581 h 56580"/>
                <a:gd name="connsiteX1" fmla="*/ 0 w 91400"/>
                <a:gd name="connsiteY1" fmla="*/ 13928 h 56580"/>
                <a:gd name="connsiteX2" fmla="*/ 6964 w 91400"/>
                <a:gd name="connsiteY2" fmla="*/ 0 h 56580"/>
                <a:gd name="connsiteX3" fmla="*/ 91400 w 91400"/>
                <a:gd name="connsiteY3" fmla="*/ 42653 h 56580"/>
                <a:gd name="connsiteX4" fmla="*/ 83566 w 91400"/>
                <a:gd name="connsiteY4" fmla="*/ 56581 h 56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00" h="56580">
                  <a:moveTo>
                    <a:pt x="84436" y="56581"/>
                  </a:moveTo>
                  <a:cubicBezTo>
                    <a:pt x="56582" y="41783"/>
                    <a:pt x="28726" y="27855"/>
                    <a:pt x="0" y="13928"/>
                  </a:cubicBezTo>
                  <a:lnTo>
                    <a:pt x="6964" y="0"/>
                  </a:lnTo>
                  <a:cubicBezTo>
                    <a:pt x="35690" y="13057"/>
                    <a:pt x="64416" y="27855"/>
                    <a:pt x="91400" y="42653"/>
                  </a:cubicBezTo>
                  <a:lnTo>
                    <a:pt x="83566" y="5658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399" name="Freeform: Shape 4398">
              <a:extLst>
                <a:ext uri="{FF2B5EF4-FFF2-40B4-BE49-F238E27FC236}">
                  <a16:creationId xmlns:a16="http://schemas.microsoft.com/office/drawing/2014/main" id="{8E1D46D0-97E3-F707-C510-59E900BBBA20}"/>
                </a:ext>
              </a:extLst>
            </p:cNvPr>
            <p:cNvSpPr/>
            <p:nvPr/>
          </p:nvSpPr>
          <p:spPr>
            <a:xfrm>
              <a:off x="26158722" y="1662080"/>
              <a:ext cx="92270" cy="55042"/>
            </a:xfrm>
            <a:custGeom>
              <a:avLst/>
              <a:gdLst>
                <a:gd name="connsiteX0" fmla="*/ 6963 w 92270"/>
                <a:gd name="connsiteY0" fmla="*/ 53969 h 54839"/>
                <a:gd name="connsiteX1" fmla="*/ 0 w 92270"/>
                <a:gd name="connsiteY1" fmla="*/ 40042 h 54839"/>
                <a:gd name="connsiteX2" fmla="*/ 86176 w 92270"/>
                <a:gd name="connsiteY2" fmla="*/ 0 h 54839"/>
                <a:gd name="connsiteX3" fmla="*/ 92270 w 92270"/>
                <a:gd name="connsiteY3" fmla="*/ 14798 h 54839"/>
                <a:gd name="connsiteX4" fmla="*/ 6963 w 92270"/>
                <a:gd name="connsiteY4" fmla="*/ 54840 h 5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270" h="54839">
                  <a:moveTo>
                    <a:pt x="6963" y="53969"/>
                  </a:moveTo>
                  <a:lnTo>
                    <a:pt x="0" y="40042"/>
                  </a:lnTo>
                  <a:cubicBezTo>
                    <a:pt x="27855" y="26114"/>
                    <a:pt x="57450" y="12187"/>
                    <a:pt x="86176" y="0"/>
                  </a:cubicBezTo>
                  <a:lnTo>
                    <a:pt x="92270" y="14798"/>
                  </a:lnTo>
                  <a:cubicBezTo>
                    <a:pt x="63544" y="26985"/>
                    <a:pt x="34818" y="40912"/>
                    <a:pt x="6963" y="54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400" name="Freeform: Shape 4399">
              <a:extLst>
                <a:ext uri="{FF2B5EF4-FFF2-40B4-BE49-F238E27FC236}">
                  <a16:creationId xmlns:a16="http://schemas.microsoft.com/office/drawing/2014/main" id="{71D90F7C-34AF-F938-02B9-DB0363A424F8}"/>
                </a:ext>
              </a:extLst>
            </p:cNvPr>
            <p:cNvSpPr/>
            <p:nvPr/>
          </p:nvSpPr>
          <p:spPr>
            <a:xfrm>
              <a:off x="27448765" y="1612279"/>
              <a:ext cx="94881" cy="48053"/>
            </a:xfrm>
            <a:custGeom>
              <a:avLst/>
              <a:gdLst>
                <a:gd name="connsiteX0" fmla="*/ 88789 w 94881"/>
                <a:gd name="connsiteY0" fmla="*/ 47006 h 47876"/>
                <a:gd name="connsiteX1" fmla="*/ 0 w 94881"/>
                <a:gd name="connsiteY1" fmla="*/ 14798 h 47876"/>
                <a:gd name="connsiteX2" fmla="*/ 5223 w 94881"/>
                <a:gd name="connsiteY2" fmla="*/ 0 h 47876"/>
                <a:gd name="connsiteX3" fmla="*/ 94881 w 94881"/>
                <a:gd name="connsiteY3" fmla="*/ 33078 h 47876"/>
                <a:gd name="connsiteX4" fmla="*/ 88789 w 94881"/>
                <a:gd name="connsiteY4" fmla="*/ 47876 h 47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47876">
                  <a:moveTo>
                    <a:pt x="88789" y="47006"/>
                  </a:moveTo>
                  <a:cubicBezTo>
                    <a:pt x="60063" y="35689"/>
                    <a:pt x="29596" y="24373"/>
                    <a:pt x="0" y="14798"/>
                  </a:cubicBezTo>
                  <a:lnTo>
                    <a:pt x="5223" y="0"/>
                  </a:lnTo>
                  <a:cubicBezTo>
                    <a:pt x="34820" y="10446"/>
                    <a:pt x="65286" y="20891"/>
                    <a:pt x="94881" y="33078"/>
                  </a:cubicBezTo>
                  <a:lnTo>
                    <a:pt x="88789" y="4787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401" name="Freeform: Shape 4400">
              <a:extLst>
                <a:ext uri="{FF2B5EF4-FFF2-40B4-BE49-F238E27FC236}">
                  <a16:creationId xmlns:a16="http://schemas.microsoft.com/office/drawing/2014/main" id="{97050187-E2BC-E938-4E6E-AA32644C5E3F}"/>
                </a:ext>
              </a:extLst>
            </p:cNvPr>
            <p:cNvSpPr/>
            <p:nvPr/>
          </p:nvSpPr>
          <p:spPr>
            <a:xfrm>
              <a:off x="26333687" y="1595679"/>
              <a:ext cx="94881" cy="45432"/>
            </a:xfrm>
            <a:custGeom>
              <a:avLst/>
              <a:gdLst>
                <a:gd name="connsiteX0" fmla="*/ 5223 w 94881"/>
                <a:gd name="connsiteY0" fmla="*/ 45265 h 45264"/>
                <a:gd name="connsiteX1" fmla="*/ 0 w 94881"/>
                <a:gd name="connsiteY1" fmla="*/ 30467 h 45264"/>
                <a:gd name="connsiteX2" fmla="*/ 90529 w 94881"/>
                <a:gd name="connsiteY2" fmla="*/ 0 h 45264"/>
                <a:gd name="connsiteX3" fmla="*/ 94881 w 94881"/>
                <a:gd name="connsiteY3" fmla="*/ 14798 h 45264"/>
                <a:gd name="connsiteX4" fmla="*/ 5223 w 94881"/>
                <a:gd name="connsiteY4" fmla="*/ 44394 h 4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45264">
                  <a:moveTo>
                    <a:pt x="5223" y="45265"/>
                  </a:moveTo>
                  <a:lnTo>
                    <a:pt x="0" y="30467"/>
                  </a:lnTo>
                  <a:cubicBezTo>
                    <a:pt x="29596" y="19150"/>
                    <a:pt x="60063" y="9575"/>
                    <a:pt x="90529" y="0"/>
                  </a:cubicBezTo>
                  <a:lnTo>
                    <a:pt x="94881" y="14798"/>
                  </a:lnTo>
                  <a:cubicBezTo>
                    <a:pt x="65286" y="23503"/>
                    <a:pt x="34818" y="33949"/>
                    <a:pt x="5223" y="44394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402" name="Freeform: Shape 4401">
              <a:extLst>
                <a:ext uri="{FF2B5EF4-FFF2-40B4-BE49-F238E27FC236}">
                  <a16:creationId xmlns:a16="http://schemas.microsoft.com/office/drawing/2014/main" id="{098FD46F-F24F-698B-D9E5-8AEE3B1445C1}"/>
                </a:ext>
              </a:extLst>
            </p:cNvPr>
            <p:cNvSpPr/>
            <p:nvPr/>
          </p:nvSpPr>
          <p:spPr>
            <a:xfrm>
              <a:off x="27267706" y="1560731"/>
              <a:ext cx="95752" cy="38442"/>
            </a:xfrm>
            <a:custGeom>
              <a:avLst/>
              <a:gdLst>
                <a:gd name="connsiteX0" fmla="*/ 91400 w 95752"/>
                <a:gd name="connsiteY0" fmla="*/ 38301 h 38300"/>
                <a:gd name="connsiteX1" fmla="*/ 0 w 95752"/>
                <a:gd name="connsiteY1" fmla="*/ 15669 h 38300"/>
                <a:gd name="connsiteX2" fmla="*/ 3483 w 95752"/>
                <a:gd name="connsiteY2" fmla="*/ 0 h 38300"/>
                <a:gd name="connsiteX3" fmla="*/ 95753 w 95752"/>
                <a:gd name="connsiteY3" fmla="*/ 22632 h 38300"/>
                <a:gd name="connsiteX4" fmla="*/ 91400 w 95752"/>
                <a:gd name="connsiteY4" fmla="*/ 38301 h 38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38300">
                  <a:moveTo>
                    <a:pt x="91400" y="38301"/>
                  </a:moveTo>
                  <a:cubicBezTo>
                    <a:pt x="60933" y="29596"/>
                    <a:pt x="30467" y="22632"/>
                    <a:pt x="0" y="15669"/>
                  </a:cubicBezTo>
                  <a:lnTo>
                    <a:pt x="3483" y="0"/>
                  </a:lnTo>
                  <a:cubicBezTo>
                    <a:pt x="33948" y="6964"/>
                    <a:pt x="65286" y="13928"/>
                    <a:pt x="95753" y="22632"/>
                  </a:cubicBezTo>
                  <a:lnTo>
                    <a:pt x="91400" y="3830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403" name="Freeform: Shape 4402">
              <a:extLst>
                <a:ext uri="{FF2B5EF4-FFF2-40B4-BE49-F238E27FC236}">
                  <a16:creationId xmlns:a16="http://schemas.microsoft.com/office/drawing/2014/main" id="{30985BB6-F053-5D3F-9128-AF77C1ABA0F0}"/>
                </a:ext>
              </a:extLst>
            </p:cNvPr>
            <p:cNvSpPr/>
            <p:nvPr/>
          </p:nvSpPr>
          <p:spPr>
            <a:xfrm>
              <a:off x="26516487" y="1550246"/>
              <a:ext cx="95751" cy="35821"/>
            </a:xfrm>
            <a:custGeom>
              <a:avLst/>
              <a:gdLst>
                <a:gd name="connsiteX0" fmla="*/ 3481 w 95751"/>
                <a:gd name="connsiteY0" fmla="*/ 35689 h 35689"/>
                <a:gd name="connsiteX1" fmla="*/ 0 w 95751"/>
                <a:gd name="connsiteY1" fmla="*/ 20021 h 35689"/>
                <a:gd name="connsiteX2" fmla="*/ 93140 w 95751"/>
                <a:gd name="connsiteY2" fmla="*/ 0 h 35689"/>
                <a:gd name="connsiteX3" fmla="*/ 95751 w 95751"/>
                <a:gd name="connsiteY3" fmla="*/ 15669 h 35689"/>
                <a:gd name="connsiteX4" fmla="*/ 3481 w 95751"/>
                <a:gd name="connsiteY4" fmla="*/ 34819 h 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1" h="35689">
                  <a:moveTo>
                    <a:pt x="3481" y="35689"/>
                  </a:moveTo>
                  <a:lnTo>
                    <a:pt x="0" y="20021"/>
                  </a:lnTo>
                  <a:cubicBezTo>
                    <a:pt x="30466" y="12187"/>
                    <a:pt x="61803" y="6093"/>
                    <a:pt x="93140" y="0"/>
                  </a:cubicBezTo>
                  <a:lnTo>
                    <a:pt x="95751" y="15669"/>
                  </a:lnTo>
                  <a:cubicBezTo>
                    <a:pt x="65286" y="20891"/>
                    <a:pt x="33948" y="27855"/>
                    <a:pt x="3481" y="3481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404" name="Freeform: Shape 4403">
              <a:extLst>
                <a:ext uri="{FF2B5EF4-FFF2-40B4-BE49-F238E27FC236}">
                  <a16:creationId xmlns:a16="http://schemas.microsoft.com/office/drawing/2014/main" id="{C56DB11E-9BFB-78B9-1BE7-BB97AA756AB6}"/>
                </a:ext>
              </a:extLst>
            </p:cNvPr>
            <p:cNvSpPr/>
            <p:nvPr/>
          </p:nvSpPr>
          <p:spPr>
            <a:xfrm>
              <a:off x="27081425" y="1531898"/>
              <a:ext cx="95752" cy="27958"/>
            </a:xfrm>
            <a:custGeom>
              <a:avLst/>
              <a:gdLst>
                <a:gd name="connsiteX0" fmla="*/ 93141 w 95752"/>
                <a:gd name="connsiteY0" fmla="*/ 27855 h 27855"/>
                <a:gd name="connsiteX1" fmla="*/ 0 w 95752"/>
                <a:gd name="connsiteY1" fmla="*/ 15669 h 27855"/>
                <a:gd name="connsiteX2" fmla="*/ 1741 w 95752"/>
                <a:gd name="connsiteY2" fmla="*/ 0 h 27855"/>
                <a:gd name="connsiteX3" fmla="*/ 95753 w 95752"/>
                <a:gd name="connsiteY3" fmla="*/ 12187 h 27855"/>
                <a:gd name="connsiteX4" fmla="*/ 93141 w 95752"/>
                <a:gd name="connsiteY4" fmla="*/ 27855 h 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752" h="27855">
                  <a:moveTo>
                    <a:pt x="93141" y="27855"/>
                  </a:moveTo>
                  <a:cubicBezTo>
                    <a:pt x="61804" y="22632"/>
                    <a:pt x="30467" y="19150"/>
                    <a:pt x="0" y="15669"/>
                  </a:cubicBezTo>
                  <a:lnTo>
                    <a:pt x="1741" y="0"/>
                  </a:lnTo>
                  <a:cubicBezTo>
                    <a:pt x="33078" y="3482"/>
                    <a:pt x="65286" y="6964"/>
                    <a:pt x="95753" y="12187"/>
                  </a:cubicBezTo>
                  <a:lnTo>
                    <a:pt x="93141" y="278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405" name="Freeform: Shape 4404">
              <a:extLst>
                <a:ext uri="{FF2B5EF4-FFF2-40B4-BE49-F238E27FC236}">
                  <a16:creationId xmlns:a16="http://schemas.microsoft.com/office/drawing/2014/main" id="{6AA70E45-3958-CC3B-0DE5-FF6B327A79A7}"/>
                </a:ext>
              </a:extLst>
            </p:cNvPr>
            <p:cNvSpPr/>
            <p:nvPr/>
          </p:nvSpPr>
          <p:spPr>
            <a:xfrm>
              <a:off x="26703639" y="1528403"/>
              <a:ext cx="94881" cy="24463"/>
            </a:xfrm>
            <a:custGeom>
              <a:avLst/>
              <a:gdLst>
                <a:gd name="connsiteX0" fmla="*/ 1741 w 94881"/>
                <a:gd name="connsiteY0" fmla="*/ 24373 h 24373"/>
                <a:gd name="connsiteX1" fmla="*/ 0 w 94881"/>
                <a:gd name="connsiteY1" fmla="*/ 8705 h 24373"/>
                <a:gd name="connsiteX2" fmla="*/ 94881 w 94881"/>
                <a:gd name="connsiteY2" fmla="*/ 0 h 24373"/>
                <a:gd name="connsiteX3" fmla="*/ 94881 w 94881"/>
                <a:gd name="connsiteY3" fmla="*/ 15669 h 24373"/>
                <a:gd name="connsiteX4" fmla="*/ 1741 w 94881"/>
                <a:gd name="connsiteY4" fmla="*/ 24373 h 24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1" h="24373">
                  <a:moveTo>
                    <a:pt x="1741" y="24373"/>
                  </a:moveTo>
                  <a:lnTo>
                    <a:pt x="0" y="8705"/>
                  </a:lnTo>
                  <a:cubicBezTo>
                    <a:pt x="31337" y="5223"/>
                    <a:pt x="63544" y="1741"/>
                    <a:pt x="94881" y="0"/>
                  </a:cubicBezTo>
                  <a:lnTo>
                    <a:pt x="94881" y="15669"/>
                  </a:lnTo>
                  <a:cubicBezTo>
                    <a:pt x="64416" y="17410"/>
                    <a:pt x="33078" y="20891"/>
                    <a:pt x="1741" y="2437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sp>
          <p:nvSpPr>
            <p:cNvPr id="4406" name="Freeform: Shape 4405">
              <a:extLst>
                <a:ext uri="{FF2B5EF4-FFF2-40B4-BE49-F238E27FC236}">
                  <a16:creationId xmlns:a16="http://schemas.microsoft.com/office/drawing/2014/main" id="{DE7B4E75-4278-916D-28E5-E81B50228421}"/>
                </a:ext>
              </a:extLst>
            </p:cNvPr>
            <p:cNvSpPr/>
            <p:nvPr/>
          </p:nvSpPr>
          <p:spPr>
            <a:xfrm>
              <a:off x="26893402" y="1523161"/>
              <a:ext cx="94882" cy="17473"/>
            </a:xfrm>
            <a:custGeom>
              <a:avLst/>
              <a:gdLst>
                <a:gd name="connsiteX0" fmla="*/ 94011 w 94882"/>
                <a:gd name="connsiteY0" fmla="*/ 17410 h 17409"/>
                <a:gd name="connsiteX1" fmla="*/ 0 w 94882"/>
                <a:gd name="connsiteY1" fmla="*/ 15669 h 17409"/>
                <a:gd name="connsiteX2" fmla="*/ 0 w 94882"/>
                <a:gd name="connsiteY2" fmla="*/ 0 h 17409"/>
                <a:gd name="connsiteX3" fmla="*/ 94883 w 94882"/>
                <a:gd name="connsiteY3" fmla="*/ 1741 h 17409"/>
                <a:gd name="connsiteX4" fmla="*/ 94883 w 94882"/>
                <a:gd name="connsiteY4" fmla="*/ 17410 h 17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82" h="17409">
                  <a:moveTo>
                    <a:pt x="94011" y="17410"/>
                  </a:moveTo>
                  <a:cubicBezTo>
                    <a:pt x="62674" y="15669"/>
                    <a:pt x="31337" y="15669"/>
                    <a:pt x="0" y="15669"/>
                  </a:cubicBezTo>
                  <a:lnTo>
                    <a:pt x="0" y="0"/>
                  </a:lnTo>
                  <a:cubicBezTo>
                    <a:pt x="31337" y="0"/>
                    <a:pt x="63546" y="0"/>
                    <a:pt x="94883" y="1741"/>
                  </a:cubicBezTo>
                  <a:lnTo>
                    <a:pt x="94883" y="1741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4087" name="Rectangle 4086">
            <a:extLst>
              <a:ext uri="{FF2B5EF4-FFF2-40B4-BE49-F238E27FC236}">
                <a16:creationId xmlns:a16="http://schemas.microsoft.com/office/drawing/2014/main" id="{06724307-7239-E7F0-546D-63E0DBF22ED3}"/>
              </a:ext>
            </a:extLst>
          </p:cNvPr>
          <p:cNvSpPr/>
          <p:nvPr/>
        </p:nvSpPr>
        <p:spPr>
          <a:xfrm>
            <a:off x="1233150" y="1869781"/>
            <a:ext cx="1851800" cy="89521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0. Entrepreneurship Orientation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Orientation to entrepreneurial leadership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Inspiration &amp; role models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Relevance vis-à-vis career goals</a:t>
            </a:r>
          </a:p>
        </p:txBody>
      </p:sp>
      <p:sp>
        <p:nvSpPr>
          <p:cNvPr id="4090" name="Rectangle 4089">
            <a:extLst>
              <a:ext uri="{FF2B5EF4-FFF2-40B4-BE49-F238E27FC236}">
                <a16:creationId xmlns:a16="http://schemas.microsoft.com/office/drawing/2014/main" id="{6805F284-807B-EC8A-C711-87CF8A7125BF}"/>
              </a:ext>
            </a:extLst>
          </p:cNvPr>
          <p:cNvSpPr/>
          <p:nvPr/>
        </p:nvSpPr>
        <p:spPr>
          <a:xfrm>
            <a:off x="1272805" y="2984126"/>
            <a:ext cx="1851800" cy="664385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1. Problem Identification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Develop macro industry-problem view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Discover 'real world' problems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Analyze problems</a:t>
            </a:r>
          </a:p>
        </p:txBody>
      </p:sp>
      <p:sp>
        <p:nvSpPr>
          <p:cNvPr id="4092" name="Rectangle 4091">
            <a:extLst>
              <a:ext uri="{FF2B5EF4-FFF2-40B4-BE49-F238E27FC236}">
                <a16:creationId xmlns:a16="http://schemas.microsoft.com/office/drawing/2014/main" id="{76D350A3-A2C6-BA90-4E8F-7F0840CA5273}"/>
              </a:ext>
            </a:extLst>
          </p:cNvPr>
          <p:cNvSpPr/>
          <p:nvPr/>
        </p:nvSpPr>
        <p:spPr>
          <a:xfrm>
            <a:off x="1253575" y="4170103"/>
            <a:ext cx="1851800" cy="787496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2. Customer Identification &amp; Needs Validation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Customer segmentation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Dev. &amp; validate personas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Validate customer-problem fit</a:t>
            </a:r>
          </a:p>
        </p:txBody>
      </p:sp>
      <p:sp>
        <p:nvSpPr>
          <p:cNvPr id="4094" name="Rectangle 4093">
            <a:extLst>
              <a:ext uri="{FF2B5EF4-FFF2-40B4-BE49-F238E27FC236}">
                <a16:creationId xmlns:a16="http://schemas.microsoft.com/office/drawing/2014/main" id="{73410354-B22A-9965-F267-2DE0D06D16E8}"/>
              </a:ext>
            </a:extLst>
          </p:cNvPr>
          <p:cNvSpPr/>
          <p:nvPr/>
        </p:nvSpPr>
        <p:spPr>
          <a:xfrm>
            <a:off x="3816028" y="4067646"/>
            <a:ext cx="1590058" cy="89521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4. Opportunity &amp; Competition Mapping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Identify &amp; map global competitors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Review industry trends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Size the market</a:t>
            </a:r>
          </a:p>
        </p:txBody>
      </p:sp>
      <p:sp>
        <p:nvSpPr>
          <p:cNvPr id="4096" name="Rectangle 4095">
            <a:extLst>
              <a:ext uri="{FF2B5EF4-FFF2-40B4-BE49-F238E27FC236}">
                <a16:creationId xmlns:a16="http://schemas.microsoft.com/office/drawing/2014/main" id="{37188348-F5A1-5633-E17B-9982C5D51BD5}"/>
              </a:ext>
            </a:extLst>
          </p:cNvPr>
          <p:cNvSpPr/>
          <p:nvPr/>
        </p:nvSpPr>
        <p:spPr>
          <a:xfrm>
            <a:off x="3124605" y="5396325"/>
            <a:ext cx="1851800" cy="664385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3. Solution Idea Generation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ideation techniques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Generate solution idea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Map solution-problem fitment</a:t>
            </a:r>
          </a:p>
        </p:txBody>
      </p:sp>
      <p:sp>
        <p:nvSpPr>
          <p:cNvPr id="4098" name="Rectangle 4097">
            <a:extLst>
              <a:ext uri="{FF2B5EF4-FFF2-40B4-BE49-F238E27FC236}">
                <a16:creationId xmlns:a16="http://schemas.microsoft.com/office/drawing/2014/main" id="{C0E115B2-0A74-24A4-04CE-3F7F7075EDF2}"/>
              </a:ext>
            </a:extLst>
          </p:cNvPr>
          <p:cNvSpPr/>
          <p:nvPr/>
        </p:nvSpPr>
        <p:spPr>
          <a:xfrm>
            <a:off x="3956642" y="2513437"/>
            <a:ext cx="1851800" cy="664385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5. Prototyping &amp; MVP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prototypes &amp; MVP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Build a prototype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Use prototype for early validation</a:t>
            </a:r>
          </a:p>
        </p:txBody>
      </p:sp>
      <p:sp>
        <p:nvSpPr>
          <p:cNvPr id="4100" name="Rectangle 4099">
            <a:extLst>
              <a:ext uri="{FF2B5EF4-FFF2-40B4-BE49-F238E27FC236}">
                <a16:creationId xmlns:a16="http://schemas.microsoft.com/office/drawing/2014/main" id="{D4120FBE-6E65-B9D1-FFD1-0F0D4B3EC663}"/>
              </a:ext>
            </a:extLst>
          </p:cNvPr>
          <p:cNvSpPr/>
          <p:nvPr/>
        </p:nvSpPr>
        <p:spPr>
          <a:xfrm>
            <a:off x="5562876" y="1505249"/>
            <a:ext cx="2091918" cy="787496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6. Opportunity (Feasibility) Assessment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Develop macro industry-problem view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Discover real world problems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Analyze problems</a:t>
            </a:r>
          </a:p>
        </p:txBody>
      </p:sp>
      <p:sp>
        <p:nvSpPr>
          <p:cNvPr id="4103" name="Rectangle 4102">
            <a:extLst>
              <a:ext uri="{FF2B5EF4-FFF2-40B4-BE49-F238E27FC236}">
                <a16:creationId xmlns:a16="http://schemas.microsoft.com/office/drawing/2014/main" id="{AF5D3B63-8414-2185-C2CD-13B8C4DCF726}"/>
              </a:ext>
            </a:extLst>
          </p:cNvPr>
          <p:cNvSpPr/>
          <p:nvPr/>
        </p:nvSpPr>
        <p:spPr>
          <a:xfrm>
            <a:off x="8182812" y="5666962"/>
            <a:ext cx="2152476" cy="787496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9. Financial Management for Profitability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startup costs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Getting started with financial planning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&amp; explore bootstrapping options</a:t>
            </a:r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EB5AA23C-0C5D-48A4-75CF-C162A1DD15AA}"/>
              </a:ext>
            </a:extLst>
          </p:cNvPr>
          <p:cNvSpPr/>
          <p:nvPr/>
        </p:nvSpPr>
        <p:spPr>
          <a:xfrm>
            <a:off x="6608835" y="4202786"/>
            <a:ext cx="1691464" cy="864440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8. Marketing &amp; Sales Strategy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marketing &amp; sales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&amp; define </a:t>
            </a:r>
            <a:b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</a:b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go-to-market approach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sales process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08A9B230-7F52-1EA3-FFA3-C7AEFE5CA386}"/>
              </a:ext>
            </a:extLst>
          </p:cNvPr>
          <p:cNvSpPr/>
          <p:nvPr/>
        </p:nvSpPr>
        <p:spPr>
          <a:xfrm>
            <a:off x="9194649" y="3294941"/>
            <a:ext cx="1833624" cy="787496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11. Venture Idea Pitch Readiness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First pitch (audience &amp; requirements)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Getting story telling right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Practice pitch</a:t>
            </a:r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7632A444-7C33-50F6-2494-CBDB268DDCAA}"/>
              </a:ext>
            </a:extLst>
          </p:cNvPr>
          <p:cNvSpPr/>
          <p:nvPr/>
        </p:nvSpPr>
        <p:spPr>
          <a:xfrm>
            <a:off x="1236053" y="3546139"/>
            <a:ext cx="1888525" cy="815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Problem &amp; Customer Identification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DB6F6133-8B69-537F-668E-DC852D7BCAD0}"/>
              </a:ext>
            </a:extLst>
          </p:cNvPr>
          <p:cNvSpPr/>
          <p:nvPr/>
        </p:nvSpPr>
        <p:spPr>
          <a:xfrm>
            <a:off x="6443783" y="2431690"/>
            <a:ext cx="1888525" cy="815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Solution Design &amp; Prototyping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5DDA157-CD0B-D6B7-4031-3687942A27C8}"/>
              </a:ext>
            </a:extLst>
          </p:cNvPr>
          <p:cNvSpPr/>
          <p:nvPr/>
        </p:nvSpPr>
        <p:spPr>
          <a:xfrm>
            <a:off x="9342129" y="1944859"/>
            <a:ext cx="1630496" cy="815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Business Model &amp; GTM Strategy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D02AD91A-84C7-4B6F-BE43-EA7F4778DFF3}"/>
              </a:ext>
            </a:extLst>
          </p:cNvPr>
          <p:cNvSpPr/>
          <p:nvPr/>
        </p:nvSpPr>
        <p:spPr>
          <a:xfrm>
            <a:off x="8894775" y="2614658"/>
            <a:ext cx="2475889" cy="815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Week 14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Final Milestone:</a:t>
            </a:r>
            <a:b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</a:b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Venture Feasibility Pitch &amp; Evaluation</a:t>
            </a:r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713CDE6-4E4B-30D0-C4B2-C23F3F84ED72}"/>
              </a:ext>
            </a:extLst>
          </p:cNvPr>
          <p:cNvSpPr/>
          <p:nvPr/>
        </p:nvSpPr>
        <p:spPr>
          <a:xfrm>
            <a:off x="6444197" y="5728517"/>
            <a:ext cx="1691464" cy="815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Week 10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Milestone 2: Pitch &amp; Evaluation </a:t>
            </a:r>
            <a:b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</a:b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Quiz 2 (Modules 5-7)</a:t>
            </a:r>
          </a:p>
        </p:txBody>
      </p:sp>
      <p:sp>
        <p:nvSpPr>
          <p:cNvPr id="4114" name="Rectangle 4113">
            <a:extLst>
              <a:ext uri="{FF2B5EF4-FFF2-40B4-BE49-F238E27FC236}">
                <a16:creationId xmlns:a16="http://schemas.microsoft.com/office/drawing/2014/main" id="{410FFDF9-D776-5A7C-3320-5E4FA37476F4}"/>
              </a:ext>
            </a:extLst>
          </p:cNvPr>
          <p:cNvSpPr/>
          <p:nvPr/>
        </p:nvSpPr>
        <p:spPr>
          <a:xfrm>
            <a:off x="4008941" y="3070469"/>
            <a:ext cx="1702725" cy="815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Week 6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Milestone 1: Pitch &amp; Evaluation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Quiz 1 (Modules 1-4)</a:t>
            </a:r>
          </a:p>
        </p:txBody>
      </p:sp>
      <p:sp>
        <p:nvSpPr>
          <p:cNvPr id="4116" name="Rectangle 4115">
            <a:extLst>
              <a:ext uri="{FF2B5EF4-FFF2-40B4-BE49-F238E27FC236}">
                <a16:creationId xmlns:a16="http://schemas.microsoft.com/office/drawing/2014/main" id="{239AA793-34CC-27F0-E8FB-0CEB2E4613F4}"/>
              </a:ext>
            </a:extLst>
          </p:cNvPr>
          <p:cNvSpPr/>
          <p:nvPr/>
        </p:nvSpPr>
        <p:spPr>
          <a:xfrm>
            <a:off x="6596029" y="3058442"/>
            <a:ext cx="1647582" cy="89521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7. Business Modelling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revenue model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Understand lean canvas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Build the lean canvas for your startup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118" name="Rectangle 4117">
            <a:extLst>
              <a:ext uri="{FF2B5EF4-FFF2-40B4-BE49-F238E27FC236}">
                <a16:creationId xmlns:a16="http://schemas.microsoft.com/office/drawing/2014/main" id="{3B00CBC6-90F8-C4B0-A573-9922EE78B3CC}"/>
              </a:ext>
            </a:extLst>
          </p:cNvPr>
          <p:cNvSpPr/>
          <p:nvPr/>
        </p:nvSpPr>
        <p:spPr>
          <a:xfrm>
            <a:off x="9156549" y="4617181"/>
            <a:ext cx="1914711" cy="787496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10. Team &amp; Talent Requirement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Building a founding team (A team)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Founding team &amp; mentors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Defining your team requirements</a:t>
            </a:r>
          </a:p>
        </p:txBody>
      </p:sp>
      <p:sp>
        <p:nvSpPr>
          <p:cNvPr id="4120" name="Rectangle 4119">
            <a:extLst>
              <a:ext uri="{FF2B5EF4-FFF2-40B4-BE49-F238E27FC236}">
                <a16:creationId xmlns:a16="http://schemas.microsoft.com/office/drawing/2014/main" id="{ACBC14A3-851B-EC9C-1D26-48007C8D3D0A}"/>
              </a:ext>
            </a:extLst>
          </p:cNvPr>
          <p:cNvSpPr/>
          <p:nvPr/>
        </p:nvSpPr>
        <p:spPr>
          <a:xfrm>
            <a:off x="9185608" y="1019368"/>
            <a:ext cx="1851706" cy="664385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12. Orientation for Scale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Thinking beyond the prototype-scale opportunity &amp; orientation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Final pitches</a:t>
            </a:r>
          </a:p>
        </p:txBody>
      </p:sp>
      <p:sp>
        <p:nvSpPr>
          <p:cNvPr id="4122" name="Rectangle 4121">
            <a:extLst>
              <a:ext uri="{FF2B5EF4-FFF2-40B4-BE49-F238E27FC236}">
                <a16:creationId xmlns:a16="http://schemas.microsoft.com/office/drawing/2014/main" id="{B3137AF8-5EC5-E62D-A249-55132ECF747D}"/>
              </a:ext>
            </a:extLst>
          </p:cNvPr>
          <p:cNvSpPr/>
          <p:nvPr/>
        </p:nvSpPr>
        <p:spPr>
          <a:xfrm>
            <a:off x="10879104" y="1355603"/>
            <a:ext cx="1258013" cy="815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Scale Orientation &amp; Compelling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123" name="Rectangle 4122">
            <a:extLst>
              <a:ext uri="{FF2B5EF4-FFF2-40B4-BE49-F238E27FC236}">
                <a16:creationId xmlns:a16="http://schemas.microsoft.com/office/drawing/2014/main" id="{D18C1E60-DF7E-862B-40C4-20AA2B488884}"/>
              </a:ext>
            </a:extLst>
          </p:cNvPr>
          <p:cNvSpPr/>
          <p:nvPr/>
        </p:nvSpPr>
        <p:spPr>
          <a:xfrm>
            <a:off x="9360012" y="2365103"/>
            <a:ext cx="1627076" cy="3819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Quiz 3 (Modules 8-10)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4536" name="Group 4535">
            <a:extLst>
              <a:ext uri="{FF2B5EF4-FFF2-40B4-BE49-F238E27FC236}">
                <a16:creationId xmlns:a16="http://schemas.microsoft.com/office/drawing/2014/main" id="{4C9B5394-7A9F-A77B-81C5-F6B87EAD84A8}"/>
              </a:ext>
            </a:extLst>
          </p:cNvPr>
          <p:cNvGrpSpPr/>
          <p:nvPr/>
        </p:nvGrpSpPr>
        <p:grpSpPr>
          <a:xfrm>
            <a:off x="401518" y="2293427"/>
            <a:ext cx="432804" cy="432804"/>
            <a:chOff x="301258" y="2193167"/>
            <a:chExt cx="633323" cy="633323"/>
          </a:xfrm>
        </p:grpSpPr>
        <p:sp>
          <p:nvSpPr>
            <p:cNvPr id="4088" name="Oval 4087">
              <a:extLst>
                <a:ext uri="{FF2B5EF4-FFF2-40B4-BE49-F238E27FC236}">
                  <a16:creationId xmlns:a16="http://schemas.microsoft.com/office/drawing/2014/main" id="{A420CC41-C798-D0AB-0C70-5A3663254977}"/>
                </a:ext>
              </a:extLst>
            </p:cNvPr>
            <p:cNvSpPr/>
            <p:nvPr/>
          </p:nvSpPr>
          <p:spPr>
            <a:xfrm>
              <a:off x="301258" y="2193167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24" name="Graphic 4123">
              <a:extLst>
                <a:ext uri="{FF2B5EF4-FFF2-40B4-BE49-F238E27FC236}">
                  <a16:creationId xmlns:a16="http://schemas.microsoft.com/office/drawing/2014/main" id="{F7703696-B524-B72D-0365-48E8D16DDD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72021" y="2341415"/>
              <a:ext cx="292141" cy="351115"/>
            </a:xfrm>
            <a:prstGeom prst="rect">
              <a:avLst/>
            </a:prstGeom>
          </p:spPr>
        </p:pic>
      </p:grpSp>
      <p:grpSp>
        <p:nvGrpSpPr>
          <p:cNvPr id="4537" name="Group 4536">
            <a:extLst>
              <a:ext uri="{FF2B5EF4-FFF2-40B4-BE49-F238E27FC236}">
                <a16:creationId xmlns:a16="http://schemas.microsoft.com/office/drawing/2014/main" id="{4A3A0E72-6E41-E56C-D48D-E1184E7B5EC4}"/>
              </a:ext>
            </a:extLst>
          </p:cNvPr>
          <p:cNvGrpSpPr/>
          <p:nvPr/>
        </p:nvGrpSpPr>
        <p:grpSpPr>
          <a:xfrm>
            <a:off x="611745" y="3184375"/>
            <a:ext cx="432804" cy="432804"/>
            <a:chOff x="535144" y="4039056"/>
            <a:chExt cx="633323" cy="633323"/>
          </a:xfrm>
        </p:grpSpPr>
        <p:sp>
          <p:nvSpPr>
            <p:cNvPr id="4089" name="Oval 4088">
              <a:extLst>
                <a:ext uri="{FF2B5EF4-FFF2-40B4-BE49-F238E27FC236}">
                  <a16:creationId xmlns:a16="http://schemas.microsoft.com/office/drawing/2014/main" id="{4ED593ED-1BCD-BED4-1FBB-453E952F4DC3}"/>
                </a:ext>
              </a:extLst>
            </p:cNvPr>
            <p:cNvSpPr/>
            <p:nvPr/>
          </p:nvSpPr>
          <p:spPr>
            <a:xfrm>
              <a:off x="535144" y="4039056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25" name="Graphic 4124">
              <a:extLst>
                <a:ext uri="{FF2B5EF4-FFF2-40B4-BE49-F238E27FC236}">
                  <a16:creationId xmlns:a16="http://schemas.microsoft.com/office/drawing/2014/main" id="{568CBF44-30A0-86C3-CAF2-6E5D15D67A1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86147" y="4193925"/>
              <a:ext cx="307653" cy="335145"/>
            </a:xfrm>
            <a:prstGeom prst="rect">
              <a:avLst/>
            </a:prstGeom>
          </p:spPr>
        </p:pic>
      </p:grpSp>
      <p:grpSp>
        <p:nvGrpSpPr>
          <p:cNvPr id="4538" name="Group 4537">
            <a:extLst>
              <a:ext uri="{FF2B5EF4-FFF2-40B4-BE49-F238E27FC236}">
                <a16:creationId xmlns:a16="http://schemas.microsoft.com/office/drawing/2014/main" id="{DB803716-89A1-7EB5-A2A0-670256D0C0FD}"/>
              </a:ext>
            </a:extLst>
          </p:cNvPr>
          <p:cNvGrpSpPr/>
          <p:nvPr/>
        </p:nvGrpSpPr>
        <p:grpSpPr>
          <a:xfrm>
            <a:off x="683433" y="4489746"/>
            <a:ext cx="432804" cy="432804"/>
            <a:chOff x="3188316" y="3302250"/>
            <a:chExt cx="633323" cy="633323"/>
          </a:xfrm>
        </p:grpSpPr>
        <p:sp>
          <p:nvSpPr>
            <p:cNvPr id="4091" name="Oval 4090">
              <a:extLst>
                <a:ext uri="{FF2B5EF4-FFF2-40B4-BE49-F238E27FC236}">
                  <a16:creationId xmlns:a16="http://schemas.microsoft.com/office/drawing/2014/main" id="{F33A56D7-9EEE-9D87-57C9-762D284C5D21}"/>
                </a:ext>
              </a:extLst>
            </p:cNvPr>
            <p:cNvSpPr/>
            <p:nvPr/>
          </p:nvSpPr>
          <p:spPr>
            <a:xfrm>
              <a:off x="3188316" y="3302250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26" name="Graphic 4125">
              <a:extLst>
                <a:ext uri="{FF2B5EF4-FFF2-40B4-BE49-F238E27FC236}">
                  <a16:creationId xmlns:a16="http://schemas.microsoft.com/office/drawing/2014/main" id="{FD381431-8B1A-3A5B-9EAA-F194F21B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343251" y="3465334"/>
              <a:ext cx="308109" cy="337075"/>
            </a:xfrm>
            <a:prstGeom prst="rect">
              <a:avLst/>
            </a:prstGeom>
          </p:spPr>
        </p:pic>
      </p:grpSp>
      <p:grpSp>
        <p:nvGrpSpPr>
          <p:cNvPr id="4539" name="Group 4538">
            <a:extLst>
              <a:ext uri="{FF2B5EF4-FFF2-40B4-BE49-F238E27FC236}">
                <a16:creationId xmlns:a16="http://schemas.microsoft.com/office/drawing/2014/main" id="{6AA3D050-9FF2-97B3-D585-5EBEBA486589}"/>
              </a:ext>
            </a:extLst>
          </p:cNvPr>
          <p:cNvGrpSpPr/>
          <p:nvPr/>
        </p:nvGrpSpPr>
        <p:grpSpPr>
          <a:xfrm>
            <a:off x="2523868" y="5261815"/>
            <a:ext cx="432804" cy="432804"/>
            <a:chOff x="5829748" y="2342922"/>
            <a:chExt cx="633323" cy="633323"/>
          </a:xfrm>
        </p:grpSpPr>
        <p:sp>
          <p:nvSpPr>
            <p:cNvPr id="4095" name="Oval 4094">
              <a:extLst>
                <a:ext uri="{FF2B5EF4-FFF2-40B4-BE49-F238E27FC236}">
                  <a16:creationId xmlns:a16="http://schemas.microsoft.com/office/drawing/2014/main" id="{6C9B6BFD-6A92-ECE5-8BE1-33BBBA4FC014}"/>
                </a:ext>
              </a:extLst>
            </p:cNvPr>
            <p:cNvSpPr/>
            <p:nvPr/>
          </p:nvSpPr>
          <p:spPr>
            <a:xfrm>
              <a:off x="5829748" y="2342922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27" name="Graphic 4126">
              <a:extLst>
                <a:ext uri="{FF2B5EF4-FFF2-40B4-BE49-F238E27FC236}">
                  <a16:creationId xmlns:a16="http://schemas.microsoft.com/office/drawing/2014/main" id="{8D9705B3-3CA1-5705-83B9-DA38B46745D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949509" y="2455069"/>
              <a:ext cx="388639" cy="388639"/>
            </a:xfrm>
            <a:prstGeom prst="rect">
              <a:avLst/>
            </a:prstGeom>
          </p:spPr>
        </p:pic>
      </p:grpSp>
      <p:grpSp>
        <p:nvGrpSpPr>
          <p:cNvPr id="4540" name="Group 4539">
            <a:extLst>
              <a:ext uri="{FF2B5EF4-FFF2-40B4-BE49-F238E27FC236}">
                <a16:creationId xmlns:a16="http://schemas.microsoft.com/office/drawing/2014/main" id="{8FBE23A2-652F-84FC-4B1B-AC9348484616}"/>
              </a:ext>
            </a:extLst>
          </p:cNvPr>
          <p:cNvGrpSpPr/>
          <p:nvPr/>
        </p:nvGrpSpPr>
        <p:grpSpPr>
          <a:xfrm>
            <a:off x="3212023" y="4439448"/>
            <a:ext cx="432804" cy="432804"/>
            <a:chOff x="11052141" y="2254295"/>
            <a:chExt cx="633323" cy="633323"/>
          </a:xfrm>
        </p:grpSpPr>
        <p:sp>
          <p:nvSpPr>
            <p:cNvPr id="4093" name="Oval 4092">
              <a:extLst>
                <a:ext uri="{FF2B5EF4-FFF2-40B4-BE49-F238E27FC236}">
                  <a16:creationId xmlns:a16="http://schemas.microsoft.com/office/drawing/2014/main" id="{FD891291-336D-17A1-283C-C5F6572DF0F9}"/>
                </a:ext>
              </a:extLst>
            </p:cNvPr>
            <p:cNvSpPr/>
            <p:nvPr/>
          </p:nvSpPr>
          <p:spPr>
            <a:xfrm>
              <a:off x="11052141" y="2254295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28" name="Graphic 4127">
              <a:extLst>
                <a:ext uri="{FF2B5EF4-FFF2-40B4-BE49-F238E27FC236}">
                  <a16:creationId xmlns:a16="http://schemas.microsoft.com/office/drawing/2014/main" id="{FB209A65-18C2-08D0-B1AF-42D2E3FFEA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1206572" y="2415745"/>
              <a:ext cx="325614" cy="326921"/>
            </a:xfrm>
            <a:prstGeom prst="rect">
              <a:avLst/>
            </a:prstGeom>
          </p:spPr>
        </p:pic>
      </p:grpSp>
      <p:grpSp>
        <p:nvGrpSpPr>
          <p:cNvPr id="4541" name="Group 4540">
            <a:extLst>
              <a:ext uri="{FF2B5EF4-FFF2-40B4-BE49-F238E27FC236}">
                <a16:creationId xmlns:a16="http://schemas.microsoft.com/office/drawing/2014/main" id="{7B105F68-2A55-6A7D-65E2-4D53DFD23821}"/>
              </a:ext>
            </a:extLst>
          </p:cNvPr>
          <p:cNvGrpSpPr/>
          <p:nvPr/>
        </p:nvGrpSpPr>
        <p:grpSpPr>
          <a:xfrm>
            <a:off x="3340339" y="2615548"/>
            <a:ext cx="432804" cy="432804"/>
            <a:chOff x="11639318" y="4914661"/>
            <a:chExt cx="633323" cy="633323"/>
          </a:xfrm>
        </p:grpSpPr>
        <p:sp>
          <p:nvSpPr>
            <p:cNvPr id="4097" name="Oval 4096">
              <a:extLst>
                <a:ext uri="{FF2B5EF4-FFF2-40B4-BE49-F238E27FC236}">
                  <a16:creationId xmlns:a16="http://schemas.microsoft.com/office/drawing/2014/main" id="{1724919C-592F-FC69-ADD5-BB66C73BFB48}"/>
                </a:ext>
              </a:extLst>
            </p:cNvPr>
            <p:cNvSpPr/>
            <p:nvPr/>
          </p:nvSpPr>
          <p:spPr>
            <a:xfrm>
              <a:off x="11639318" y="4914661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29" name="Graphic 4128">
              <a:extLst>
                <a:ext uri="{FF2B5EF4-FFF2-40B4-BE49-F238E27FC236}">
                  <a16:creationId xmlns:a16="http://schemas.microsoft.com/office/drawing/2014/main" id="{581DA03C-A637-5D24-708F-9EA3899B126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11816348" y="5089488"/>
              <a:ext cx="292153" cy="283024"/>
            </a:xfrm>
            <a:prstGeom prst="rect">
              <a:avLst/>
            </a:prstGeom>
          </p:spPr>
        </p:pic>
      </p:grpSp>
      <p:grpSp>
        <p:nvGrpSpPr>
          <p:cNvPr id="4542" name="Group 4541">
            <a:extLst>
              <a:ext uri="{FF2B5EF4-FFF2-40B4-BE49-F238E27FC236}">
                <a16:creationId xmlns:a16="http://schemas.microsoft.com/office/drawing/2014/main" id="{F96DB14D-E740-E06B-7757-8C19D2D4E8B1}"/>
              </a:ext>
            </a:extLst>
          </p:cNvPr>
          <p:cNvGrpSpPr/>
          <p:nvPr/>
        </p:nvGrpSpPr>
        <p:grpSpPr>
          <a:xfrm>
            <a:off x="4976405" y="1758507"/>
            <a:ext cx="432804" cy="432804"/>
            <a:chOff x="13693521" y="4511498"/>
            <a:chExt cx="633323" cy="633323"/>
          </a:xfrm>
        </p:grpSpPr>
        <p:sp>
          <p:nvSpPr>
            <p:cNvPr id="4099" name="Oval 4098">
              <a:extLst>
                <a:ext uri="{FF2B5EF4-FFF2-40B4-BE49-F238E27FC236}">
                  <a16:creationId xmlns:a16="http://schemas.microsoft.com/office/drawing/2014/main" id="{C99A43B4-C609-9909-426F-E3781EC99F57}"/>
                </a:ext>
              </a:extLst>
            </p:cNvPr>
            <p:cNvSpPr/>
            <p:nvPr/>
          </p:nvSpPr>
          <p:spPr>
            <a:xfrm>
              <a:off x="13693521" y="4511498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30" name="Graphic 4129">
              <a:extLst>
                <a:ext uri="{FF2B5EF4-FFF2-40B4-BE49-F238E27FC236}">
                  <a16:creationId xmlns:a16="http://schemas.microsoft.com/office/drawing/2014/main" id="{8C2A18C6-CD9D-18DA-2131-880F24D7F3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13823348" y="4708626"/>
              <a:ext cx="368511" cy="265190"/>
            </a:xfrm>
            <a:prstGeom prst="rect">
              <a:avLst/>
            </a:prstGeom>
          </p:spPr>
        </p:pic>
      </p:grpSp>
      <p:grpSp>
        <p:nvGrpSpPr>
          <p:cNvPr id="4543" name="Group 4542">
            <a:extLst>
              <a:ext uri="{FF2B5EF4-FFF2-40B4-BE49-F238E27FC236}">
                <a16:creationId xmlns:a16="http://schemas.microsoft.com/office/drawing/2014/main" id="{48908E23-032F-6C4D-C32A-09D5E80BBE9D}"/>
              </a:ext>
            </a:extLst>
          </p:cNvPr>
          <p:cNvGrpSpPr/>
          <p:nvPr/>
        </p:nvGrpSpPr>
        <p:grpSpPr>
          <a:xfrm>
            <a:off x="5982954" y="3122383"/>
            <a:ext cx="432804" cy="432804"/>
            <a:chOff x="16176038" y="1971929"/>
            <a:chExt cx="633323" cy="633323"/>
          </a:xfrm>
        </p:grpSpPr>
        <p:sp>
          <p:nvSpPr>
            <p:cNvPr id="4115" name="Oval 4114">
              <a:extLst>
                <a:ext uri="{FF2B5EF4-FFF2-40B4-BE49-F238E27FC236}">
                  <a16:creationId xmlns:a16="http://schemas.microsoft.com/office/drawing/2014/main" id="{59D8FA7B-9010-83D3-6FED-60E34AE38787}"/>
                </a:ext>
              </a:extLst>
            </p:cNvPr>
            <p:cNvSpPr/>
            <p:nvPr/>
          </p:nvSpPr>
          <p:spPr>
            <a:xfrm>
              <a:off x="16176038" y="1971929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31" name="Graphic 4130">
              <a:extLst>
                <a:ext uri="{FF2B5EF4-FFF2-40B4-BE49-F238E27FC236}">
                  <a16:creationId xmlns:a16="http://schemas.microsoft.com/office/drawing/2014/main" id="{1FDC85E4-B20C-71F9-68EA-F73A13636DF3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16323957" y="2104456"/>
              <a:ext cx="368268" cy="368268"/>
            </a:xfrm>
            <a:prstGeom prst="rect">
              <a:avLst/>
            </a:prstGeom>
          </p:spPr>
        </p:pic>
      </p:grpSp>
      <p:grpSp>
        <p:nvGrpSpPr>
          <p:cNvPr id="4545" name="Group 4544">
            <a:extLst>
              <a:ext uri="{FF2B5EF4-FFF2-40B4-BE49-F238E27FC236}">
                <a16:creationId xmlns:a16="http://schemas.microsoft.com/office/drawing/2014/main" id="{5FFE29A7-45C1-18FB-777C-DBF33A30D159}"/>
              </a:ext>
            </a:extLst>
          </p:cNvPr>
          <p:cNvGrpSpPr/>
          <p:nvPr/>
        </p:nvGrpSpPr>
        <p:grpSpPr>
          <a:xfrm>
            <a:off x="5966760" y="4348854"/>
            <a:ext cx="432804" cy="432804"/>
            <a:chOff x="17119022" y="4991437"/>
            <a:chExt cx="633323" cy="633323"/>
          </a:xfrm>
        </p:grpSpPr>
        <p:sp>
          <p:nvSpPr>
            <p:cNvPr id="4104" name="Oval 4103">
              <a:extLst>
                <a:ext uri="{FF2B5EF4-FFF2-40B4-BE49-F238E27FC236}">
                  <a16:creationId xmlns:a16="http://schemas.microsoft.com/office/drawing/2014/main" id="{6DE6D919-30DD-39CA-2E62-70D3A7E8529D}"/>
                </a:ext>
              </a:extLst>
            </p:cNvPr>
            <p:cNvSpPr/>
            <p:nvPr/>
          </p:nvSpPr>
          <p:spPr>
            <a:xfrm>
              <a:off x="17119022" y="4991437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32" name="Graphic 4131">
              <a:extLst>
                <a:ext uri="{FF2B5EF4-FFF2-40B4-BE49-F238E27FC236}">
                  <a16:creationId xmlns:a16="http://schemas.microsoft.com/office/drawing/2014/main" id="{DE0462D9-13A9-82AF-CFDE-4FA5AFD66738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p:blipFill>
          <p:spPr>
            <a:xfrm>
              <a:off x="17251593" y="5138233"/>
              <a:ext cx="388727" cy="367468"/>
            </a:xfrm>
            <a:prstGeom prst="rect">
              <a:avLst/>
            </a:prstGeom>
          </p:spPr>
        </p:pic>
      </p:grpSp>
      <p:grpSp>
        <p:nvGrpSpPr>
          <p:cNvPr id="4544" name="Group 4543">
            <a:extLst>
              <a:ext uri="{FF2B5EF4-FFF2-40B4-BE49-F238E27FC236}">
                <a16:creationId xmlns:a16="http://schemas.microsoft.com/office/drawing/2014/main" id="{EB8FE90A-0943-15E7-838D-6291DBF425E4}"/>
              </a:ext>
            </a:extLst>
          </p:cNvPr>
          <p:cNvGrpSpPr/>
          <p:nvPr/>
        </p:nvGrpSpPr>
        <p:grpSpPr>
          <a:xfrm>
            <a:off x="7919259" y="5220386"/>
            <a:ext cx="432804" cy="432804"/>
            <a:chOff x="19486579" y="2130458"/>
            <a:chExt cx="633323" cy="633323"/>
          </a:xfrm>
        </p:grpSpPr>
        <p:sp>
          <p:nvSpPr>
            <p:cNvPr id="4102" name="Oval 4101">
              <a:extLst>
                <a:ext uri="{FF2B5EF4-FFF2-40B4-BE49-F238E27FC236}">
                  <a16:creationId xmlns:a16="http://schemas.microsoft.com/office/drawing/2014/main" id="{95F59AAD-66CD-E4D6-F651-CB96D90F857A}"/>
                </a:ext>
              </a:extLst>
            </p:cNvPr>
            <p:cNvSpPr/>
            <p:nvPr/>
          </p:nvSpPr>
          <p:spPr>
            <a:xfrm>
              <a:off x="19486579" y="2130458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33" name="Graphic 4132">
              <a:extLst>
                <a:ext uri="{FF2B5EF4-FFF2-40B4-BE49-F238E27FC236}">
                  <a16:creationId xmlns:a16="http://schemas.microsoft.com/office/drawing/2014/main" id="{FEF6CC3C-7EDC-634B-DF03-14F0541E9E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19642822" y="2283816"/>
              <a:ext cx="295518" cy="311936"/>
            </a:xfrm>
            <a:prstGeom prst="rect">
              <a:avLst/>
            </a:prstGeom>
          </p:spPr>
        </p:pic>
      </p:grpSp>
      <p:grpSp>
        <p:nvGrpSpPr>
          <p:cNvPr id="4548" name="Group 4547">
            <a:extLst>
              <a:ext uri="{FF2B5EF4-FFF2-40B4-BE49-F238E27FC236}">
                <a16:creationId xmlns:a16="http://schemas.microsoft.com/office/drawing/2014/main" id="{ADD7BB23-B0E6-74DA-D7D3-E1CEC93B76F5}"/>
              </a:ext>
            </a:extLst>
          </p:cNvPr>
          <p:cNvGrpSpPr/>
          <p:nvPr/>
        </p:nvGrpSpPr>
        <p:grpSpPr>
          <a:xfrm>
            <a:off x="8576747" y="4390000"/>
            <a:ext cx="432804" cy="432804"/>
            <a:chOff x="21699858" y="2420820"/>
            <a:chExt cx="633323" cy="633323"/>
          </a:xfrm>
        </p:grpSpPr>
        <p:sp>
          <p:nvSpPr>
            <p:cNvPr id="4117" name="Oval 4116">
              <a:extLst>
                <a:ext uri="{FF2B5EF4-FFF2-40B4-BE49-F238E27FC236}">
                  <a16:creationId xmlns:a16="http://schemas.microsoft.com/office/drawing/2014/main" id="{245E47AE-996A-2176-BEE6-EBA49882DBC7}"/>
                </a:ext>
              </a:extLst>
            </p:cNvPr>
            <p:cNvSpPr/>
            <p:nvPr/>
          </p:nvSpPr>
          <p:spPr>
            <a:xfrm>
              <a:off x="21699858" y="2420820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34" name="Graphic 4133">
              <a:extLst>
                <a:ext uri="{FF2B5EF4-FFF2-40B4-BE49-F238E27FC236}">
                  <a16:creationId xmlns:a16="http://schemas.microsoft.com/office/drawing/2014/main" id="{2FCDE93A-737B-A505-4391-F3DD413F5A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p:blipFill>
          <p:spPr>
            <a:xfrm>
              <a:off x="21834678" y="2544607"/>
              <a:ext cx="363685" cy="410146"/>
            </a:xfrm>
            <a:prstGeom prst="rect">
              <a:avLst/>
            </a:prstGeom>
          </p:spPr>
        </p:pic>
      </p:grpSp>
      <p:grpSp>
        <p:nvGrpSpPr>
          <p:cNvPr id="4546" name="Group 4545">
            <a:extLst>
              <a:ext uri="{FF2B5EF4-FFF2-40B4-BE49-F238E27FC236}">
                <a16:creationId xmlns:a16="http://schemas.microsoft.com/office/drawing/2014/main" id="{30DA5A8A-08E7-42E2-5A5C-97DE2D1FBAB0}"/>
              </a:ext>
            </a:extLst>
          </p:cNvPr>
          <p:cNvGrpSpPr/>
          <p:nvPr/>
        </p:nvGrpSpPr>
        <p:grpSpPr>
          <a:xfrm>
            <a:off x="8627657" y="3212287"/>
            <a:ext cx="432804" cy="432804"/>
            <a:chOff x="23236303" y="5161555"/>
            <a:chExt cx="633323" cy="633323"/>
          </a:xfrm>
        </p:grpSpPr>
        <p:sp>
          <p:nvSpPr>
            <p:cNvPr id="4106" name="Oval 4105">
              <a:extLst>
                <a:ext uri="{FF2B5EF4-FFF2-40B4-BE49-F238E27FC236}">
                  <a16:creationId xmlns:a16="http://schemas.microsoft.com/office/drawing/2014/main" id="{CFEDB713-990C-3962-1954-C93F0BB5576B}"/>
                </a:ext>
              </a:extLst>
            </p:cNvPr>
            <p:cNvSpPr/>
            <p:nvPr/>
          </p:nvSpPr>
          <p:spPr>
            <a:xfrm>
              <a:off x="23236303" y="5161555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35" name="Graphic 4134">
              <a:extLst>
                <a:ext uri="{FF2B5EF4-FFF2-40B4-BE49-F238E27FC236}">
                  <a16:creationId xmlns:a16="http://schemas.microsoft.com/office/drawing/2014/main" id="{722E7EA1-7EE1-4F5D-4154-508244B3DFB8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p:blipFill>
          <p:spPr>
            <a:xfrm>
              <a:off x="23376214" y="5329832"/>
              <a:ext cx="306944" cy="306944"/>
            </a:xfrm>
            <a:prstGeom prst="rect">
              <a:avLst/>
            </a:prstGeom>
          </p:spPr>
        </p:pic>
      </p:grpSp>
      <p:grpSp>
        <p:nvGrpSpPr>
          <p:cNvPr id="4547" name="Group 4546">
            <a:extLst>
              <a:ext uri="{FF2B5EF4-FFF2-40B4-BE49-F238E27FC236}">
                <a16:creationId xmlns:a16="http://schemas.microsoft.com/office/drawing/2014/main" id="{2544D92B-A114-C394-4BE4-F70FE874E15B}"/>
              </a:ext>
            </a:extLst>
          </p:cNvPr>
          <p:cNvGrpSpPr/>
          <p:nvPr/>
        </p:nvGrpSpPr>
        <p:grpSpPr>
          <a:xfrm>
            <a:off x="10750000" y="1951396"/>
            <a:ext cx="432804" cy="432804"/>
            <a:chOff x="27242490" y="4148705"/>
            <a:chExt cx="633323" cy="633323"/>
          </a:xfrm>
        </p:grpSpPr>
        <p:sp>
          <p:nvSpPr>
            <p:cNvPr id="4119" name="Oval 4118">
              <a:extLst>
                <a:ext uri="{FF2B5EF4-FFF2-40B4-BE49-F238E27FC236}">
                  <a16:creationId xmlns:a16="http://schemas.microsoft.com/office/drawing/2014/main" id="{A2203D11-7B4E-A647-EB05-D7031FFC22D2}"/>
                </a:ext>
              </a:extLst>
            </p:cNvPr>
            <p:cNvSpPr/>
            <p:nvPr/>
          </p:nvSpPr>
          <p:spPr>
            <a:xfrm>
              <a:off x="27242490" y="4148705"/>
              <a:ext cx="633323" cy="633323"/>
            </a:xfrm>
            <a:prstGeom prst="ellipse">
              <a:avLst/>
            </a:prstGeom>
            <a:solidFill>
              <a:srgbClr val="BE242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endParaRPr>
            </a:p>
          </p:txBody>
        </p:sp>
        <p:pic>
          <p:nvPicPr>
            <p:cNvPr id="4136" name="Graphic 4135">
              <a:extLst>
                <a:ext uri="{FF2B5EF4-FFF2-40B4-BE49-F238E27FC236}">
                  <a16:creationId xmlns:a16="http://schemas.microsoft.com/office/drawing/2014/main" id="{8F04C69B-EEAD-13BB-C26F-4D074908FE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/>
            </a:stretch>
          </p:blipFill>
          <p:spPr>
            <a:xfrm>
              <a:off x="27371508" y="4290114"/>
              <a:ext cx="372593" cy="37259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485734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55B980-1C3C-0049-255C-72795F4CE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raphic 28">
            <a:extLst>
              <a:ext uri="{FF2B5EF4-FFF2-40B4-BE49-F238E27FC236}">
                <a16:creationId xmlns:a16="http://schemas.microsoft.com/office/drawing/2014/main" id="{94DC6CAA-3B72-A51B-8871-3F9F00940562}"/>
              </a:ext>
            </a:extLst>
          </p:cNvPr>
          <p:cNvSpPr/>
          <p:nvPr/>
        </p:nvSpPr>
        <p:spPr>
          <a:xfrm>
            <a:off x="-344131" y="-2328801"/>
            <a:ext cx="12880260" cy="10073968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2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43" name="Rectangle 2242">
            <a:extLst>
              <a:ext uri="{FF2B5EF4-FFF2-40B4-BE49-F238E27FC236}">
                <a16:creationId xmlns:a16="http://schemas.microsoft.com/office/drawing/2014/main" id="{AEEADA21-A62F-95A9-F3D9-0113D5856EA6}"/>
              </a:ext>
            </a:extLst>
          </p:cNvPr>
          <p:cNvSpPr/>
          <p:nvPr/>
        </p:nvSpPr>
        <p:spPr>
          <a:xfrm>
            <a:off x="0" y="1695450"/>
            <a:ext cx="12192000" cy="51625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: Rounded Corners 6">
            <a:extLst>
              <a:ext uri="{FF2B5EF4-FFF2-40B4-BE49-F238E27FC236}">
                <a16:creationId xmlns:a16="http://schemas.microsoft.com/office/drawing/2014/main" id="{568D4EF4-826F-7EAC-A36F-0A957656F5DE}"/>
              </a:ext>
            </a:extLst>
          </p:cNvPr>
          <p:cNvSpPr/>
          <p:nvPr/>
        </p:nvSpPr>
        <p:spPr bwMode="auto">
          <a:xfrm>
            <a:off x="2737707" y="2086839"/>
            <a:ext cx="2891567" cy="4432833"/>
          </a:xfrm>
          <a:prstGeom prst="roundRect">
            <a:avLst>
              <a:gd name="adj" fmla="val 5256"/>
            </a:avLst>
          </a:prstGeom>
          <a:solidFill>
            <a:srgbClr val="F3CECA">
              <a:alpha val="90000"/>
            </a:srgb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91440" rIns="9144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09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-5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76C0BE-8112-2A32-74CB-C8610440DC32}"/>
              </a:ext>
            </a:extLst>
          </p:cNvPr>
          <p:cNvSpPr txBox="1"/>
          <p:nvPr/>
        </p:nvSpPr>
        <p:spPr>
          <a:xfrm>
            <a:off x="590956" y="488581"/>
            <a:ext cx="9365844" cy="1126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OFFERINGS: 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WE WILL SIMPLIFY IGNITE OFFERINGS AND OPERATIONS BY FOCUSING TO SELF-SERVE MODELS.</a:t>
            </a:r>
            <a:endParaRPr kumimoji="0" lang="en-IN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+mn-ea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705E402-6061-47F8-A93D-F238E4D97AC2}"/>
              </a:ext>
            </a:extLst>
          </p:cNvPr>
          <p:cNvSpPr/>
          <p:nvPr/>
        </p:nvSpPr>
        <p:spPr bwMode="auto">
          <a:xfrm>
            <a:off x="5734049" y="2086839"/>
            <a:ext cx="2891567" cy="4432833"/>
          </a:xfrm>
          <a:prstGeom prst="roundRect">
            <a:avLst>
              <a:gd name="adj" fmla="val 5256"/>
            </a:avLst>
          </a:prstGeom>
          <a:solidFill>
            <a:srgbClr val="F3CECA">
              <a:alpha val="90000"/>
            </a:srgb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91440" rIns="9144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09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-5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B2ACB82-1754-1F14-0CC2-647ED597B13F}"/>
              </a:ext>
            </a:extLst>
          </p:cNvPr>
          <p:cNvSpPr/>
          <p:nvPr/>
        </p:nvSpPr>
        <p:spPr bwMode="auto">
          <a:xfrm>
            <a:off x="8730391" y="2086839"/>
            <a:ext cx="2891567" cy="4432833"/>
          </a:xfrm>
          <a:prstGeom prst="roundRect">
            <a:avLst>
              <a:gd name="adj" fmla="val 5256"/>
            </a:avLst>
          </a:prstGeom>
          <a:solidFill>
            <a:srgbClr val="F3CECA">
              <a:alpha val="90000"/>
            </a:srgb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91440" rIns="91440" bIns="914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09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-5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C080BC-C307-0639-6F20-E7F29A801C1A}"/>
              </a:ext>
            </a:extLst>
          </p:cNvPr>
          <p:cNvSpPr txBox="1"/>
          <p:nvPr/>
        </p:nvSpPr>
        <p:spPr>
          <a:xfrm>
            <a:off x="4534641" y="1705245"/>
            <a:ext cx="3122719" cy="360850"/>
          </a:xfrm>
          <a:prstGeom prst="rect">
            <a:avLst/>
          </a:prstGeom>
          <a:noFill/>
        </p:spPr>
        <p:txBody>
          <a:bodyPr wrap="square" lIns="72000" tIns="72000" rIns="72000" bIns="72000" rtlCol="0" anchor="ctr">
            <a:spAutoFit/>
          </a:bodyPr>
          <a:lstStyle/>
          <a:p>
            <a:pPr marL="0" marR="0" lvl="0" indent="0" algn="ctr" defTabSz="9143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C12226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Ignite Offerings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29DA27C-DCFB-52E5-13AA-0C1E569956A7}"/>
              </a:ext>
            </a:extLst>
          </p:cNvPr>
          <p:cNvSpPr/>
          <p:nvPr/>
        </p:nvSpPr>
        <p:spPr>
          <a:xfrm>
            <a:off x="2848610" y="6139180"/>
            <a:ext cx="8678040" cy="291188"/>
          </a:xfrm>
          <a:prstGeom prst="roundRect">
            <a:avLst>
              <a:gd name="adj" fmla="val 50000"/>
            </a:avLst>
          </a:prstGeom>
          <a:solidFill>
            <a:srgbClr val="C1222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FF7B634-7DF1-E7BC-A58C-7078B5750FD6}"/>
              </a:ext>
            </a:extLst>
          </p:cNvPr>
          <p:cNvGraphicFramePr>
            <a:graphicFrameLocks noGrp="1"/>
          </p:cNvGraphicFramePr>
          <p:nvPr/>
        </p:nvGraphicFramePr>
        <p:xfrm>
          <a:off x="633600" y="2121408"/>
          <a:ext cx="10971660" cy="4296260"/>
        </p:xfrm>
        <a:graphic>
          <a:graphicData uri="http://schemas.openxmlformats.org/drawingml/2006/table">
            <a:tbl>
              <a:tblPr firstRow="1" bandRow="1"/>
              <a:tblGrid>
                <a:gridCol w="2195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93946">
                  <a:extLst>
                    <a:ext uri="{9D8B030D-6E8A-4147-A177-3AD203B41FA5}">
                      <a16:colId xmlns:a16="http://schemas.microsoft.com/office/drawing/2014/main" val="764179612"/>
                    </a:ext>
                  </a:extLst>
                </a:gridCol>
                <a:gridCol w="2993946">
                  <a:extLst>
                    <a:ext uri="{9D8B030D-6E8A-4147-A177-3AD203B41FA5}">
                      <a16:colId xmlns:a16="http://schemas.microsoft.com/office/drawing/2014/main" val="3567934913"/>
                    </a:ext>
                  </a:extLst>
                </a:gridCol>
                <a:gridCol w="2788206">
                  <a:extLst>
                    <a:ext uri="{9D8B030D-6E8A-4147-A177-3AD203B41FA5}">
                      <a16:colId xmlns:a16="http://schemas.microsoft.com/office/drawing/2014/main" val="2155173678"/>
                    </a:ext>
                  </a:extLst>
                </a:gridCol>
              </a:tblGrid>
              <a:tr h="355546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200" b="1" kern="1200" baseline="0">
                          <a:solidFill>
                            <a:srgbClr val="C12226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Support 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200" b="1" kern="1200" baseline="0">
                          <a:solidFill>
                            <a:srgbClr val="C12226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Ignite for Partners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200" b="1" kern="1200" baseline="0">
                          <a:solidFill>
                            <a:srgbClr val="C12226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Ignite Live Online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200" b="1" kern="1200" baseline="0">
                          <a:solidFill>
                            <a:srgbClr val="C12226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Ignite Self-Paced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900816"/>
                  </a:ext>
                </a:extLst>
              </a:tr>
              <a:tr h="212115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Selection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Any Institution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Any aspiring entrepreneur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Any aspiring entrepreneur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9005382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Mode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Partner Hybrid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Self-Serve Live Direct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Self-Serve MOOC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1930523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Delivered by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Partner trainers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Best-in-class Foundation trainers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Best-in-class trainer recordings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1404897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Duration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Partner choice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12 weeks (Full), 1-Week (Bootcamp)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Beneficiary choice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4458547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Certification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Faculty certification (Optional)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Beneficiary completion certificate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Beneficiary completion badge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8290772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Academic Credit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Institution option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Institution option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Institution option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5450695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Quality Verification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Self-select audits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4571724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Quizzes on Platform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For Wadhwani certificate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For Wadhwani certificate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For Wadhwani badge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8168013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Team Mode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Available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Available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Available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4477379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Venture Plan Development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Optional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Optional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Optional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1032688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Onboarding</a:t>
                      </a:r>
                      <a:endParaRPr lang="en-US" sz="1050" b="0" kern="1200" baseline="0">
                        <a:solidFill>
                          <a:schemeClr val="tx1"/>
                        </a:solidFill>
                        <a:latin typeface="Barlow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Structured onboarding of Partner team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Platform orientation (online)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Platform orientation (online)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7759418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Management Dashboards</a:t>
                      </a:r>
                      <a:endParaRPr lang="en-US" sz="1050" b="0" kern="1200" baseline="0">
                        <a:solidFill>
                          <a:schemeClr val="tx1"/>
                        </a:solidFill>
                        <a:latin typeface="Barlow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Program signups, completion tracker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Beneficiary program completion tracker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Beneficiary program completion tracker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8457502"/>
                  </a:ext>
                </a:extLst>
              </a:tr>
              <a:tr h="219070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Helpdesk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Partner Helpdesk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Beneficiary Helpdesk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Beneficiary Helpdesk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5316582"/>
                  </a:ext>
                </a:extLst>
              </a:tr>
              <a:tr h="574362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Funded Support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Platform</a:t>
                      </a:r>
                    </a:p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Training</a:t>
                      </a:r>
                    </a:p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Helpdesk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Training</a:t>
                      </a:r>
                    </a:p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Helpdesk</a:t>
                      </a:r>
                    </a:p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endParaRPr lang="en-US" sz="1050" b="0" kern="1200" baseline="0">
                        <a:solidFill>
                          <a:schemeClr val="tx1"/>
                        </a:solidFill>
                        <a:latin typeface="Barlow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Training</a:t>
                      </a:r>
                    </a:p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0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Helpdesk</a:t>
                      </a:r>
                    </a:p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endParaRPr lang="en-US" sz="1050" b="0" kern="1200" baseline="0">
                        <a:solidFill>
                          <a:schemeClr val="tx1"/>
                        </a:solidFill>
                        <a:latin typeface="Barlow" panose="00000500000000000000" pitchFamily="2" charset="0"/>
                        <a:ea typeface="+mn-ea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4757197"/>
                  </a:ext>
                </a:extLst>
              </a:tr>
              <a:tr h="296194">
                <a:tc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tx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AI-Enabled Platform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1587" marR="0" lvl="1" indent="0" algn="ctr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en-US" sz="1050" b="1" kern="1200" baseline="0">
                          <a:solidFill>
                            <a:schemeClr val="bg1"/>
                          </a:solidFill>
                          <a:latin typeface="Barlow" panose="00000500000000000000" pitchFamily="2" charset="0"/>
                          <a:ea typeface="+mn-ea"/>
                          <a:cs typeface="+mn-cs"/>
                        </a:rPr>
                        <a:t>Ignite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endParaRPr lang="en-US" sz="1100" b="0" kern="1200" baseline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1587" marR="0" lvl="1" indent="0" algn="l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endParaRPr lang="en-US" sz="1100" b="0" kern="1200" baseline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77084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6661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raphic 28">
            <a:extLst>
              <a:ext uri="{FF2B5EF4-FFF2-40B4-BE49-F238E27FC236}">
                <a16:creationId xmlns:a16="http://schemas.microsoft.com/office/drawing/2014/main" id="{03186D5E-078E-33BB-B02F-24AB1A4EE31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4131" y="-2328801"/>
            <a:ext cx="12880260" cy="10073968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2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17CFED-6253-8595-6A43-5D8956AB737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90956" y="488581"/>
            <a:ext cx="5024352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OUR INSTITUTE PARTNERS</a:t>
            </a:r>
          </a:p>
        </p:txBody>
      </p:sp>
      <p:sp>
        <p:nvSpPr>
          <p:cNvPr id="2243" name="Rectangle 2242">
            <a:extLst>
              <a:ext uri="{FF2B5EF4-FFF2-40B4-BE49-F238E27FC236}">
                <a16:creationId xmlns:a16="http://schemas.microsoft.com/office/drawing/2014/main" id="{721D6876-086A-59F3-7D03-1B2F7D643DC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1683814"/>
            <a:ext cx="12192000" cy="51741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7" name="Picture 106">
            <a:extLst>
              <a:ext uri="{FF2B5EF4-FFF2-40B4-BE49-F238E27FC236}">
                <a16:creationId xmlns:a16="http://schemas.microsoft.com/office/drawing/2014/main" id="{F8A3FB8D-C34E-C3DA-B8AA-318B915CA5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79229" y="4909034"/>
            <a:ext cx="251405" cy="251405"/>
          </a:xfrm>
          <a:prstGeom prst="rect">
            <a:avLst/>
          </a:prstGeom>
          <a:ln w="12700">
            <a:miter lim="400000"/>
          </a:ln>
        </p:spPr>
      </p:pic>
      <p:pic>
        <p:nvPicPr>
          <p:cNvPr id="48" name="Picture 108">
            <a:extLst>
              <a:ext uri="{FF2B5EF4-FFF2-40B4-BE49-F238E27FC236}">
                <a16:creationId xmlns:a16="http://schemas.microsoft.com/office/drawing/2014/main" id="{D7E2176E-F124-DE71-6768-F6F8AE5D34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60198" y="4930765"/>
            <a:ext cx="207459" cy="207459"/>
          </a:xfrm>
          <a:prstGeom prst="rect">
            <a:avLst/>
          </a:prstGeom>
          <a:ln w="12700">
            <a:miter lim="400000"/>
          </a:ln>
        </p:spPr>
      </p:pic>
      <p:pic>
        <p:nvPicPr>
          <p:cNvPr id="49" name="Picture 110">
            <a:extLst>
              <a:ext uri="{FF2B5EF4-FFF2-40B4-BE49-F238E27FC236}">
                <a16:creationId xmlns:a16="http://schemas.microsoft.com/office/drawing/2014/main" id="{DBCD2CC1-BC07-E3D4-7DFA-B814355078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30047" y="5204279"/>
            <a:ext cx="139080" cy="207938"/>
          </a:xfrm>
          <a:prstGeom prst="rect">
            <a:avLst/>
          </a:prstGeom>
          <a:ln w="12700">
            <a:miter lim="400000"/>
          </a:ln>
        </p:spPr>
      </p:pic>
      <p:pic>
        <p:nvPicPr>
          <p:cNvPr id="59" name="Picture 136">
            <a:extLst>
              <a:ext uri="{FF2B5EF4-FFF2-40B4-BE49-F238E27FC236}">
                <a16:creationId xmlns:a16="http://schemas.microsoft.com/office/drawing/2014/main" id="{D7652008-2E2B-7F14-B569-CC493D6673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44930" y="4919878"/>
            <a:ext cx="229717" cy="22971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0" name="Picture 2">
            <a:extLst>
              <a:ext uri="{FF2B5EF4-FFF2-40B4-BE49-F238E27FC236}">
                <a16:creationId xmlns:a16="http://schemas.microsoft.com/office/drawing/2014/main" id="{E1C9A871-6566-0DDD-B8F9-2D2E515B9D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1338" y="6071431"/>
            <a:ext cx="316901" cy="139634"/>
          </a:xfrm>
          <a:prstGeom prst="rect">
            <a:avLst/>
          </a:prstGeom>
          <a:ln w="12700">
            <a:miter lim="400000"/>
          </a:ln>
        </p:spPr>
      </p:pic>
      <p:sp>
        <p:nvSpPr>
          <p:cNvPr id="2241" name="West">
            <a:extLst>
              <a:ext uri="{FF2B5EF4-FFF2-40B4-BE49-F238E27FC236}">
                <a16:creationId xmlns:a16="http://schemas.microsoft.com/office/drawing/2014/main" id="{C190C532-7F68-C993-23DA-5943EC279977}"/>
              </a:ext>
            </a:extLst>
          </p:cNvPr>
          <p:cNvSpPr txBox="1"/>
          <p:nvPr/>
        </p:nvSpPr>
        <p:spPr>
          <a:xfrm rot="16200000">
            <a:off x="31918" y="5398307"/>
            <a:ext cx="86722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3000">
                <a:solidFill>
                  <a:srgbClr val="F2672A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0" i="0" u="none" strike="noStrike" kern="1200" cap="none" spc="0" normalizeH="0" baseline="0" noProof="0">
                <a:ln>
                  <a:noFill/>
                </a:ln>
                <a:solidFill>
                  <a:srgbClr val="F2672A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West</a:t>
            </a:r>
          </a:p>
        </p:txBody>
      </p:sp>
      <p:pic>
        <p:nvPicPr>
          <p:cNvPr id="2113" name="Picture 62">
            <a:extLst>
              <a:ext uri="{FF2B5EF4-FFF2-40B4-BE49-F238E27FC236}">
                <a16:creationId xmlns:a16="http://schemas.microsoft.com/office/drawing/2014/main" id="{C4F2A65F-E7B9-828D-0B90-C3351A8E829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33412" y="5025159"/>
            <a:ext cx="213716" cy="21371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4" name="Picture 65">
            <a:extLst>
              <a:ext uri="{FF2B5EF4-FFF2-40B4-BE49-F238E27FC236}">
                <a16:creationId xmlns:a16="http://schemas.microsoft.com/office/drawing/2014/main" id="{DE50C41C-CD8F-C673-62D5-F4A6F43CC81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06146" y="5278233"/>
            <a:ext cx="291772" cy="29177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5" name="Picture 2">
            <a:extLst>
              <a:ext uri="{FF2B5EF4-FFF2-40B4-BE49-F238E27FC236}">
                <a16:creationId xmlns:a16="http://schemas.microsoft.com/office/drawing/2014/main" id="{30F64ED1-6FC0-04A6-F648-2A0A9C774C5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95448" y="4985140"/>
            <a:ext cx="277982" cy="27176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6" name="Picture 36">
            <a:extLst>
              <a:ext uri="{FF2B5EF4-FFF2-40B4-BE49-F238E27FC236}">
                <a16:creationId xmlns:a16="http://schemas.microsoft.com/office/drawing/2014/main" id="{3C6C7632-5FFE-A89E-2256-6C2C9ECEA4C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48085" y="5908232"/>
            <a:ext cx="237709" cy="237709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8" name="image72.png">
            <a:extLst>
              <a:ext uri="{FF2B5EF4-FFF2-40B4-BE49-F238E27FC236}">
                <a16:creationId xmlns:a16="http://schemas.microsoft.com/office/drawing/2014/main" id="{61B8FFDD-A070-B3A5-4B57-6FBC6359FB8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68461" y="5922005"/>
            <a:ext cx="167664" cy="23881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9" name="Picture 2">
            <a:extLst>
              <a:ext uri="{FF2B5EF4-FFF2-40B4-BE49-F238E27FC236}">
                <a16:creationId xmlns:a16="http://schemas.microsoft.com/office/drawing/2014/main" id="{A8791949-C66F-5C04-755B-C55B1EED328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73243" y="5680195"/>
            <a:ext cx="314726" cy="10486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0" name="Picture 70">
            <a:extLst>
              <a:ext uri="{FF2B5EF4-FFF2-40B4-BE49-F238E27FC236}">
                <a16:creationId xmlns:a16="http://schemas.microsoft.com/office/drawing/2014/main" id="{C8039723-3110-D883-D158-EF99420CE30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912613" y="5922005"/>
            <a:ext cx="219382" cy="219382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1" name="Picture 72">
            <a:extLst>
              <a:ext uri="{FF2B5EF4-FFF2-40B4-BE49-F238E27FC236}">
                <a16:creationId xmlns:a16="http://schemas.microsoft.com/office/drawing/2014/main" id="{EED24190-4761-9F8D-682A-4A7A5ED08D2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99982" y="5585016"/>
            <a:ext cx="306921" cy="30692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3" name="Picture 74">
            <a:extLst>
              <a:ext uri="{FF2B5EF4-FFF2-40B4-BE49-F238E27FC236}">
                <a16:creationId xmlns:a16="http://schemas.microsoft.com/office/drawing/2014/main" id="{7891B0E0-9BC6-8733-3635-1B0BC93E244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77638" y="5299404"/>
            <a:ext cx="310983" cy="23809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4" name="Picture 76">
            <a:extLst>
              <a:ext uri="{FF2B5EF4-FFF2-40B4-BE49-F238E27FC236}">
                <a16:creationId xmlns:a16="http://schemas.microsoft.com/office/drawing/2014/main" id="{E18D1069-C2C2-9FB6-E530-971E805A32D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68685" y="4675474"/>
            <a:ext cx="271767" cy="27176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5" name="Picture 78">
            <a:extLst>
              <a:ext uri="{FF2B5EF4-FFF2-40B4-BE49-F238E27FC236}">
                <a16:creationId xmlns:a16="http://schemas.microsoft.com/office/drawing/2014/main" id="{03145C95-0B9A-8E56-1E43-4B2CF40F3C9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87936" y="4990359"/>
            <a:ext cx="233264" cy="24851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6" name="Picture 80">
            <a:extLst>
              <a:ext uri="{FF2B5EF4-FFF2-40B4-BE49-F238E27FC236}">
                <a16:creationId xmlns:a16="http://schemas.microsoft.com/office/drawing/2014/main" id="{CDA680AC-31AE-8D08-550E-A26A63CF8060}"/>
              </a:ext>
            </a:extLst>
          </p:cNvPr>
          <p:cNvPicPr>
            <a:picLocks noChangeAspect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49" t="13706" r="17686" b="10166"/>
          <a:stretch>
            <a:fillRect/>
          </a:stretch>
        </p:blipFill>
        <p:spPr>
          <a:xfrm>
            <a:off x="8799486" y="4640818"/>
            <a:ext cx="291548" cy="34059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7" name="Picture 82">
            <a:extLst>
              <a:ext uri="{FF2B5EF4-FFF2-40B4-BE49-F238E27FC236}">
                <a16:creationId xmlns:a16="http://schemas.microsoft.com/office/drawing/2014/main" id="{86D18AFD-A3C0-1E0F-0F4D-11D4C8201A14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6658" y="5634067"/>
            <a:ext cx="206257" cy="20625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28" name="Picture 86">
            <a:extLst>
              <a:ext uri="{FF2B5EF4-FFF2-40B4-BE49-F238E27FC236}">
                <a16:creationId xmlns:a16="http://schemas.microsoft.com/office/drawing/2014/main" id="{DA1701B9-C780-6623-31DD-1DA3B8D486FB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07110" y="5004429"/>
            <a:ext cx="351928" cy="193015"/>
          </a:xfrm>
          <a:prstGeom prst="rect">
            <a:avLst/>
          </a:prstGeom>
          <a:ln w="12700">
            <a:miter lim="400000"/>
          </a:ln>
        </p:spPr>
      </p:pic>
      <p:pic>
        <p:nvPicPr>
          <p:cNvPr id="2130" name="image82.png">
            <a:extLst>
              <a:ext uri="{FF2B5EF4-FFF2-40B4-BE49-F238E27FC236}">
                <a16:creationId xmlns:a16="http://schemas.microsoft.com/office/drawing/2014/main" id="{4292A175-F15C-9386-EC37-06DE45E4E976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14509" y="4674570"/>
            <a:ext cx="245251" cy="24525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31" name="Picture 90">
            <a:extLst>
              <a:ext uri="{FF2B5EF4-FFF2-40B4-BE49-F238E27FC236}">
                <a16:creationId xmlns:a16="http://schemas.microsoft.com/office/drawing/2014/main" id="{21202B17-2C26-ADB3-2D15-1AD10D00D283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/>
        </p:blipFill>
        <p:spPr>
          <a:xfrm>
            <a:off x="10435070" y="6268066"/>
            <a:ext cx="352883" cy="14229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4" name="Picture 92">
            <a:extLst>
              <a:ext uri="{FF2B5EF4-FFF2-40B4-BE49-F238E27FC236}">
                <a16:creationId xmlns:a16="http://schemas.microsoft.com/office/drawing/2014/main" id="{1689BBCD-724B-A773-26A4-DF61F46FC632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79965" y="5305697"/>
            <a:ext cx="192950" cy="229479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6" name="Picture 94">
            <a:extLst>
              <a:ext uri="{FF2B5EF4-FFF2-40B4-BE49-F238E27FC236}">
                <a16:creationId xmlns:a16="http://schemas.microsoft.com/office/drawing/2014/main" id="{D5B9FABA-062F-85E4-E9F1-674FB7C2DDC1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84132" y="5303222"/>
            <a:ext cx="240873" cy="2408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7" name="Picture 96">
            <a:extLst>
              <a:ext uri="{FF2B5EF4-FFF2-40B4-BE49-F238E27FC236}">
                <a16:creationId xmlns:a16="http://schemas.microsoft.com/office/drawing/2014/main" id="{ADFE5A0F-D9BC-0B72-A936-E320957E499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38203" y="5960517"/>
            <a:ext cx="346617" cy="13314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8" name="Picture 98">
            <a:extLst>
              <a:ext uri="{FF2B5EF4-FFF2-40B4-BE49-F238E27FC236}">
                <a16:creationId xmlns:a16="http://schemas.microsoft.com/office/drawing/2014/main" id="{F75BD836-BFDE-28AF-1226-F0BE759F1604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666557" y="5931302"/>
            <a:ext cx="234005" cy="210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9" name="Picture 100">
            <a:extLst>
              <a:ext uri="{FF2B5EF4-FFF2-40B4-BE49-F238E27FC236}">
                <a16:creationId xmlns:a16="http://schemas.microsoft.com/office/drawing/2014/main" id="{BAF64947-9C3C-4024-B1A7-8D54D2A12FE5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80368" y="4705010"/>
            <a:ext cx="212694" cy="212694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0" name="Picture 104">
            <a:extLst>
              <a:ext uri="{FF2B5EF4-FFF2-40B4-BE49-F238E27FC236}">
                <a16:creationId xmlns:a16="http://schemas.microsoft.com/office/drawing/2014/main" id="{EF8AA62A-DA8F-3976-A798-EDDA3C31AAB5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89689" y="5617750"/>
            <a:ext cx="229758" cy="229758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2" name="Picture 14">
            <a:extLst>
              <a:ext uri="{FF2B5EF4-FFF2-40B4-BE49-F238E27FC236}">
                <a16:creationId xmlns:a16="http://schemas.microsoft.com/office/drawing/2014/main" id="{A7D1D56D-EFDD-05E6-2E7E-E2D65D9A7D38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29700" y="2956323"/>
            <a:ext cx="366069" cy="2584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5" name="image118.png">
            <a:extLst>
              <a:ext uri="{FF2B5EF4-FFF2-40B4-BE49-F238E27FC236}">
                <a16:creationId xmlns:a16="http://schemas.microsoft.com/office/drawing/2014/main" id="{AB6F706B-BB30-B037-0261-9B2C6554AC49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06903" y="2413875"/>
            <a:ext cx="224702" cy="224702"/>
          </a:xfrm>
          <a:prstGeom prst="rect">
            <a:avLst/>
          </a:prstGeom>
          <a:ln>
            <a:noFill/>
          </a:ln>
        </p:spPr>
      </p:pic>
      <p:pic>
        <p:nvPicPr>
          <p:cNvPr id="2371" name="Picture 60">
            <a:extLst>
              <a:ext uri="{FF2B5EF4-FFF2-40B4-BE49-F238E27FC236}">
                <a16:creationId xmlns:a16="http://schemas.microsoft.com/office/drawing/2014/main" id="{21A9A049-39EC-A853-C3F2-3E6C84F122C7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33595" y="2422625"/>
            <a:ext cx="166854" cy="20104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72" name="Picture 62">
            <a:extLst>
              <a:ext uri="{FF2B5EF4-FFF2-40B4-BE49-F238E27FC236}">
                <a16:creationId xmlns:a16="http://schemas.microsoft.com/office/drawing/2014/main" id="{61C031BB-BB2C-1845-4914-F93F3871BF96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55824" y="2710610"/>
            <a:ext cx="207302" cy="2073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375" name="Picture 16">
            <a:extLst>
              <a:ext uri="{FF2B5EF4-FFF2-40B4-BE49-F238E27FC236}">
                <a16:creationId xmlns:a16="http://schemas.microsoft.com/office/drawing/2014/main" id="{0C575E0E-290F-0EFE-214B-50874B3AD427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11701" y="2708183"/>
            <a:ext cx="207303" cy="207303"/>
          </a:xfrm>
          <a:prstGeom prst="rect">
            <a:avLst/>
          </a:prstGeom>
          <a:ln w="12700">
            <a:miter lim="400000"/>
          </a:ln>
        </p:spPr>
      </p:pic>
      <p:sp>
        <p:nvSpPr>
          <p:cNvPr id="2378" name="South">
            <a:extLst>
              <a:ext uri="{FF2B5EF4-FFF2-40B4-BE49-F238E27FC236}">
                <a16:creationId xmlns:a16="http://schemas.microsoft.com/office/drawing/2014/main" id="{C7CFE721-4122-AEE5-5DAF-CC6FFD8451CD}"/>
              </a:ext>
            </a:extLst>
          </p:cNvPr>
          <p:cNvSpPr txBox="1"/>
          <p:nvPr/>
        </p:nvSpPr>
        <p:spPr>
          <a:xfrm rot="5400000">
            <a:off x="11010828" y="5434100"/>
            <a:ext cx="991109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3000">
                <a:solidFill>
                  <a:srgbClr val="F2672A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0" i="0" u="none" strike="noStrike" kern="1200" cap="none" spc="0" normalizeH="0" baseline="0" noProof="0">
                <a:ln>
                  <a:noFill/>
                </a:ln>
                <a:solidFill>
                  <a:srgbClr val="F2672A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South</a:t>
            </a:r>
          </a:p>
        </p:txBody>
      </p:sp>
      <p:sp>
        <p:nvSpPr>
          <p:cNvPr id="2379" name="North">
            <a:extLst>
              <a:ext uri="{FF2B5EF4-FFF2-40B4-BE49-F238E27FC236}">
                <a16:creationId xmlns:a16="http://schemas.microsoft.com/office/drawing/2014/main" id="{00F5F159-EA50-DD1B-C134-89CEFF133B81}"/>
              </a:ext>
            </a:extLst>
          </p:cNvPr>
          <p:cNvSpPr txBox="1"/>
          <p:nvPr/>
        </p:nvSpPr>
        <p:spPr>
          <a:xfrm rot="5400000">
            <a:off x="11127445" y="2949157"/>
            <a:ext cx="75341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3000">
                <a:solidFill>
                  <a:srgbClr val="F2672A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2672A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East</a:t>
            </a:r>
            <a:endParaRPr kumimoji="0" sz="3000" b="0" i="0" u="none" strike="noStrike" kern="1200" cap="none" spc="0" normalizeH="0" baseline="0" noProof="0">
              <a:ln>
                <a:noFill/>
              </a:ln>
              <a:solidFill>
                <a:srgbClr val="F2672A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</p:txBody>
      </p:sp>
      <p:pic>
        <p:nvPicPr>
          <p:cNvPr id="2244" name="Picture 82">
            <a:extLst>
              <a:ext uri="{FF2B5EF4-FFF2-40B4-BE49-F238E27FC236}">
                <a16:creationId xmlns:a16="http://schemas.microsoft.com/office/drawing/2014/main" id="{08E0176B-F9AB-0B7D-203E-86A5F950B672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673696" y="5620650"/>
            <a:ext cx="183700" cy="22395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5" name="Picture 86">
            <a:extLst>
              <a:ext uri="{FF2B5EF4-FFF2-40B4-BE49-F238E27FC236}">
                <a16:creationId xmlns:a16="http://schemas.microsoft.com/office/drawing/2014/main" id="{AA9E7269-58B0-1759-7411-D7DBB4B175C6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660898" y="5004429"/>
            <a:ext cx="204456" cy="204456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6" name="Picture 92">
            <a:extLst>
              <a:ext uri="{FF2B5EF4-FFF2-40B4-BE49-F238E27FC236}">
                <a16:creationId xmlns:a16="http://schemas.microsoft.com/office/drawing/2014/main" id="{8D0A81B9-25C1-01BA-A2D9-4927DB366488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98515" y="5354957"/>
            <a:ext cx="357907" cy="124334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7" name="Picture 98">
            <a:extLst>
              <a:ext uri="{FF2B5EF4-FFF2-40B4-BE49-F238E27FC236}">
                <a16:creationId xmlns:a16="http://schemas.microsoft.com/office/drawing/2014/main" id="{F34B3091-CC37-943D-E86E-D65C0583FC1D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04731" y="5922005"/>
            <a:ext cx="199675" cy="237709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8" name="Picture 100">
            <a:extLst>
              <a:ext uri="{FF2B5EF4-FFF2-40B4-BE49-F238E27FC236}">
                <a16:creationId xmlns:a16="http://schemas.microsoft.com/office/drawing/2014/main" id="{99877FE2-9CD3-93AC-7965-13338D4D8EA0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92542" y="4747634"/>
            <a:ext cx="376662" cy="114274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9" name="Picture 76">
            <a:extLst>
              <a:ext uri="{FF2B5EF4-FFF2-40B4-BE49-F238E27FC236}">
                <a16:creationId xmlns:a16="http://schemas.microsoft.com/office/drawing/2014/main" id="{DD23C582-7765-E978-0505-DD35365E3302}"/>
              </a:ext>
            </a:extLst>
          </p:cNvPr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95898" y="4695187"/>
            <a:ext cx="231226" cy="245792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0" name="Picture 78">
            <a:extLst>
              <a:ext uri="{FF2B5EF4-FFF2-40B4-BE49-F238E27FC236}">
                <a16:creationId xmlns:a16="http://schemas.microsoft.com/office/drawing/2014/main" id="{3FDA6FB4-394B-ACB8-0E6D-07175C9F20C8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63815" y="4996404"/>
            <a:ext cx="295392" cy="2536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2" name="Picture 94">
            <a:extLst>
              <a:ext uri="{FF2B5EF4-FFF2-40B4-BE49-F238E27FC236}">
                <a16:creationId xmlns:a16="http://schemas.microsoft.com/office/drawing/2014/main" id="{25473E0D-0618-9F3E-BA78-12C715FCB1B7}"/>
              </a:ext>
            </a:extLst>
          </p:cNvPr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75628" y="5328585"/>
            <a:ext cx="271766" cy="151736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3" name="Picture 36">
            <a:extLst>
              <a:ext uri="{FF2B5EF4-FFF2-40B4-BE49-F238E27FC236}">
                <a16:creationId xmlns:a16="http://schemas.microsoft.com/office/drawing/2014/main" id="{BCF45D2E-3ACF-F19D-D004-708C167D1F64}"/>
              </a:ext>
            </a:extLst>
          </p:cNvPr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98949" y="6170955"/>
            <a:ext cx="335983" cy="33598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4" name="image72.png">
            <a:extLst>
              <a:ext uri="{FF2B5EF4-FFF2-40B4-BE49-F238E27FC236}">
                <a16:creationId xmlns:a16="http://schemas.microsoft.com/office/drawing/2014/main" id="{4EB0601A-3CDC-8826-95A1-9D3BA082E830}"/>
              </a:ext>
            </a:extLst>
          </p:cNvPr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69341" y="6265228"/>
            <a:ext cx="337949" cy="16367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5" name="Picture 70">
            <a:extLst>
              <a:ext uri="{FF2B5EF4-FFF2-40B4-BE49-F238E27FC236}">
                <a16:creationId xmlns:a16="http://schemas.microsoft.com/office/drawing/2014/main" id="{862B93FE-166D-595D-BE0C-323CC783749D}"/>
              </a:ext>
            </a:extLst>
          </p:cNvPr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915517" y="6249639"/>
            <a:ext cx="213574" cy="203986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6" name="Picture 96">
            <a:extLst>
              <a:ext uri="{FF2B5EF4-FFF2-40B4-BE49-F238E27FC236}">
                <a16:creationId xmlns:a16="http://schemas.microsoft.com/office/drawing/2014/main" id="{D15E1086-375A-5621-8BC7-B664A8EDB95B}"/>
              </a:ext>
            </a:extLst>
          </p:cNvPr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65895" y="5587013"/>
            <a:ext cx="291233" cy="29123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7" name="Picture 98">
            <a:extLst>
              <a:ext uri="{FF2B5EF4-FFF2-40B4-BE49-F238E27FC236}">
                <a16:creationId xmlns:a16="http://schemas.microsoft.com/office/drawing/2014/main" id="{8232D211-0207-01A8-9629-B2E1E51D3952}"/>
              </a:ext>
            </a:extLst>
          </p:cNvPr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656951" y="6209622"/>
            <a:ext cx="276656" cy="276656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8" name="Picture 98">
            <a:extLst>
              <a:ext uri="{FF2B5EF4-FFF2-40B4-BE49-F238E27FC236}">
                <a16:creationId xmlns:a16="http://schemas.microsoft.com/office/drawing/2014/main" id="{D53FFA08-C15E-69AE-BBE1-EFC18CBC2C42}"/>
              </a:ext>
            </a:extLst>
          </p:cNvPr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89309" y="6222288"/>
            <a:ext cx="230519" cy="23128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6" name="Picture 2">
            <a:extLst>
              <a:ext uri="{FF2B5EF4-FFF2-40B4-BE49-F238E27FC236}">
                <a16:creationId xmlns:a16="http://schemas.microsoft.com/office/drawing/2014/main" id="{56822A2C-8CDA-5446-2B7B-6470E9B0F7C5}"/>
              </a:ext>
            </a:extLst>
          </p:cNvPr>
          <p:cNvPicPr>
            <a:picLocks noChangeAspect="1"/>
          </p:cNvPicPr>
          <p:nvPr/>
        </p:nvPicPr>
        <p:blipFill>
          <a:blip r:embed="rId49">
            <a:extLst>
              <a:ext uri="{96DAC541-7B7A-43D3-8B79-37D633B846F1}">
                <asvg:svgBlip xmlns:asvg="http://schemas.microsoft.com/office/drawing/2016/SVG/main" r:embed="rId50"/>
              </a:ext>
            </a:extLst>
          </a:blip>
          <a:srcRect/>
          <a:stretch/>
        </p:blipFill>
        <p:spPr>
          <a:xfrm>
            <a:off x="7984755" y="5007471"/>
            <a:ext cx="277982" cy="23262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7" name="image72.png">
            <a:extLst>
              <a:ext uri="{FF2B5EF4-FFF2-40B4-BE49-F238E27FC236}">
                <a16:creationId xmlns:a16="http://schemas.microsoft.com/office/drawing/2014/main" id="{E73F35BA-6083-10EE-FC7E-601BC1E1F3BA}"/>
              </a:ext>
            </a:extLst>
          </p:cNvPr>
          <p:cNvPicPr>
            <a:picLocks noChangeAspect="1"/>
          </p:cNvPicPr>
          <p:nvPr/>
        </p:nvPicPr>
        <p:blipFill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59550" y="5992454"/>
            <a:ext cx="355171" cy="73846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8" name="Picture 2">
            <a:extLst>
              <a:ext uri="{FF2B5EF4-FFF2-40B4-BE49-F238E27FC236}">
                <a16:creationId xmlns:a16="http://schemas.microsoft.com/office/drawing/2014/main" id="{7C66EEED-9A4B-8673-3F9F-4CE310358548}"/>
              </a:ext>
            </a:extLst>
          </p:cNvPr>
          <p:cNvPicPr>
            <a:picLocks noChangeAspect="1"/>
          </p:cNvPicPr>
          <p:nvPr/>
        </p:nvPicPr>
        <p:blipFill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08758" y="5601848"/>
            <a:ext cx="230987" cy="24022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9" name="Picture 74">
            <a:extLst>
              <a:ext uri="{FF2B5EF4-FFF2-40B4-BE49-F238E27FC236}">
                <a16:creationId xmlns:a16="http://schemas.microsoft.com/office/drawing/2014/main" id="{00637D2C-6546-5096-1CA9-5429D0B363DF}"/>
              </a:ext>
            </a:extLst>
          </p:cNvPr>
          <p:cNvPicPr>
            <a:picLocks noChangeAspect="1"/>
          </p:cNvPicPr>
          <p:nvPr/>
        </p:nvPicPr>
        <p:blipFill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32280" y="5350698"/>
            <a:ext cx="364874" cy="1230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0" name="image82.png">
            <a:extLst>
              <a:ext uri="{FF2B5EF4-FFF2-40B4-BE49-F238E27FC236}">
                <a16:creationId xmlns:a16="http://schemas.microsoft.com/office/drawing/2014/main" id="{5221878E-7D7F-5F2F-D2C8-5309EAF31DD6}"/>
              </a:ext>
            </a:extLst>
          </p:cNvPr>
          <p:cNvPicPr>
            <a:picLocks noChangeAspect="1"/>
          </p:cNvPicPr>
          <p:nvPr/>
        </p:nvPicPr>
        <p:blipFill>
          <a:blip r:embed="rId5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59591" y="4739520"/>
            <a:ext cx="318754" cy="1445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1" name="image72.png">
            <a:extLst>
              <a:ext uri="{FF2B5EF4-FFF2-40B4-BE49-F238E27FC236}">
                <a16:creationId xmlns:a16="http://schemas.microsoft.com/office/drawing/2014/main" id="{D4F2C55A-4ABB-284D-05A3-B9AC15D60CC8}"/>
              </a:ext>
            </a:extLst>
          </p:cNvPr>
          <p:cNvPicPr>
            <a:picLocks noChangeAspect="1"/>
          </p:cNvPicPr>
          <p:nvPr/>
        </p:nvPicPr>
        <p:blipFill>
          <a:blip r:embed="rId5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95448" y="6249223"/>
            <a:ext cx="274904" cy="15841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3" name="image72.png">
            <a:extLst>
              <a:ext uri="{FF2B5EF4-FFF2-40B4-BE49-F238E27FC236}">
                <a16:creationId xmlns:a16="http://schemas.microsoft.com/office/drawing/2014/main" id="{A32A9567-9267-DBCC-F717-75AECBFC15FE}"/>
              </a:ext>
            </a:extLst>
          </p:cNvPr>
          <p:cNvPicPr>
            <a:picLocks noChangeAspect="1"/>
          </p:cNvPicPr>
          <p:nvPr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97282" y="5912396"/>
            <a:ext cx="240747" cy="24074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4" name="Picture 2">
            <a:extLst>
              <a:ext uri="{FF2B5EF4-FFF2-40B4-BE49-F238E27FC236}">
                <a16:creationId xmlns:a16="http://schemas.microsoft.com/office/drawing/2014/main" id="{3F4A4889-6CEC-25C4-22DA-339C3C92246D}"/>
              </a:ext>
            </a:extLst>
          </p:cNvPr>
          <p:cNvPicPr>
            <a:picLocks noChangeAspect="1"/>
          </p:cNvPicPr>
          <p:nvPr/>
        </p:nvPicPr>
        <p:blipFill>
          <a:blip r:embed="rId5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28966" y="5668543"/>
            <a:ext cx="340042" cy="8437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5" name="Picture 74">
            <a:extLst>
              <a:ext uri="{FF2B5EF4-FFF2-40B4-BE49-F238E27FC236}">
                <a16:creationId xmlns:a16="http://schemas.microsoft.com/office/drawing/2014/main" id="{A43E3F31-9107-5907-DB51-9C652D516768}"/>
              </a:ext>
            </a:extLst>
          </p:cNvPr>
          <p:cNvPicPr>
            <a:picLocks noChangeAspect="1"/>
          </p:cNvPicPr>
          <p:nvPr/>
        </p:nvPicPr>
        <p:blipFill>
          <a:blip r:embed="rId5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95025" y="5324698"/>
            <a:ext cx="207925" cy="207925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6" name="image82.png">
            <a:extLst>
              <a:ext uri="{FF2B5EF4-FFF2-40B4-BE49-F238E27FC236}">
                <a16:creationId xmlns:a16="http://schemas.microsoft.com/office/drawing/2014/main" id="{9CA59F54-E483-C4ED-DBF1-456926BD9EE5}"/>
              </a:ext>
            </a:extLst>
          </p:cNvPr>
          <p:cNvPicPr>
            <a:picLocks noChangeAspect="1"/>
          </p:cNvPicPr>
          <p:nvPr/>
        </p:nvPicPr>
        <p:blipFill>
          <a:blip r:embed="rId5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92842" y="4706039"/>
            <a:ext cx="212290" cy="21229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28" name="image72.png">
            <a:extLst>
              <a:ext uri="{FF2B5EF4-FFF2-40B4-BE49-F238E27FC236}">
                <a16:creationId xmlns:a16="http://schemas.microsoft.com/office/drawing/2014/main" id="{67A02105-7D94-D3C4-1988-A86B220259E8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14452" y="6236538"/>
            <a:ext cx="225294" cy="207583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6" name="image82.png">
            <a:extLst>
              <a:ext uri="{FF2B5EF4-FFF2-40B4-BE49-F238E27FC236}">
                <a16:creationId xmlns:a16="http://schemas.microsoft.com/office/drawing/2014/main" id="{03DBEB7D-BDE8-B6AE-E7A7-F29C3B74A52A}"/>
              </a:ext>
            </a:extLst>
          </p:cNvPr>
          <p:cNvPicPr>
            <a:picLocks noChangeAspect="1"/>
          </p:cNvPicPr>
          <p:nvPr/>
        </p:nvPicPr>
        <p:blipFill>
          <a:blip r:embed="rId6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92842" y="5021254"/>
            <a:ext cx="212290" cy="21229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7" name="image72.png">
            <a:extLst>
              <a:ext uri="{FF2B5EF4-FFF2-40B4-BE49-F238E27FC236}">
                <a16:creationId xmlns:a16="http://schemas.microsoft.com/office/drawing/2014/main" id="{381FA2C8-A4D7-A1F1-C79A-BB721AA3076E}"/>
              </a:ext>
            </a:extLst>
          </p:cNvPr>
          <p:cNvPicPr>
            <a:picLocks noChangeAspect="1"/>
          </p:cNvPicPr>
          <p:nvPr/>
        </p:nvPicPr>
        <p:blipFill>
          <a:blip r:embed="rId6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84549" y="5911488"/>
            <a:ext cx="248658" cy="21931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8" name="Picture 2">
            <a:extLst>
              <a:ext uri="{FF2B5EF4-FFF2-40B4-BE49-F238E27FC236}">
                <a16:creationId xmlns:a16="http://schemas.microsoft.com/office/drawing/2014/main" id="{97CC0144-54C5-99EE-3AB4-4DB36ED3992E}"/>
              </a:ext>
            </a:extLst>
          </p:cNvPr>
          <p:cNvPicPr>
            <a:picLocks noChangeAspect="1"/>
          </p:cNvPicPr>
          <p:nvPr/>
        </p:nvPicPr>
        <p:blipFill>
          <a:blip r:embed="rId6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95476" y="5613519"/>
            <a:ext cx="226805" cy="22680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9" name="Picture 74">
            <a:extLst>
              <a:ext uri="{FF2B5EF4-FFF2-40B4-BE49-F238E27FC236}">
                <a16:creationId xmlns:a16="http://schemas.microsoft.com/office/drawing/2014/main" id="{624B3FF2-41E4-F546-87BA-A83C87C961EF}"/>
              </a:ext>
            </a:extLst>
          </p:cNvPr>
          <p:cNvPicPr>
            <a:picLocks noChangeAspect="1"/>
          </p:cNvPicPr>
          <p:nvPr/>
        </p:nvPicPr>
        <p:blipFill>
          <a:blip r:embed="rId6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76647" y="5298887"/>
            <a:ext cx="264462" cy="2276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0" name="image82.png">
            <a:extLst>
              <a:ext uri="{FF2B5EF4-FFF2-40B4-BE49-F238E27FC236}">
                <a16:creationId xmlns:a16="http://schemas.microsoft.com/office/drawing/2014/main" id="{D90C8080-7C8C-8849-45E8-871A4421006C}"/>
              </a:ext>
            </a:extLst>
          </p:cNvPr>
          <p:cNvPicPr>
            <a:picLocks noChangeAspect="1"/>
          </p:cNvPicPr>
          <p:nvPr/>
        </p:nvPicPr>
        <p:blipFill>
          <a:blip r:embed="rId65">
            <a:extLst>
              <a:ext uri="{96DAC541-7B7A-43D3-8B79-37D633B846F1}">
                <asvg:svgBlip xmlns:asvg="http://schemas.microsoft.com/office/drawing/2016/SVG/main" r:embed="rId66"/>
              </a:ext>
            </a:extLst>
          </a:blip>
          <a:srcRect/>
          <a:stretch/>
        </p:blipFill>
        <p:spPr>
          <a:xfrm>
            <a:off x="7546156" y="4752730"/>
            <a:ext cx="325444" cy="11007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1" name="image72.png">
            <a:extLst>
              <a:ext uri="{FF2B5EF4-FFF2-40B4-BE49-F238E27FC236}">
                <a16:creationId xmlns:a16="http://schemas.microsoft.com/office/drawing/2014/main" id="{4A3615A9-ADD4-62E5-1A54-30149FAB295D}"/>
              </a:ext>
            </a:extLst>
          </p:cNvPr>
          <p:cNvPicPr>
            <a:picLocks noChangeAspect="1"/>
          </p:cNvPicPr>
          <p:nvPr/>
        </p:nvPicPr>
        <p:blipFill>
          <a:blip r:embed="rId6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75684" y="5912706"/>
            <a:ext cx="246606" cy="227637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2" name="image82.png">
            <a:extLst>
              <a:ext uri="{FF2B5EF4-FFF2-40B4-BE49-F238E27FC236}">
                <a16:creationId xmlns:a16="http://schemas.microsoft.com/office/drawing/2014/main" id="{9FAC5B56-6853-008A-F999-4976C8B4FC4B}"/>
              </a:ext>
            </a:extLst>
          </p:cNvPr>
          <p:cNvPicPr>
            <a:picLocks noChangeAspect="1"/>
          </p:cNvPicPr>
          <p:nvPr/>
        </p:nvPicPr>
        <p:blipFill>
          <a:blip r:embed="rId6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92198" y="5008444"/>
            <a:ext cx="233360" cy="221077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4" name="Picture 104">
            <a:extLst>
              <a:ext uri="{FF2B5EF4-FFF2-40B4-BE49-F238E27FC236}">
                <a16:creationId xmlns:a16="http://schemas.microsoft.com/office/drawing/2014/main" id="{9A27822C-6CCD-45EC-794E-35E509DA9F23}"/>
              </a:ext>
            </a:extLst>
          </p:cNvPr>
          <p:cNvPicPr>
            <a:picLocks noChangeAspect="1"/>
          </p:cNvPicPr>
          <p:nvPr/>
        </p:nvPicPr>
        <p:blipFill>
          <a:blip r:embed="rId6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45166" y="5607210"/>
            <a:ext cx="354276" cy="188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5" name="Picture 76">
            <a:extLst>
              <a:ext uri="{FF2B5EF4-FFF2-40B4-BE49-F238E27FC236}">
                <a16:creationId xmlns:a16="http://schemas.microsoft.com/office/drawing/2014/main" id="{F5AADDBB-B7A5-1314-1DAC-8C5A347AB295}"/>
              </a:ext>
            </a:extLst>
          </p:cNvPr>
          <p:cNvPicPr>
            <a:picLocks noChangeAspect="1"/>
          </p:cNvPicPr>
          <p:nvPr/>
        </p:nvPicPr>
        <p:blipFill>
          <a:blip r:embed="rId7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83361" y="4674769"/>
            <a:ext cx="277887" cy="277887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6" name="Picture 78">
            <a:extLst>
              <a:ext uri="{FF2B5EF4-FFF2-40B4-BE49-F238E27FC236}">
                <a16:creationId xmlns:a16="http://schemas.microsoft.com/office/drawing/2014/main" id="{5C46871B-78EC-9C5A-6763-6EAAEE34B65B}"/>
              </a:ext>
            </a:extLst>
          </p:cNvPr>
          <p:cNvPicPr>
            <a:picLocks noChangeAspect="1"/>
          </p:cNvPicPr>
          <p:nvPr/>
        </p:nvPicPr>
        <p:blipFill>
          <a:blip r:embed="rId7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39151" y="5049098"/>
            <a:ext cx="366306" cy="1302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7" name="Picture 94">
            <a:extLst>
              <a:ext uri="{FF2B5EF4-FFF2-40B4-BE49-F238E27FC236}">
                <a16:creationId xmlns:a16="http://schemas.microsoft.com/office/drawing/2014/main" id="{27E938DB-BF25-A9DA-AE32-D908DE1FCF70}"/>
              </a:ext>
            </a:extLst>
          </p:cNvPr>
          <p:cNvPicPr>
            <a:picLocks noChangeAspect="1"/>
          </p:cNvPicPr>
          <p:nvPr/>
        </p:nvPicPr>
        <p:blipFill>
          <a:blip r:embed="rId7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39152" y="5330503"/>
            <a:ext cx="366305" cy="163428"/>
          </a:xfrm>
          <a:prstGeom prst="rect">
            <a:avLst/>
          </a:prstGeom>
          <a:ln w="12700">
            <a:miter lim="400000"/>
          </a:ln>
        </p:spPr>
      </p:pic>
      <p:pic>
        <p:nvPicPr>
          <p:cNvPr id="2989" name="Picture 14">
            <a:extLst>
              <a:ext uri="{FF2B5EF4-FFF2-40B4-BE49-F238E27FC236}">
                <a16:creationId xmlns:a16="http://schemas.microsoft.com/office/drawing/2014/main" id="{B674A55B-F62F-EFFB-EA4F-B5F22E6666CF}"/>
              </a:ext>
            </a:extLst>
          </p:cNvPr>
          <p:cNvPicPr>
            <a:picLocks noChangeAspect="1"/>
          </p:cNvPicPr>
          <p:nvPr/>
        </p:nvPicPr>
        <p:blipFill>
          <a:blip r:embed="rId7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55686" y="3250543"/>
            <a:ext cx="207578" cy="204457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0" name="image118.png">
            <a:extLst>
              <a:ext uri="{FF2B5EF4-FFF2-40B4-BE49-F238E27FC236}">
                <a16:creationId xmlns:a16="http://schemas.microsoft.com/office/drawing/2014/main" id="{9004B7B0-93D4-904E-8D14-F7EBB379BB6F}"/>
              </a:ext>
            </a:extLst>
          </p:cNvPr>
          <p:cNvPicPr>
            <a:picLocks noChangeAspect="1"/>
          </p:cNvPicPr>
          <p:nvPr/>
        </p:nvPicPr>
        <p:blipFill>
          <a:blip r:embed="rId7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31103" y="2404036"/>
            <a:ext cx="262958" cy="262958"/>
          </a:xfrm>
          <a:prstGeom prst="rect">
            <a:avLst/>
          </a:prstGeom>
          <a:ln>
            <a:noFill/>
          </a:ln>
        </p:spPr>
      </p:pic>
      <p:pic>
        <p:nvPicPr>
          <p:cNvPr id="2991" name="Picture 16">
            <a:extLst>
              <a:ext uri="{FF2B5EF4-FFF2-40B4-BE49-F238E27FC236}">
                <a16:creationId xmlns:a16="http://schemas.microsoft.com/office/drawing/2014/main" id="{17EADA21-CD72-20DF-1054-3D055DA0A030}"/>
              </a:ext>
            </a:extLst>
          </p:cNvPr>
          <p:cNvPicPr>
            <a:picLocks noChangeAspect="1"/>
          </p:cNvPicPr>
          <p:nvPr/>
        </p:nvPicPr>
        <p:blipFill>
          <a:blip r:embed="rId7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3573" y="3022691"/>
            <a:ext cx="331625" cy="13733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2" name="Picture 14">
            <a:extLst>
              <a:ext uri="{FF2B5EF4-FFF2-40B4-BE49-F238E27FC236}">
                <a16:creationId xmlns:a16="http://schemas.microsoft.com/office/drawing/2014/main" id="{5F1140F3-5165-EA78-56F4-B34DB1B59F87}"/>
              </a:ext>
            </a:extLst>
          </p:cNvPr>
          <p:cNvPicPr>
            <a:picLocks noChangeAspect="1"/>
          </p:cNvPicPr>
          <p:nvPr/>
        </p:nvPicPr>
        <p:blipFill>
          <a:blip r:embed="rId76">
            <a:extLst>
              <a:ext uri="{96DAC541-7B7A-43D3-8B79-37D633B846F1}">
                <asvg:svgBlip xmlns:asvg="http://schemas.microsoft.com/office/drawing/2016/SVG/main" r:embed="rId77"/>
              </a:ext>
            </a:extLst>
          </a:blip>
          <a:srcRect/>
          <a:stretch/>
        </p:blipFill>
        <p:spPr>
          <a:xfrm>
            <a:off x="9980571" y="3258576"/>
            <a:ext cx="228464" cy="201049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3" name="image118.png">
            <a:extLst>
              <a:ext uri="{FF2B5EF4-FFF2-40B4-BE49-F238E27FC236}">
                <a16:creationId xmlns:a16="http://schemas.microsoft.com/office/drawing/2014/main" id="{211AE7C3-8340-0CB0-765A-F3BE7A6A788E}"/>
              </a:ext>
            </a:extLst>
          </p:cNvPr>
          <p:cNvPicPr>
            <a:picLocks noChangeAspect="1"/>
          </p:cNvPicPr>
          <p:nvPr/>
        </p:nvPicPr>
        <p:blipFill>
          <a:blip r:embed="rId7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06576" y="2706776"/>
            <a:ext cx="200583" cy="201048"/>
          </a:xfrm>
          <a:prstGeom prst="rect">
            <a:avLst/>
          </a:prstGeom>
          <a:ln>
            <a:noFill/>
          </a:ln>
        </p:spPr>
      </p:pic>
      <p:pic>
        <p:nvPicPr>
          <p:cNvPr id="2994" name="Picture 16">
            <a:extLst>
              <a:ext uri="{FF2B5EF4-FFF2-40B4-BE49-F238E27FC236}">
                <a16:creationId xmlns:a16="http://schemas.microsoft.com/office/drawing/2014/main" id="{72460877-710B-A356-F6FD-66D73E7210CD}"/>
              </a:ext>
            </a:extLst>
          </p:cNvPr>
          <p:cNvPicPr>
            <a:picLocks noChangeAspect="1"/>
          </p:cNvPicPr>
          <p:nvPr/>
        </p:nvPicPr>
        <p:blipFill>
          <a:blip r:embed="rId7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71923" y="2942204"/>
            <a:ext cx="262959" cy="262959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5" name="Picture 14">
            <a:extLst>
              <a:ext uri="{FF2B5EF4-FFF2-40B4-BE49-F238E27FC236}">
                <a16:creationId xmlns:a16="http://schemas.microsoft.com/office/drawing/2014/main" id="{869D5BC5-F503-F84A-DC1B-2D929CF0381E}"/>
              </a:ext>
            </a:extLst>
          </p:cNvPr>
          <p:cNvPicPr>
            <a:picLocks noChangeAspect="1"/>
          </p:cNvPicPr>
          <p:nvPr/>
        </p:nvPicPr>
        <p:blipFill>
          <a:blip r:embed="rId8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60347" y="3250167"/>
            <a:ext cx="208870" cy="22252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6" name="image118.png">
            <a:extLst>
              <a:ext uri="{FF2B5EF4-FFF2-40B4-BE49-F238E27FC236}">
                <a16:creationId xmlns:a16="http://schemas.microsoft.com/office/drawing/2014/main" id="{777CF767-0AAE-5D05-FDF7-A773485D3DAA}"/>
              </a:ext>
            </a:extLst>
          </p:cNvPr>
          <p:cNvPicPr>
            <a:picLocks noChangeAspect="1"/>
          </p:cNvPicPr>
          <p:nvPr/>
        </p:nvPicPr>
        <p:blipFill>
          <a:blip r:embed="rId8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57426" y="2703502"/>
            <a:ext cx="226449" cy="226449"/>
          </a:xfrm>
          <a:prstGeom prst="rect">
            <a:avLst/>
          </a:prstGeom>
          <a:ln>
            <a:noFill/>
          </a:ln>
        </p:spPr>
      </p:pic>
      <p:pic>
        <p:nvPicPr>
          <p:cNvPr id="2997" name="Picture 16">
            <a:extLst>
              <a:ext uri="{FF2B5EF4-FFF2-40B4-BE49-F238E27FC236}">
                <a16:creationId xmlns:a16="http://schemas.microsoft.com/office/drawing/2014/main" id="{D79748F3-825F-B0DE-3050-2250F9471413}"/>
              </a:ext>
            </a:extLst>
          </p:cNvPr>
          <p:cNvPicPr>
            <a:picLocks noChangeAspect="1"/>
          </p:cNvPicPr>
          <p:nvPr/>
        </p:nvPicPr>
        <p:blipFill>
          <a:blip r:embed="rId8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90090" y="2976152"/>
            <a:ext cx="166150" cy="2210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8" name="Picture 14">
            <a:extLst>
              <a:ext uri="{FF2B5EF4-FFF2-40B4-BE49-F238E27FC236}">
                <a16:creationId xmlns:a16="http://schemas.microsoft.com/office/drawing/2014/main" id="{1D5832E2-840D-CA64-E704-A5666CD60DA6}"/>
              </a:ext>
            </a:extLst>
          </p:cNvPr>
          <p:cNvPicPr>
            <a:picLocks noChangeAspect="1"/>
          </p:cNvPicPr>
          <p:nvPr/>
        </p:nvPicPr>
        <p:blipFill>
          <a:blip r:embed="rId8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63167" y="3246934"/>
            <a:ext cx="475185" cy="237592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9" name="image118.png">
            <a:extLst>
              <a:ext uri="{FF2B5EF4-FFF2-40B4-BE49-F238E27FC236}">
                <a16:creationId xmlns:a16="http://schemas.microsoft.com/office/drawing/2014/main" id="{A8420637-0F21-B1C1-4EEC-0F7A4C1FBC4A}"/>
              </a:ext>
            </a:extLst>
          </p:cNvPr>
          <p:cNvPicPr>
            <a:picLocks noChangeAspect="1"/>
          </p:cNvPicPr>
          <p:nvPr/>
        </p:nvPicPr>
        <p:blipFill>
          <a:blip r:embed="rId8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907047" y="2687683"/>
            <a:ext cx="209182" cy="231202"/>
          </a:xfrm>
          <a:prstGeom prst="rect">
            <a:avLst/>
          </a:prstGeom>
          <a:ln>
            <a:noFill/>
          </a:ln>
        </p:spPr>
      </p:pic>
      <p:pic>
        <p:nvPicPr>
          <p:cNvPr id="3000" name="Picture 16">
            <a:extLst>
              <a:ext uri="{FF2B5EF4-FFF2-40B4-BE49-F238E27FC236}">
                <a16:creationId xmlns:a16="http://schemas.microsoft.com/office/drawing/2014/main" id="{FB1A0977-E956-4642-945D-1A14793A05F2}"/>
              </a:ext>
            </a:extLst>
          </p:cNvPr>
          <p:cNvPicPr>
            <a:picLocks noChangeAspect="1"/>
          </p:cNvPicPr>
          <p:nvPr/>
        </p:nvPicPr>
        <p:blipFill>
          <a:blip r:embed="rId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77605" y="3008304"/>
            <a:ext cx="262959" cy="16128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02" name="Picture 14">
            <a:extLst>
              <a:ext uri="{FF2B5EF4-FFF2-40B4-BE49-F238E27FC236}">
                <a16:creationId xmlns:a16="http://schemas.microsoft.com/office/drawing/2014/main" id="{AC08517B-167A-3459-97AE-6F942EF22E54}"/>
              </a:ext>
            </a:extLst>
          </p:cNvPr>
          <p:cNvPicPr>
            <a:picLocks noChangeAspect="1"/>
          </p:cNvPicPr>
          <p:nvPr/>
        </p:nvPicPr>
        <p:blipFill>
          <a:blip r:embed="rId8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85531" y="3533727"/>
            <a:ext cx="118298" cy="20814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03" name="Picture 14">
            <a:extLst>
              <a:ext uri="{FF2B5EF4-FFF2-40B4-BE49-F238E27FC236}">
                <a16:creationId xmlns:a16="http://schemas.microsoft.com/office/drawing/2014/main" id="{0971D035-9984-C27E-2264-ED02E75C2489}"/>
              </a:ext>
            </a:extLst>
          </p:cNvPr>
          <p:cNvPicPr>
            <a:picLocks noChangeAspect="1"/>
          </p:cNvPicPr>
          <p:nvPr/>
        </p:nvPicPr>
        <p:blipFill>
          <a:blip r:embed="rId8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54748" y="3243611"/>
            <a:ext cx="315972" cy="22282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04" name="Picture 14">
            <a:extLst>
              <a:ext uri="{FF2B5EF4-FFF2-40B4-BE49-F238E27FC236}">
                <a16:creationId xmlns:a16="http://schemas.microsoft.com/office/drawing/2014/main" id="{F8A36ED2-3401-116B-E367-53DBE4734F5A}"/>
              </a:ext>
            </a:extLst>
          </p:cNvPr>
          <p:cNvPicPr>
            <a:picLocks noChangeAspect="1"/>
          </p:cNvPicPr>
          <p:nvPr/>
        </p:nvPicPr>
        <p:blipFill>
          <a:blip r:embed="rId8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98973" y="3532972"/>
            <a:ext cx="213527" cy="213527"/>
          </a:xfrm>
          <a:prstGeom prst="rect">
            <a:avLst/>
          </a:prstGeom>
          <a:ln w="12700">
            <a:miter lim="400000"/>
          </a:ln>
        </p:spPr>
      </p:pic>
      <p:pic>
        <p:nvPicPr>
          <p:cNvPr id="3006" name="image118.png">
            <a:extLst>
              <a:ext uri="{FF2B5EF4-FFF2-40B4-BE49-F238E27FC236}">
                <a16:creationId xmlns:a16="http://schemas.microsoft.com/office/drawing/2014/main" id="{BA45D232-DFDD-D541-F5F6-0D2CCEAF69E8}"/>
              </a:ext>
            </a:extLst>
          </p:cNvPr>
          <p:cNvPicPr>
            <a:picLocks noChangeAspect="1"/>
          </p:cNvPicPr>
          <p:nvPr/>
        </p:nvPicPr>
        <p:blipFill>
          <a:blip r:embed="rId8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74327" y="2478949"/>
            <a:ext cx="377231" cy="87955"/>
          </a:xfrm>
          <a:prstGeom prst="rect">
            <a:avLst/>
          </a:prstGeom>
          <a:ln>
            <a:noFill/>
          </a:ln>
        </p:spPr>
      </p:pic>
      <p:pic>
        <p:nvPicPr>
          <p:cNvPr id="3007" name="image118.png">
            <a:extLst>
              <a:ext uri="{FF2B5EF4-FFF2-40B4-BE49-F238E27FC236}">
                <a16:creationId xmlns:a16="http://schemas.microsoft.com/office/drawing/2014/main" id="{8AA4A76F-F1EF-10EC-30DE-B3249DEFCC0E}"/>
              </a:ext>
            </a:extLst>
          </p:cNvPr>
          <p:cNvPicPr>
            <a:picLocks noChangeAspect="1"/>
          </p:cNvPicPr>
          <p:nvPr/>
        </p:nvPicPr>
        <p:blipFill>
          <a:blip r:embed="rId9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85294" y="2424623"/>
            <a:ext cx="262958" cy="199848"/>
          </a:xfrm>
          <a:prstGeom prst="rect">
            <a:avLst/>
          </a:prstGeom>
          <a:ln>
            <a:noFill/>
          </a:ln>
        </p:spPr>
      </p:pic>
      <p:pic>
        <p:nvPicPr>
          <p:cNvPr id="3008" name="image118.png">
            <a:extLst>
              <a:ext uri="{FF2B5EF4-FFF2-40B4-BE49-F238E27FC236}">
                <a16:creationId xmlns:a16="http://schemas.microsoft.com/office/drawing/2014/main" id="{329B8B67-55E4-6DD7-EB35-12C18816BFD9}"/>
              </a:ext>
            </a:extLst>
          </p:cNvPr>
          <p:cNvPicPr>
            <a:picLocks noChangeAspect="1"/>
          </p:cNvPicPr>
          <p:nvPr/>
        </p:nvPicPr>
        <p:blipFill>
          <a:blip r:embed="rId9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26873" y="3615284"/>
            <a:ext cx="386087" cy="62377"/>
          </a:xfrm>
          <a:prstGeom prst="rect">
            <a:avLst/>
          </a:prstGeom>
          <a:ln>
            <a:noFill/>
          </a:ln>
        </p:spPr>
      </p:pic>
      <p:pic>
        <p:nvPicPr>
          <p:cNvPr id="3009" name="Picture 110">
            <a:extLst>
              <a:ext uri="{FF2B5EF4-FFF2-40B4-BE49-F238E27FC236}">
                <a16:creationId xmlns:a16="http://schemas.microsoft.com/office/drawing/2014/main" id="{F736C5C4-D339-8AF5-E21D-878B914CE37A}"/>
              </a:ext>
            </a:extLst>
          </p:cNvPr>
          <p:cNvPicPr>
            <a:picLocks noChangeAspect="1"/>
          </p:cNvPicPr>
          <p:nvPr/>
        </p:nvPicPr>
        <p:blipFill>
          <a:blip r:embed="rId9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59366" y="5763681"/>
            <a:ext cx="193733" cy="19896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0" name="Picture 106">
            <a:extLst>
              <a:ext uri="{FF2B5EF4-FFF2-40B4-BE49-F238E27FC236}">
                <a16:creationId xmlns:a16="http://schemas.microsoft.com/office/drawing/2014/main" id="{DDF6CEB3-E783-873C-6DD3-A22618548CA3}"/>
              </a:ext>
            </a:extLst>
          </p:cNvPr>
          <p:cNvPicPr>
            <a:picLocks noChangeAspect="1"/>
          </p:cNvPicPr>
          <p:nvPr/>
        </p:nvPicPr>
        <p:blipFill>
          <a:blip r:embed="rId9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50577" y="5204393"/>
            <a:ext cx="218423" cy="218423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1" name="Picture 108">
            <a:extLst>
              <a:ext uri="{FF2B5EF4-FFF2-40B4-BE49-F238E27FC236}">
                <a16:creationId xmlns:a16="http://schemas.microsoft.com/office/drawing/2014/main" id="{0A84721F-6819-C924-646E-F2BEBAF8EA23}"/>
              </a:ext>
            </a:extLst>
          </p:cNvPr>
          <p:cNvPicPr>
            <a:picLocks noChangeAspect="1"/>
          </p:cNvPicPr>
          <p:nvPr/>
        </p:nvPicPr>
        <p:blipFill>
          <a:blip r:embed="rId9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54602" y="5214979"/>
            <a:ext cx="306842" cy="17281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2" name="Picture 110">
            <a:extLst>
              <a:ext uri="{FF2B5EF4-FFF2-40B4-BE49-F238E27FC236}">
                <a16:creationId xmlns:a16="http://schemas.microsoft.com/office/drawing/2014/main" id="{2A6EA06F-A48C-9BE3-75FD-946533E85D94}"/>
              </a:ext>
            </a:extLst>
          </p:cNvPr>
          <p:cNvPicPr>
            <a:picLocks noChangeAspect="1"/>
          </p:cNvPicPr>
          <p:nvPr/>
        </p:nvPicPr>
        <p:blipFill>
          <a:blip r:embed="rId9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16" b="17381"/>
          <a:stretch>
            <a:fillRect/>
          </a:stretch>
        </p:blipFill>
        <p:spPr>
          <a:xfrm>
            <a:off x="2202142" y="5202114"/>
            <a:ext cx="308181" cy="22005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3" name="Picture 136">
            <a:extLst>
              <a:ext uri="{FF2B5EF4-FFF2-40B4-BE49-F238E27FC236}">
                <a16:creationId xmlns:a16="http://schemas.microsoft.com/office/drawing/2014/main" id="{79154651-3D6A-16CC-737C-8C03AEA7DB94}"/>
              </a:ext>
            </a:extLst>
          </p:cNvPr>
          <p:cNvPicPr>
            <a:picLocks noChangeAspect="1"/>
          </p:cNvPicPr>
          <p:nvPr/>
        </p:nvPicPr>
        <p:blipFill>
          <a:blip r:embed="rId9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7133" y="5206593"/>
            <a:ext cx="205339" cy="2079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4" name="Picture 2">
            <a:extLst>
              <a:ext uri="{FF2B5EF4-FFF2-40B4-BE49-F238E27FC236}">
                <a16:creationId xmlns:a16="http://schemas.microsoft.com/office/drawing/2014/main" id="{4ECE715A-A0F1-A07D-EF3A-9F60FFA8D3ED}"/>
              </a:ext>
            </a:extLst>
          </p:cNvPr>
          <p:cNvPicPr>
            <a:picLocks noChangeAspect="1"/>
          </p:cNvPicPr>
          <p:nvPr/>
        </p:nvPicPr>
        <p:blipFill>
          <a:blip r:embed="rId9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50803" y="4939401"/>
            <a:ext cx="207704" cy="20770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5" name="Picture 110">
            <a:extLst>
              <a:ext uri="{FF2B5EF4-FFF2-40B4-BE49-F238E27FC236}">
                <a16:creationId xmlns:a16="http://schemas.microsoft.com/office/drawing/2014/main" id="{BD652A2C-8B8A-8912-7BC8-9F368D8F39F0}"/>
              </a:ext>
            </a:extLst>
          </p:cNvPr>
          <p:cNvPicPr>
            <a:picLocks noChangeAspect="1"/>
          </p:cNvPicPr>
          <p:nvPr/>
        </p:nvPicPr>
        <p:blipFill>
          <a:blip r:embed="rId9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06281" y="6032773"/>
            <a:ext cx="299902" cy="213067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6" name="Picture 110">
            <a:extLst>
              <a:ext uri="{FF2B5EF4-FFF2-40B4-BE49-F238E27FC236}">
                <a16:creationId xmlns:a16="http://schemas.microsoft.com/office/drawing/2014/main" id="{C6809172-7583-2882-AF3E-04060EA780AD}"/>
              </a:ext>
            </a:extLst>
          </p:cNvPr>
          <p:cNvPicPr>
            <a:picLocks noChangeAspect="1"/>
          </p:cNvPicPr>
          <p:nvPr/>
        </p:nvPicPr>
        <p:blipFill>
          <a:blip r:embed="rId9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90861" y="6021203"/>
            <a:ext cx="215538" cy="23770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7" name="Picture 106">
            <a:extLst>
              <a:ext uri="{FF2B5EF4-FFF2-40B4-BE49-F238E27FC236}">
                <a16:creationId xmlns:a16="http://schemas.microsoft.com/office/drawing/2014/main" id="{57B4A240-BC9E-4DFD-B500-CC10850D90EC}"/>
              </a:ext>
            </a:extLst>
          </p:cNvPr>
          <p:cNvPicPr>
            <a:picLocks noChangeAspect="1"/>
          </p:cNvPicPr>
          <p:nvPr/>
        </p:nvPicPr>
        <p:blipFill>
          <a:blip r:embed="rId10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99942" y="5484507"/>
            <a:ext cx="197377" cy="21843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9" name="Picture 110">
            <a:extLst>
              <a:ext uri="{FF2B5EF4-FFF2-40B4-BE49-F238E27FC236}">
                <a16:creationId xmlns:a16="http://schemas.microsoft.com/office/drawing/2014/main" id="{6D8211E6-E8FD-43A8-F0B5-D98053D1C283}"/>
              </a:ext>
            </a:extLst>
          </p:cNvPr>
          <p:cNvPicPr>
            <a:picLocks noChangeAspect="1"/>
          </p:cNvPicPr>
          <p:nvPr/>
        </p:nvPicPr>
        <p:blipFill>
          <a:blip r:embed="rId10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50795" y="5525787"/>
            <a:ext cx="410875" cy="12848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0" name="Picture 136">
            <a:extLst>
              <a:ext uri="{FF2B5EF4-FFF2-40B4-BE49-F238E27FC236}">
                <a16:creationId xmlns:a16="http://schemas.microsoft.com/office/drawing/2014/main" id="{9789E225-DF74-6B21-C410-796BA846C049}"/>
              </a:ext>
            </a:extLst>
          </p:cNvPr>
          <p:cNvPicPr>
            <a:picLocks noChangeAspect="1"/>
          </p:cNvPicPr>
          <p:nvPr/>
        </p:nvPicPr>
        <p:blipFill>
          <a:blip r:embed="rId10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55826" y="5484507"/>
            <a:ext cx="207925" cy="20792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1" name="Picture 2">
            <a:extLst>
              <a:ext uri="{FF2B5EF4-FFF2-40B4-BE49-F238E27FC236}">
                <a16:creationId xmlns:a16="http://schemas.microsoft.com/office/drawing/2014/main" id="{0F63D4F3-B6D6-C2E2-B6BF-4795121A4EC3}"/>
              </a:ext>
            </a:extLst>
          </p:cNvPr>
          <p:cNvPicPr>
            <a:picLocks noChangeAspect="1"/>
          </p:cNvPicPr>
          <p:nvPr/>
        </p:nvPicPr>
        <p:blipFill>
          <a:blip r:embed="rId10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91467" y="5223882"/>
            <a:ext cx="326377" cy="16726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2" name="Picture 110">
            <a:extLst>
              <a:ext uri="{FF2B5EF4-FFF2-40B4-BE49-F238E27FC236}">
                <a16:creationId xmlns:a16="http://schemas.microsoft.com/office/drawing/2014/main" id="{50044DAD-D725-72C4-941F-3A240C64F138}"/>
              </a:ext>
            </a:extLst>
          </p:cNvPr>
          <p:cNvPicPr>
            <a:picLocks noChangeAspect="1"/>
          </p:cNvPicPr>
          <p:nvPr/>
        </p:nvPicPr>
        <p:blipFill>
          <a:blip r:embed="rId10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47999" y="6028476"/>
            <a:ext cx="503887" cy="2079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3" name="Picture 110">
            <a:extLst>
              <a:ext uri="{FF2B5EF4-FFF2-40B4-BE49-F238E27FC236}">
                <a16:creationId xmlns:a16="http://schemas.microsoft.com/office/drawing/2014/main" id="{943302C9-20DF-EC55-61C5-77E9CA2F48D4}"/>
              </a:ext>
            </a:extLst>
          </p:cNvPr>
          <p:cNvPicPr>
            <a:picLocks noChangeAspect="1"/>
          </p:cNvPicPr>
          <p:nvPr/>
        </p:nvPicPr>
        <p:blipFill>
          <a:blip r:embed="rId10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20" b="21760"/>
          <a:stretch>
            <a:fillRect/>
          </a:stretch>
        </p:blipFill>
        <p:spPr>
          <a:xfrm>
            <a:off x="873917" y="6037034"/>
            <a:ext cx="291771" cy="17366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4" name="Picture 110">
            <a:extLst>
              <a:ext uri="{FF2B5EF4-FFF2-40B4-BE49-F238E27FC236}">
                <a16:creationId xmlns:a16="http://schemas.microsoft.com/office/drawing/2014/main" id="{F625BFF0-D4FB-F5E7-CE2B-F8BA9049279F}"/>
              </a:ext>
            </a:extLst>
          </p:cNvPr>
          <p:cNvPicPr>
            <a:picLocks noChangeAspect="1"/>
          </p:cNvPicPr>
          <p:nvPr/>
        </p:nvPicPr>
        <p:blipFill rotWithShape="1">
          <a:blip r:embed="rId10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5" t="14941" r="6944" b="9434"/>
          <a:stretch>
            <a:fillRect/>
          </a:stretch>
        </p:blipFill>
        <p:spPr>
          <a:xfrm>
            <a:off x="884515" y="4905524"/>
            <a:ext cx="289202" cy="25809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5" name="Picture 106">
            <a:extLst>
              <a:ext uri="{FF2B5EF4-FFF2-40B4-BE49-F238E27FC236}">
                <a16:creationId xmlns:a16="http://schemas.microsoft.com/office/drawing/2014/main" id="{3051F834-B4CB-0222-5E8E-3705E6E7A594}"/>
              </a:ext>
            </a:extLst>
          </p:cNvPr>
          <p:cNvPicPr>
            <a:picLocks noChangeAspect="1"/>
          </p:cNvPicPr>
          <p:nvPr/>
        </p:nvPicPr>
        <p:blipFill>
          <a:blip r:embed="rId10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40934" y="5734491"/>
            <a:ext cx="237708" cy="26077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6" name="Picture 110">
            <a:extLst>
              <a:ext uri="{FF2B5EF4-FFF2-40B4-BE49-F238E27FC236}">
                <a16:creationId xmlns:a16="http://schemas.microsoft.com/office/drawing/2014/main" id="{D7562BB1-A661-647F-4EAC-6A2886DE569E}"/>
              </a:ext>
            </a:extLst>
          </p:cNvPr>
          <p:cNvPicPr>
            <a:picLocks noChangeAspect="1"/>
          </p:cNvPicPr>
          <p:nvPr/>
        </p:nvPicPr>
        <p:blipFill>
          <a:blip r:embed="rId10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01278" y="5727451"/>
            <a:ext cx="194704" cy="25838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7" name="Picture 136">
            <a:extLst>
              <a:ext uri="{FF2B5EF4-FFF2-40B4-BE49-F238E27FC236}">
                <a16:creationId xmlns:a16="http://schemas.microsoft.com/office/drawing/2014/main" id="{FE1F3776-B105-56EB-4391-E39AE9CF2362}"/>
              </a:ext>
            </a:extLst>
          </p:cNvPr>
          <p:cNvPicPr>
            <a:picLocks noChangeAspect="1"/>
          </p:cNvPicPr>
          <p:nvPr/>
        </p:nvPicPr>
        <p:blipFill>
          <a:blip r:embed="rId10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535" y="5792849"/>
            <a:ext cx="418534" cy="16239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8" name="Picture 2">
            <a:extLst>
              <a:ext uri="{FF2B5EF4-FFF2-40B4-BE49-F238E27FC236}">
                <a16:creationId xmlns:a16="http://schemas.microsoft.com/office/drawing/2014/main" id="{B17A028D-6AE8-B1E7-347E-4AB2E72F9C5D}"/>
              </a:ext>
            </a:extLst>
          </p:cNvPr>
          <p:cNvPicPr>
            <a:picLocks noChangeAspect="1"/>
          </p:cNvPicPr>
          <p:nvPr/>
        </p:nvPicPr>
        <p:blipFill>
          <a:blip r:embed="rId1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60" t="-434" r="17972" b="434"/>
          <a:stretch>
            <a:fillRect/>
          </a:stretch>
        </p:blipFill>
        <p:spPr>
          <a:xfrm>
            <a:off x="2653384" y="5462235"/>
            <a:ext cx="293116" cy="24024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2" name="Picture 106">
            <a:extLst>
              <a:ext uri="{FF2B5EF4-FFF2-40B4-BE49-F238E27FC236}">
                <a16:creationId xmlns:a16="http://schemas.microsoft.com/office/drawing/2014/main" id="{1FDE7A27-6EBB-0ADE-5565-A59C6DBC5F9D}"/>
              </a:ext>
            </a:extLst>
          </p:cNvPr>
          <p:cNvPicPr>
            <a:picLocks noChangeAspect="1"/>
          </p:cNvPicPr>
          <p:nvPr/>
        </p:nvPicPr>
        <p:blipFill>
          <a:blip r:embed="rId1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34059" y="2888994"/>
            <a:ext cx="232031" cy="23203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3" name="Picture 108">
            <a:extLst>
              <a:ext uri="{FF2B5EF4-FFF2-40B4-BE49-F238E27FC236}">
                <a16:creationId xmlns:a16="http://schemas.microsoft.com/office/drawing/2014/main" id="{00D1B5B9-9DED-5FDE-4488-89E23C7042D6}"/>
              </a:ext>
            </a:extLst>
          </p:cNvPr>
          <p:cNvPicPr>
            <a:picLocks noChangeAspect="1"/>
          </p:cNvPicPr>
          <p:nvPr/>
        </p:nvPicPr>
        <p:blipFill>
          <a:blip r:embed="rId1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43599" y="2615755"/>
            <a:ext cx="199241" cy="23565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4" name="Picture 110">
            <a:extLst>
              <a:ext uri="{FF2B5EF4-FFF2-40B4-BE49-F238E27FC236}">
                <a16:creationId xmlns:a16="http://schemas.microsoft.com/office/drawing/2014/main" id="{DBCD9A43-C9CF-11DF-2A42-00DE5BCDD4F7}"/>
              </a:ext>
            </a:extLst>
          </p:cNvPr>
          <p:cNvPicPr>
            <a:picLocks noChangeAspect="1"/>
          </p:cNvPicPr>
          <p:nvPr/>
        </p:nvPicPr>
        <p:blipFill>
          <a:blip r:embed="rId1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33"/>
          <a:stretch>
            <a:fillRect/>
          </a:stretch>
        </p:blipFill>
        <p:spPr>
          <a:xfrm>
            <a:off x="2655068" y="2614014"/>
            <a:ext cx="294389" cy="24365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5" name="Picture 136">
            <a:extLst>
              <a:ext uri="{FF2B5EF4-FFF2-40B4-BE49-F238E27FC236}">
                <a16:creationId xmlns:a16="http://schemas.microsoft.com/office/drawing/2014/main" id="{339CB4E3-695D-18C1-4856-301608165E39}"/>
              </a:ext>
            </a:extLst>
          </p:cNvPr>
          <p:cNvPicPr>
            <a:picLocks noChangeAspect="1"/>
          </p:cNvPicPr>
          <p:nvPr/>
        </p:nvPicPr>
        <p:blipFill>
          <a:blip r:embed="rId1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27320" y="3159070"/>
            <a:ext cx="260405" cy="26040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6" name="Picture 2">
            <a:extLst>
              <a:ext uri="{FF2B5EF4-FFF2-40B4-BE49-F238E27FC236}">
                <a16:creationId xmlns:a16="http://schemas.microsoft.com/office/drawing/2014/main" id="{50ECA30D-CEE7-6925-5334-D351D7556840}"/>
              </a:ext>
            </a:extLst>
          </p:cNvPr>
          <p:cNvPicPr>
            <a:picLocks noChangeAspect="1"/>
          </p:cNvPicPr>
          <p:nvPr/>
        </p:nvPicPr>
        <p:blipFill>
          <a:blip r:embed="rId1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68831" y="3490180"/>
            <a:ext cx="376110" cy="133029"/>
          </a:xfrm>
          <a:prstGeom prst="rect">
            <a:avLst/>
          </a:prstGeom>
          <a:ln w="12700">
            <a:miter lim="400000"/>
          </a:ln>
        </p:spPr>
      </p:pic>
      <p:sp>
        <p:nvSpPr>
          <p:cNvPr id="3037" name="West">
            <a:extLst>
              <a:ext uri="{FF2B5EF4-FFF2-40B4-BE49-F238E27FC236}">
                <a16:creationId xmlns:a16="http://schemas.microsoft.com/office/drawing/2014/main" id="{F4832BA1-0C1E-B3A7-4264-2C41BAE25015}"/>
              </a:ext>
            </a:extLst>
          </p:cNvPr>
          <p:cNvSpPr txBox="1"/>
          <p:nvPr/>
        </p:nvSpPr>
        <p:spPr>
          <a:xfrm rot="16200000">
            <a:off x="-12164" y="3078560"/>
            <a:ext cx="95539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3000">
                <a:solidFill>
                  <a:srgbClr val="F2672A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2672A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North</a:t>
            </a:r>
            <a:endParaRPr kumimoji="0" sz="3000" b="0" i="0" u="none" strike="noStrike" kern="1200" cap="none" spc="0" normalizeH="0" baseline="0" noProof="0">
              <a:ln>
                <a:noFill/>
              </a:ln>
              <a:solidFill>
                <a:srgbClr val="F2672A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</p:txBody>
      </p:sp>
      <p:pic>
        <p:nvPicPr>
          <p:cNvPr id="3039" name="Picture 110">
            <a:extLst>
              <a:ext uri="{FF2B5EF4-FFF2-40B4-BE49-F238E27FC236}">
                <a16:creationId xmlns:a16="http://schemas.microsoft.com/office/drawing/2014/main" id="{C624629E-0DF2-BBB4-C118-5D003932DA0D}"/>
              </a:ext>
            </a:extLst>
          </p:cNvPr>
          <p:cNvPicPr>
            <a:picLocks noChangeAspect="1"/>
          </p:cNvPicPr>
          <p:nvPr/>
        </p:nvPicPr>
        <p:blipFill>
          <a:blip r:embed="rId1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79258" y="3157764"/>
            <a:ext cx="249011" cy="24901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0" name="Picture 106">
            <a:extLst>
              <a:ext uri="{FF2B5EF4-FFF2-40B4-BE49-F238E27FC236}">
                <a16:creationId xmlns:a16="http://schemas.microsoft.com/office/drawing/2014/main" id="{36EBC86C-696F-0633-0193-6895F17C29A8}"/>
              </a:ext>
            </a:extLst>
          </p:cNvPr>
          <p:cNvPicPr>
            <a:picLocks noChangeAspect="1"/>
          </p:cNvPicPr>
          <p:nvPr/>
        </p:nvPicPr>
        <p:blipFill>
          <a:blip r:embed="rId1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82076" y="2637695"/>
            <a:ext cx="199623" cy="19629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1" name="Picture 108">
            <a:extLst>
              <a:ext uri="{FF2B5EF4-FFF2-40B4-BE49-F238E27FC236}">
                <a16:creationId xmlns:a16="http://schemas.microsoft.com/office/drawing/2014/main" id="{992DD191-837A-676D-8FF9-9D7B637E70BB}"/>
              </a:ext>
            </a:extLst>
          </p:cNvPr>
          <p:cNvPicPr>
            <a:picLocks noChangeAspect="1"/>
          </p:cNvPicPr>
          <p:nvPr/>
        </p:nvPicPr>
        <p:blipFill>
          <a:blip r:embed="rId1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50833" y="2622424"/>
            <a:ext cx="199241" cy="22683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2" name="Picture 110">
            <a:extLst>
              <a:ext uri="{FF2B5EF4-FFF2-40B4-BE49-F238E27FC236}">
                <a16:creationId xmlns:a16="http://schemas.microsoft.com/office/drawing/2014/main" id="{8393243A-F1A9-30A9-330C-BA4C09D54CB2}"/>
              </a:ext>
            </a:extLst>
          </p:cNvPr>
          <p:cNvPicPr>
            <a:picLocks noChangeAspect="1"/>
          </p:cNvPicPr>
          <p:nvPr/>
        </p:nvPicPr>
        <p:blipFill>
          <a:blip r:embed="rId1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23013" y="3202989"/>
            <a:ext cx="369716" cy="15298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3" name="Picture 136">
            <a:extLst>
              <a:ext uri="{FF2B5EF4-FFF2-40B4-BE49-F238E27FC236}">
                <a16:creationId xmlns:a16="http://schemas.microsoft.com/office/drawing/2014/main" id="{2341F7CE-4A52-CB7F-1743-1F51BD8453FB}"/>
              </a:ext>
            </a:extLst>
          </p:cNvPr>
          <p:cNvPicPr>
            <a:picLocks noChangeAspect="1"/>
          </p:cNvPicPr>
          <p:nvPr/>
        </p:nvPicPr>
        <p:blipFill>
          <a:blip r:embed="rId1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46457" y="2632933"/>
            <a:ext cx="211539" cy="20582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4" name="Picture 2">
            <a:extLst>
              <a:ext uri="{FF2B5EF4-FFF2-40B4-BE49-F238E27FC236}">
                <a16:creationId xmlns:a16="http://schemas.microsoft.com/office/drawing/2014/main" id="{E3E02D72-766C-213B-EE4F-F55EA65BF420}"/>
              </a:ext>
            </a:extLst>
          </p:cNvPr>
          <p:cNvPicPr>
            <a:picLocks noChangeAspect="1"/>
          </p:cNvPicPr>
          <p:nvPr/>
        </p:nvPicPr>
        <p:blipFill>
          <a:blip r:embed="rId1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53" b="26709"/>
          <a:stretch>
            <a:fillRect/>
          </a:stretch>
        </p:blipFill>
        <p:spPr>
          <a:xfrm>
            <a:off x="804120" y="2637695"/>
            <a:ext cx="417316" cy="19629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5" name="Picture 110">
            <a:extLst>
              <a:ext uri="{FF2B5EF4-FFF2-40B4-BE49-F238E27FC236}">
                <a16:creationId xmlns:a16="http://schemas.microsoft.com/office/drawing/2014/main" id="{F5A7C19F-F209-9162-C166-82BE0DF349C9}"/>
              </a:ext>
            </a:extLst>
          </p:cNvPr>
          <p:cNvPicPr>
            <a:picLocks noChangeAspect="1"/>
          </p:cNvPicPr>
          <p:nvPr/>
        </p:nvPicPr>
        <p:blipFill>
          <a:blip r:embed="rId1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06572" y="3504495"/>
            <a:ext cx="393804" cy="113053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6" name="Picture 110">
            <a:extLst>
              <a:ext uri="{FF2B5EF4-FFF2-40B4-BE49-F238E27FC236}">
                <a16:creationId xmlns:a16="http://schemas.microsoft.com/office/drawing/2014/main" id="{028124F7-62D2-A6A8-918B-2469C4FBBE75}"/>
              </a:ext>
            </a:extLst>
          </p:cNvPr>
          <p:cNvPicPr>
            <a:picLocks noChangeAspect="1"/>
          </p:cNvPicPr>
          <p:nvPr/>
        </p:nvPicPr>
        <p:blipFill>
          <a:blip r:embed="rId1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97666" y="3456225"/>
            <a:ext cx="212290" cy="21229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7" name="Picture 106">
            <a:extLst>
              <a:ext uri="{FF2B5EF4-FFF2-40B4-BE49-F238E27FC236}">
                <a16:creationId xmlns:a16="http://schemas.microsoft.com/office/drawing/2014/main" id="{1F8D4F38-535B-FC66-DED6-7B0BB1832337}"/>
              </a:ext>
            </a:extLst>
          </p:cNvPr>
          <p:cNvPicPr>
            <a:picLocks noChangeAspect="1"/>
          </p:cNvPicPr>
          <p:nvPr/>
        </p:nvPicPr>
        <p:blipFill>
          <a:blip r:embed="rId1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96487" y="2942155"/>
            <a:ext cx="423468" cy="142797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8" name="Picture 110">
            <a:extLst>
              <a:ext uri="{FF2B5EF4-FFF2-40B4-BE49-F238E27FC236}">
                <a16:creationId xmlns:a16="http://schemas.microsoft.com/office/drawing/2014/main" id="{9C11471F-BF63-5309-FBA5-B64FA7306676}"/>
              </a:ext>
            </a:extLst>
          </p:cNvPr>
          <p:cNvPicPr>
            <a:picLocks noChangeAspect="1"/>
          </p:cNvPicPr>
          <p:nvPr/>
        </p:nvPicPr>
        <p:blipFill>
          <a:blip r:embed="rId1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64251" y="2942652"/>
            <a:ext cx="378280" cy="13534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9" name="Picture 136">
            <a:extLst>
              <a:ext uri="{FF2B5EF4-FFF2-40B4-BE49-F238E27FC236}">
                <a16:creationId xmlns:a16="http://schemas.microsoft.com/office/drawing/2014/main" id="{E66D3158-7C17-7FB1-96A3-AAD1BE1044CB}"/>
              </a:ext>
            </a:extLst>
          </p:cNvPr>
          <p:cNvPicPr>
            <a:picLocks noChangeAspect="1"/>
          </p:cNvPicPr>
          <p:nvPr/>
        </p:nvPicPr>
        <p:blipFill>
          <a:blip r:embed="rId1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42585" y="2897107"/>
            <a:ext cx="220743" cy="220743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0" name="Picture 2">
            <a:extLst>
              <a:ext uri="{FF2B5EF4-FFF2-40B4-BE49-F238E27FC236}">
                <a16:creationId xmlns:a16="http://schemas.microsoft.com/office/drawing/2014/main" id="{C2D8D476-8575-AA9A-A9E2-E505116E8107}"/>
              </a:ext>
            </a:extLst>
          </p:cNvPr>
          <p:cNvPicPr>
            <a:picLocks noChangeAspect="1"/>
          </p:cNvPicPr>
          <p:nvPr/>
        </p:nvPicPr>
        <p:blipFill>
          <a:blip r:embed="rId1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7192" y="2958680"/>
            <a:ext cx="397540" cy="10534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1" name="Picture 110">
            <a:extLst>
              <a:ext uri="{FF2B5EF4-FFF2-40B4-BE49-F238E27FC236}">
                <a16:creationId xmlns:a16="http://schemas.microsoft.com/office/drawing/2014/main" id="{AAC3BDEF-C294-E51E-26A0-C1AFA709EA24}"/>
              </a:ext>
            </a:extLst>
          </p:cNvPr>
          <p:cNvPicPr>
            <a:picLocks noChangeAspect="1"/>
          </p:cNvPicPr>
          <p:nvPr/>
        </p:nvPicPr>
        <p:blipFill>
          <a:blip r:embed="rId1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49504" y="2875807"/>
            <a:ext cx="310983" cy="23182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2" name="Picture 110">
            <a:extLst>
              <a:ext uri="{FF2B5EF4-FFF2-40B4-BE49-F238E27FC236}">
                <a16:creationId xmlns:a16="http://schemas.microsoft.com/office/drawing/2014/main" id="{AF0F8372-7DAB-0958-50CA-9FB0A1E61CB3}"/>
              </a:ext>
            </a:extLst>
          </p:cNvPr>
          <p:cNvPicPr>
            <a:picLocks noChangeAspect="1"/>
          </p:cNvPicPr>
          <p:nvPr/>
        </p:nvPicPr>
        <p:blipFill>
          <a:blip r:embed="rId1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1124" y="3484647"/>
            <a:ext cx="403720" cy="13967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3" name="Picture 110">
            <a:extLst>
              <a:ext uri="{FF2B5EF4-FFF2-40B4-BE49-F238E27FC236}">
                <a16:creationId xmlns:a16="http://schemas.microsoft.com/office/drawing/2014/main" id="{CE0F20EF-6643-13D5-5A84-3E597C3BFCC2}"/>
              </a:ext>
            </a:extLst>
          </p:cNvPr>
          <p:cNvPicPr>
            <a:picLocks noChangeAspect="1"/>
          </p:cNvPicPr>
          <p:nvPr/>
        </p:nvPicPr>
        <p:blipFill>
          <a:blip r:embed="rId1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12798" y="3447683"/>
            <a:ext cx="254859" cy="21802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4" name="Picture 106">
            <a:extLst>
              <a:ext uri="{FF2B5EF4-FFF2-40B4-BE49-F238E27FC236}">
                <a16:creationId xmlns:a16="http://schemas.microsoft.com/office/drawing/2014/main" id="{96125021-4B70-9FFC-F22F-ABF2738F18BF}"/>
              </a:ext>
            </a:extLst>
          </p:cNvPr>
          <p:cNvPicPr>
            <a:picLocks noChangeAspect="1"/>
          </p:cNvPicPr>
          <p:nvPr/>
        </p:nvPicPr>
        <p:blipFill>
          <a:blip r:embed="rId1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15833" y="3429001"/>
            <a:ext cx="266700" cy="2667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5" name="Picture 110">
            <a:extLst>
              <a:ext uri="{FF2B5EF4-FFF2-40B4-BE49-F238E27FC236}">
                <a16:creationId xmlns:a16="http://schemas.microsoft.com/office/drawing/2014/main" id="{FEBDA97D-EEED-521D-D81E-067786BEC0C0}"/>
              </a:ext>
            </a:extLst>
          </p:cNvPr>
          <p:cNvPicPr>
            <a:picLocks noChangeAspect="1"/>
          </p:cNvPicPr>
          <p:nvPr/>
        </p:nvPicPr>
        <p:blipFill>
          <a:blip r:embed="rId1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69234" y="3248954"/>
            <a:ext cx="365025" cy="7209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6" name="Picture 136">
            <a:extLst>
              <a:ext uri="{FF2B5EF4-FFF2-40B4-BE49-F238E27FC236}">
                <a16:creationId xmlns:a16="http://schemas.microsoft.com/office/drawing/2014/main" id="{93995E9C-2283-BA24-69D1-04D324A26B40}"/>
              </a:ext>
            </a:extLst>
          </p:cNvPr>
          <p:cNvPicPr>
            <a:picLocks noChangeAspect="1"/>
          </p:cNvPicPr>
          <p:nvPr/>
        </p:nvPicPr>
        <p:blipFill>
          <a:blip r:embed="rId1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2006" y="3211742"/>
            <a:ext cx="374688" cy="13788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7" name="Picture 2">
            <a:extLst>
              <a:ext uri="{FF2B5EF4-FFF2-40B4-BE49-F238E27FC236}">
                <a16:creationId xmlns:a16="http://schemas.microsoft.com/office/drawing/2014/main" id="{6F87EAFE-6E9B-2417-A9F2-752FCEFD348B}"/>
              </a:ext>
            </a:extLst>
          </p:cNvPr>
          <p:cNvPicPr>
            <a:picLocks noChangeAspect="1"/>
          </p:cNvPicPr>
          <p:nvPr/>
        </p:nvPicPr>
        <p:blipFill>
          <a:blip r:embed="rId1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3392" y="3181373"/>
            <a:ext cx="185079" cy="2074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8" name="Picture 110">
            <a:extLst>
              <a:ext uri="{FF2B5EF4-FFF2-40B4-BE49-F238E27FC236}">
                <a16:creationId xmlns:a16="http://schemas.microsoft.com/office/drawing/2014/main" id="{DDF939A8-4493-977D-CB0E-6CD80768B44B}"/>
              </a:ext>
            </a:extLst>
          </p:cNvPr>
          <p:cNvPicPr>
            <a:picLocks noChangeAspect="1"/>
          </p:cNvPicPr>
          <p:nvPr/>
        </p:nvPicPr>
        <p:blipFill>
          <a:blip r:embed="rId1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11980" y="5497308"/>
            <a:ext cx="285351" cy="18635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9" name="Picture 110">
            <a:extLst>
              <a:ext uri="{FF2B5EF4-FFF2-40B4-BE49-F238E27FC236}">
                <a16:creationId xmlns:a16="http://schemas.microsoft.com/office/drawing/2014/main" id="{93CAA0C5-B6E5-0DA0-0FAF-86C29B019763}"/>
              </a:ext>
            </a:extLst>
          </p:cNvPr>
          <p:cNvPicPr>
            <a:picLocks noChangeAspect="1"/>
          </p:cNvPicPr>
          <p:nvPr/>
        </p:nvPicPr>
        <p:blipFill>
          <a:blip r:embed="rId1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61347" y="5826125"/>
            <a:ext cx="386617" cy="959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60" name="Picture 110">
            <a:extLst>
              <a:ext uri="{FF2B5EF4-FFF2-40B4-BE49-F238E27FC236}">
                <a16:creationId xmlns:a16="http://schemas.microsoft.com/office/drawing/2014/main" id="{F8DCEC2E-A6A3-BB9D-0EB0-27F9B642E407}"/>
              </a:ext>
            </a:extLst>
          </p:cNvPr>
          <p:cNvPicPr>
            <a:picLocks noChangeAspect="1"/>
          </p:cNvPicPr>
          <p:nvPr/>
        </p:nvPicPr>
        <p:blipFill>
          <a:blip r:embed="rId1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76650" y="5740076"/>
            <a:ext cx="246585" cy="2465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61" name="Picture 110">
            <a:extLst>
              <a:ext uri="{FF2B5EF4-FFF2-40B4-BE49-F238E27FC236}">
                <a16:creationId xmlns:a16="http://schemas.microsoft.com/office/drawing/2014/main" id="{19BF9831-F6B1-A785-6EC3-0F2E294CB4DD}"/>
              </a:ext>
            </a:extLst>
          </p:cNvPr>
          <p:cNvPicPr>
            <a:picLocks noChangeAspect="1"/>
          </p:cNvPicPr>
          <p:nvPr/>
        </p:nvPicPr>
        <p:blipFill>
          <a:blip r:embed="rId1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55534" y="6058245"/>
            <a:ext cx="398243" cy="15245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62" name="Picture 136">
            <a:extLst>
              <a:ext uri="{FF2B5EF4-FFF2-40B4-BE49-F238E27FC236}">
                <a16:creationId xmlns:a16="http://schemas.microsoft.com/office/drawing/2014/main" id="{1206F1C4-4F29-D041-B6DD-57D47EBDA6CD}"/>
              </a:ext>
            </a:extLst>
          </p:cNvPr>
          <p:cNvPicPr>
            <a:picLocks noChangeAspect="1"/>
          </p:cNvPicPr>
          <p:nvPr/>
        </p:nvPicPr>
        <p:blipFill>
          <a:blip r:embed="rId1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5663" y="5485478"/>
            <a:ext cx="268278" cy="19375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63" name="Picture 110">
            <a:extLst>
              <a:ext uri="{FF2B5EF4-FFF2-40B4-BE49-F238E27FC236}">
                <a16:creationId xmlns:a16="http://schemas.microsoft.com/office/drawing/2014/main" id="{FBBCC14E-7813-6C9C-EDD6-24B067B33221}"/>
              </a:ext>
            </a:extLst>
          </p:cNvPr>
          <p:cNvPicPr>
            <a:picLocks noChangeAspect="1"/>
          </p:cNvPicPr>
          <p:nvPr/>
        </p:nvPicPr>
        <p:blipFill>
          <a:blip r:embed="rId1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72253" y="4930348"/>
            <a:ext cx="207876" cy="207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9532BC0-C9CC-4183-4F37-5F6E3624C5DA}"/>
              </a:ext>
            </a:extLst>
          </p:cNvPr>
          <p:cNvPicPr>
            <a:picLocks noChangeAspect="1"/>
          </p:cNvPicPr>
          <p:nvPr/>
        </p:nvPicPr>
        <p:blipFill>
          <a:blip r:embed="rId141"/>
          <a:srcRect/>
          <a:stretch/>
        </p:blipFill>
        <p:spPr>
          <a:xfrm>
            <a:off x="3516748" y="2009269"/>
            <a:ext cx="4075417" cy="4624911"/>
          </a:xfrm>
          <a:prstGeom prst="rect">
            <a:avLst/>
          </a:prstGeom>
        </p:spPr>
      </p:pic>
      <p:sp>
        <p:nvSpPr>
          <p:cNvPr id="4" name="Title 7">
            <a:extLst>
              <a:ext uri="{FF2B5EF4-FFF2-40B4-BE49-F238E27FC236}">
                <a16:creationId xmlns:a16="http://schemas.microsoft.com/office/drawing/2014/main" id="{59F2796A-1D64-75CF-5BAA-FB60A5B3BBA2}"/>
              </a:ext>
            </a:extLst>
          </p:cNvPr>
          <p:cNvSpPr txBox="1"/>
          <p:nvPr/>
        </p:nvSpPr>
        <p:spPr>
          <a:xfrm>
            <a:off x="696363" y="4498790"/>
            <a:ext cx="1385410" cy="4308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121899" tIns="121899" rIns="121899" bIns="121899" anchor="t">
            <a:spAutoFit/>
          </a:bodyPr>
          <a:lstStyle>
            <a:lvl1pPr>
              <a:defRPr sz="1200">
                <a:solidFill>
                  <a:srgbClr val="C00000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5,000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+ Ventures</a:t>
            </a: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087D6917-3387-BC1E-1AEB-6401C17A84CC}"/>
              </a:ext>
            </a:extLst>
          </p:cNvPr>
          <p:cNvSpPr txBox="1"/>
          <p:nvPr/>
        </p:nvSpPr>
        <p:spPr>
          <a:xfrm>
            <a:off x="9592542" y="4151313"/>
            <a:ext cx="1572567" cy="4308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wrap="square" lIns="121899" tIns="121899" rIns="121899" bIns="121899" anchor="t">
            <a:spAutoFit/>
          </a:bodyPr>
          <a:lstStyle>
            <a:lvl1pPr>
              <a:defRPr sz="1200">
                <a:solidFill>
                  <a:srgbClr val="C00000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20,000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+ Ventures</a:t>
            </a:r>
          </a:p>
        </p:txBody>
      </p:sp>
      <p:sp>
        <p:nvSpPr>
          <p:cNvPr id="6" name="Title 7">
            <a:extLst>
              <a:ext uri="{FF2B5EF4-FFF2-40B4-BE49-F238E27FC236}">
                <a16:creationId xmlns:a16="http://schemas.microsoft.com/office/drawing/2014/main" id="{D2AA217C-ADDE-B854-DC3E-E71659484D25}"/>
              </a:ext>
            </a:extLst>
          </p:cNvPr>
          <p:cNvSpPr txBox="1"/>
          <p:nvPr/>
        </p:nvSpPr>
        <p:spPr>
          <a:xfrm>
            <a:off x="9779699" y="1967238"/>
            <a:ext cx="1385410" cy="4308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121899" tIns="121899" rIns="121899" bIns="121899" anchor="t">
            <a:spAutoFit/>
          </a:bodyPr>
          <a:lstStyle>
            <a:lvl1pPr>
              <a:defRPr sz="1200">
                <a:solidFill>
                  <a:srgbClr val="C00000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4,500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+ Ventures</a:t>
            </a:r>
          </a:p>
        </p:txBody>
      </p:sp>
      <p:sp>
        <p:nvSpPr>
          <p:cNvPr id="7" name="Title 7">
            <a:extLst>
              <a:ext uri="{FF2B5EF4-FFF2-40B4-BE49-F238E27FC236}">
                <a16:creationId xmlns:a16="http://schemas.microsoft.com/office/drawing/2014/main" id="{9C463BC6-F85E-7129-84E7-D6AF970DF754}"/>
              </a:ext>
            </a:extLst>
          </p:cNvPr>
          <p:cNvSpPr txBox="1"/>
          <p:nvPr/>
        </p:nvSpPr>
        <p:spPr>
          <a:xfrm>
            <a:off x="696363" y="2179043"/>
            <a:ext cx="1385410" cy="4308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121899" tIns="121899" rIns="121899" bIns="121899" anchor="t">
            <a:spAutoFit/>
          </a:bodyPr>
          <a:lstStyle>
            <a:lvl1pPr>
              <a:defRPr sz="1200">
                <a:solidFill>
                  <a:srgbClr val="C00000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3,500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arlow-Regular" panose="02040502050405020303"/>
                <a:ea typeface="+mn-ea"/>
                <a:cs typeface="+mn-cs"/>
              </a:rPr>
              <a:t>+ Ventures</a:t>
            </a:r>
          </a:p>
        </p:txBody>
      </p:sp>
    </p:spTree>
    <p:extLst>
      <p:ext uri="{BB962C8B-B14F-4D97-AF65-F5344CB8AC3E}">
        <p14:creationId xmlns:p14="http://schemas.microsoft.com/office/powerpoint/2010/main" val="6974817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BD022A-01D0-5BE2-DC89-4F36E9323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54">
            <a:extLst>
              <a:ext uri="{FF2B5EF4-FFF2-40B4-BE49-F238E27FC236}">
                <a16:creationId xmlns:a16="http://schemas.microsoft.com/office/drawing/2014/main" id="{24D8771D-D9A8-0029-C9FB-0C79BB247E14}"/>
              </a:ext>
            </a:extLst>
          </p:cNvPr>
          <p:cNvSpPr/>
          <p:nvPr/>
        </p:nvSpPr>
        <p:spPr>
          <a:xfrm>
            <a:off x="4635500" y="-25400"/>
            <a:ext cx="7564100" cy="6883400"/>
          </a:xfrm>
          <a:custGeom>
            <a:avLst/>
            <a:gdLst>
              <a:gd name="connsiteX0" fmla="*/ 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0 w 7564100"/>
              <a:gd name="connsiteY4" fmla="*/ 0 h 6858000"/>
              <a:gd name="connsiteX0" fmla="*/ 403860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4038600 w 7564100"/>
              <a:gd name="connsiteY4" fmla="*/ 0 h 6858000"/>
              <a:gd name="connsiteX0" fmla="*/ 4622800 w 7564100"/>
              <a:gd name="connsiteY0" fmla="*/ 0 h 6883400"/>
              <a:gd name="connsiteX1" fmla="*/ 7564100 w 7564100"/>
              <a:gd name="connsiteY1" fmla="*/ 25400 h 6883400"/>
              <a:gd name="connsiteX2" fmla="*/ 7564100 w 7564100"/>
              <a:gd name="connsiteY2" fmla="*/ 6883400 h 6883400"/>
              <a:gd name="connsiteX3" fmla="*/ 0 w 7564100"/>
              <a:gd name="connsiteY3" fmla="*/ 6883400 h 6883400"/>
              <a:gd name="connsiteX4" fmla="*/ 4622800 w 7564100"/>
              <a:gd name="connsiteY4" fmla="*/ 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4100" h="6883400">
                <a:moveTo>
                  <a:pt x="4622800" y="0"/>
                </a:moveTo>
                <a:lnTo>
                  <a:pt x="7564100" y="25400"/>
                </a:lnTo>
                <a:lnTo>
                  <a:pt x="7564100" y="6883400"/>
                </a:lnTo>
                <a:lnTo>
                  <a:pt x="0" y="6883400"/>
                </a:lnTo>
                <a:lnTo>
                  <a:pt x="4622800" y="0"/>
                </a:lnTo>
                <a:close/>
              </a:path>
            </a:pathLst>
          </a:custGeom>
          <a:solidFill>
            <a:srgbClr val="BF2026">
              <a:alpha val="1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3A0B8B-53EB-E7BA-1F82-C46BCC928417}"/>
              </a:ext>
            </a:extLst>
          </p:cNvPr>
          <p:cNvSpPr txBox="1"/>
          <p:nvPr/>
        </p:nvSpPr>
        <p:spPr>
          <a:xfrm>
            <a:off x="590955" y="488581"/>
            <a:ext cx="11608645" cy="5355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ROLL OUT FOR STATE TECHNOLOGY UNIVERSITIES</a:t>
            </a:r>
            <a:endParaRPr kumimoji="0" lang="en-IN" sz="360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+mn-ea"/>
              <a:cs typeface="+mn-cs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CAF41B7-B5E5-9CEE-8C91-D57EAB63E0D7}"/>
              </a:ext>
            </a:extLst>
          </p:cNvPr>
          <p:cNvSpPr txBox="1"/>
          <p:nvPr/>
        </p:nvSpPr>
        <p:spPr>
          <a:xfrm>
            <a:off x="590956" y="980213"/>
            <a:ext cx="100770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Open Sans" pitchFamily="2" charset="0"/>
                <a:cs typeface="Open Sans" pitchFamily="2" charset="0"/>
              </a:rPr>
              <a:t>Ignite integrates seamlessly across an STU network. With VC alignment, the program can scale quickly across all affiliated colleges through a simple four-step process</a:t>
            </a: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C865CF9-BFA8-F001-5395-7D0A462F5CB5}"/>
              </a:ext>
            </a:extLst>
          </p:cNvPr>
          <p:cNvSpPr/>
          <p:nvPr/>
        </p:nvSpPr>
        <p:spPr>
          <a:xfrm>
            <a:off x="776953" y="2360601"/>
            <a:ext cx="2488692" cy="887349"/>
          </a:xfrm>
          <a:custGeom>
            <a:avLst/>
            <a:gdLst>
              <a:gd name="connsiteX0" fmla="*/ 0 w 2488692"/>
              <a:gd name="connsiteY0" fmla="*/ 887349 h 887349"/>
              <a:gd name="connsiteX1" fmla="*/ 1113282 w 2488692"/>
              <a:gd name="connsiteY1" fmla="*/ 0 h 887349"/>
              <a:gd name="connsiteX2" fmla="*/ 2226564 w 2488692"/>
              <a:gd name="connsiteY2" fmla="*/ 887349 h 887349"/>
              <a:gd name="connsiteX3" fmla="*/ 2488692 w 2488692"/>
              <a:gd name="connsiteY3" fmla="*/ 887349 h 887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88692" h="887349">
                <a:moveTo>
                  <a:pt x="0" y="887349"/>
                </a:moveTo>
                <a:cubicBezTo>
                  <a:pt x="115633" y="379286"/>
                  <a:pt x="570167" y="0"/>
                  <a:pt x="1113282" y="0"/>
                </a:cubicBezTo>
                <a:cubicBezTo>
                  <a:pt x="1656398" y="0"/>
                  <a:pt x="2110931" y="379190"/>
                  <a:pt x="2226564" y="887349"/>
                </a:cubicBezTo>
                <a:lnTo>
                  <a:pt x="2488692" y="887349"/>
                </a:lnTo>
              </a:path>
            </a:pathLst>
          </a:custGeom>
          <a:noFill/>
          <a:ln w="29909" cap="rnd">
            <a:solidFill>
              <a:schemeClr val="bg1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AF1E279-85E4-85D8-7794-6C9F39FD56C4}"/>
              </a:ext>
            </a:extLst>
          </p:cNvPr>
          <p:cNvSpPr/>
          <p:nvPr/>
        </p:nvSpPr>
        <p:spPr>
          <a:xfrm>
            <a:off x="2455543" y="2538336"/>
            <a:ext cx="460822" cy="460822"/>
          </a:xfrm>
          <a:custGeom>
            <a:avLst/>
            <a:gdLst>
              <a:gd name="connsiteX0" fmla="*/ 650176 w 650176"/>
              <a:gd name="connsiteY0" fmla="*/ 325088 h 650176"/>
              <a:gd name="connsiteX1" fmla="*/ 325088 w 650176"/>
              <a:gd name="connsiteY1" fmla="*/ 650176 h 650176"/>
              <a:gd name="connsiteX2" fmla="*/ 0 w 650176"/>
              <a:gd name="connsiteY2" fmla="*/ 325088 h 650176"/>
              <a:gd name="connsiteX3" fmla="*/ 325088 w 650176"/>
              <a:gd name="connsiteY3" fmla="*/ 0 h 650176"/>
              <a:gd name="connsiteX4" fmla="*/ 650176 w 650176"/>
              <a:gd name="connsiteY4" fmla="*/ 325088 h 65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0176" h="650176">
                <a:moveTo>
                  <a:pt x="650176" y="325088"/>
                </a:moveTo>
                <a:cubicBezTo>
                  <a:pt x="650176" y="504630"/>
                  <a:pt x="504630" y="650176"/>
                  <a:pt x="325088" y="650176"/>
                </a:cubicBezTo>
                <a:cubicBezTo>
                  <a:pt x="145547" y="650176"/>
                  <a:pt x="0" y="504630"/>
                  <a:pt x="0" y="325088"/>
                </a:cubicBezTo>
                <a:cubicBezTo>
                  <a:pt x="0" y="145547"/>
                  <a:pt x="145547" y="0"/>
                  <a:pt x="325088" y="0"/>
                </a:cubicBezTo>
                <a:cubicBezTo>
                  <a:pt x="504629" y="0"/>
                  <a:pt x="650176" y="145547"/>
                  <a:pt x="650176" y="325088"/>
                </a:cubicBezTo>
                <a:close/>
              </a:path>
            </a:pathLst>
          </a:custGeom>
          <a:solidFill>
            <a:srgbClr val="C1222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01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A6D9F91-DB5D-833A-6BA8-B5F6AA177A39}"/>
              </a:ext>
            </a:extLst>
          </p:cNvPr>
          <p:cNvSpPr/>
          <p:nvPr/>
        </p:nvSpPr>
        <p:spPr>
          <a:xfrm>
            <a:off x="3498722" y="2360601"/>
            <a:ext cx="2418397" cy="1276540"/>
          </a:xfrm>
          <a:custGeom>
            <a:avLst/>
            <a:gdLst>
              <a:gd name="connsiteX0" fmla="*/ 1209199 w 2418397"/>
              <a:gd name="connsiteY0" fmla="*/ 0 h 1276540"/>
              <a:gd name="connsiteX1" fmla="*/ 0 w 2418397"/>
              <a:gd name="connsiteY1" fmla="*/ 1209199 h 1276540"/>
              <a:gd name="connsiteX2" fmla="*/ 67342 w 2418397"/>
              <a:gd name="connsiteY2" fmla="*/ 1276541 h 1276540"/>
              <a:gd name="connsiteX3" fmla="*/ 134683 w 2418397"/>
              <a:gd name="connsiteY3" fmla="*/ 1209199 h 1276540"/>
              <a:gd name="connsiteX4" fmla="*/ 1209199 w 2418397"/>
              <a:gd name="connsiteY4" fmla="*/ 134684 h 1276540"/>
              <a:gd name="connsiteX5" fmla="*/ 2283714 w 2418397"/>
              <a:gd name="connsiteY5" fmla="*/ 1209199 h 1276540"/>
              <a:gd name="connsiteX6" fmla="*/ 2351056 w 2418397"/>
              <a:gd name="connsiteY6" fmla="*/ 1276541 h 1276540"/>
              <a:gd name="connsiteX7" fmla="*/ 2418397 w 2418397"/>
              <a:gd name="connsiteY7" fmla="*/ 1209199 h 1276540"/>
              <a:gd name="connsiteX8" fmla="*/ 1209199 w 2418397"/>
              <a:gd name="connsiteY8" fmla="*/ 0 h 1276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8397" h="1276540">
                <a:moveTo>
                  <a:pt x="1209199" y="0"/>
                </a:moveTo>
                <a:cubicBezTo>
                  <a:pt x="542449" y="0"/>
                  <a:pt x="0" y="542449"/>
                  <a:pt x="0" y="1209199"/>
                </a:cubicBezTo>
                <a:cubicBezTo>
                  <a:pt x="0" y="1246441"/>
                  <a:pt x="30194" y="1276541"/>
                  <a:pt x="67342" y="1276541"/>
                </a:cubicBezTo>
                <a:cubicBezTo>
                  <a:pt x="104489" y="1276541"/>
                  <a:pt x="134683" y="1246346"/>
                  <a:pt x="134683" y="1209199"/>
                </a:cubicBezTo>
                <a:cubicBezTo>
                  <a:pt x="134683" y="616744"/>
                  <a:pt x="616648" y="134684"/>
                  <a:pt x="1209199" y="134684"/>
                </a:cubicBezTo>
                <a:cubicBezTo>
                  <a:pt x="1801749" y="134684"/>
                  <a:pt x="2283714" y="616649"/>
                  <a:pt x="2283714" y="1209199"/>
                </a:cubicBezTo>
                <a:cubicBezTo>
                  <a:pt x="2283714" y="1246441"/>
                  <a:pt x="2313908" y="1276541"/>
                  <a:pt x="2351056" y="1276541"/>
                </a:cubicBezTo>
                <a:cubicBezTo>
                  <a:pt x="2388203" y="1276541"/>
                  <a:pt x="2418397" y="1246346"/>
                  <a:pt x="2418397" y="1209199"/>
                </a:cubicBezTo>
                <a:cubicBezTo>
                  <a:pt x="2418397" y="542449"/>
                  <a:pt x="1875949" y="0"/>
                  <a:pt x="1209199" y="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9269443-DC8E-D121-3B25-7FB505094ADF}"/>
              </a:ext>
            </a:extLst>
          </p:cNvPr>
          <p:cNvSpPr/>
          <p:nvPr/>
        </p:nvSpPr>
        <p:spPr>
          <a:xfrm>
            <a:off x="6066090" y="3838950"/>
            <a:ext cx="126230" cy="151608"/>
          </a:xfrm>
          <a:custGeom>
            <a:avLst/>
            <a:gdLst>
              <a:gd name="connsiteX0" fmla="*/ 120872 w 126230"/>
              <a:gd name="connsiteY0" fmla="*/ 84989 h 151608"/>
              <a:gd name="connsiteX1" fmla="*/ 6572 w 126230"/>
              <a:gd name="connsiteY1" fmla="*/ 150998 h 151608"/>
              <a:gd name="connsiteX2" fmla="*/ 0 w 126230"/>
              <a:gd name="connsiteY2" fmla="*/ 147188 h 151608"/>
              <a:gd name="connsiteX3" fmla="*/ 0 w 126230"/>
              <a:gd name="connsiteY3" fmla="*/ 4408 h 151608"/>
              <a:gd name="connsiteX4" fmla="*/ 6572 w 126230"/>
              <a:gd name="connsiteY4" fmla="*/ 598 h 151608"/>
              <a:gd name="connsiteX5" fmla="*/ 120872 w 126230"/>
              <a:gd name="connsiteY5" fmla="*/ 66606 h 151608"/>
              <a:gd name="connsiteX6" fmla="*/ 120872 w 126230"/>
              <a:gd name="connsiteY6" fmla="*/ 85085 h 15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6230" h="151608">
                <a:moveTo>
                  <a:pt x="120872" y="84989"/>
                </a:moveTo>
                <a:lnTo>
                  <a:pt x="6572" y="150998"/>
                </a:lnTo>
                <a:cubicBezTo>
                  <a:pt x="3620" y="152712"/>
                  <a:pt x="0" y="150617"/>
                  <a:pt x="0" y="147188"/>
                </a:cubicBezTo>
                <a:lnTo>
                  <a:pt x="0" y="4408"/>
                </a:lnTo>
                <a:cubicBezTo>
                  <a:pt x="0" y="1074"/>
                  <a:pt x="3620" y="-1117"/>
                  <a:pt x="6572" y="598"/>
                </a:cubicBezTo>
                <a:lnTo>
                  <a:pt x="120872" y="66606"/>
                </a:lnTo>
                <a:cubicBezTo>
                  <a:pt x="128016" y="70702"/>
                  <a:pt x="128016" y="80989"/>
                  <a:pt x="120872" y="8508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4D8F447-5525-FBD4-1E85-F1387F4BFB8E}"/>
              </a:ext>
            </a:extLst>
          </p:cNvPr>
          <p:cNvSpPr/>
          <p:nvPr/>
        </p:nvSpPr>
        <p:spPr>
          <a:xfrm>
            <a:off x="3566159" y="3914700"/>
            <a:ext cx="2488691" cy="887349"/>
          </a:xfrm>
          <a:custGeom>
            <a:avLst/>
            <a:gdLst>
              <a:gd name="connsiteX0" fmla="*/ 2488692 w 2488691"/>
              <a:gd name="connsiteY0" fmla="*/ 0 h 887349"/>
              <a:gd name="connsiteX1" fmla="*/ 2226564 w 2488691"/>
              <a:gd name="connsiteY1" fmla="*/ 0 h 887349"/>
              <a:gd name="connsiteX2" fmla="*/ 1113282 w 2488691"/>
              <a:gd name="connsiteY2" fmla="*/ 887349 h 887349"/>
              <a:gd name="connsiteX3" fmla="*/ 0 w 2488691"/>
              <a:gd name="connsiteY3" fmla="*/ 0 h 887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88691" h="887349">
                <a:moveTo>
                  <a:pt x="2488692" y="0"/>
                </a:moveTo>
                <a:lnTo>
                  <a:pt x="2226564" y="0"/>
                </a:lnTo>
                <a:cubicBezTo>
                  <a:pt x="2110931" y="508064"/>
                  <a:pt x="1656398" y="887349"/>
                  <a:pt x="1113282" y="887349"/>
                </a:cubicBezTo>
                <a:cubicBezTo>
                  <a:pt x="570167" y="887349"/>
                  <a:pt x="115634" y="508159"/>
                  <a:pt x="0" y="0"/>
                </a:cubicBezTo>
              </a:path>
            </a:pathLst>
          </a:custGeom>
          <a:noFill/>
          <a:ln w="29909" cap="rnd">
            <a:solidFill>
              <a:schemeClr val="bg1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CAE93E88-ACB7-DCF4-1587-3CB3752FD65D}"/>
              </a:ext>
            </a:extLst>
          </p:cNvPr>
          <p:cNvSpPr/>
          <p:nvPr/>
        </p:nvSpPr>
        <p:spPr>
          <a:xfrm>
            <a:off x="3475386" y="3708769"/>
            <a:ext cx="152209" cy="152209"/>
          </a:xfrm>
          <a:custGeom>
            <a:avLst/>
            <a:gdLst>
              <a:gd name="connsiteX0" fmla="*/ 152210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10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10" y="76105"/>
                </a:moveTo>
                <a:cubicBezTo>
                  <a:pt x="152210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3" y="0"/>
                  <a:pt x="76105" y="0"/>
                </a:cubicBezTo>
                <a:cubicBezTo>
                  <a:pt x="118136" y="0"/>
                  <a:pt x="152210" y="34073"/>
                  <a:pt x="152210" y="7610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327CB7D-8B35-98C0-BB22-D85B884F1FE1}"/>
              </a:ext>
            </a:extLst>
          </p:cNvPr>
          <p:cNvSpPr/>
          <p:nvPr/>
        </p:nvSpPr>
        <p:spPr>
          <a:xfrm>
            <a:off x="5244653" y="4163491"/>
            <a:ext cx="460822" cy="460822"/>
          </a:xfrm>
          <a:custGeom>
            <a:avLst/>
            <a:gdLst>
              <a:gd name="connsiteX0" fmla="*/ 650177 w 650176"/>
              <a:gd name="connsiteY0" fmla="*/ 325088 h 650176"/>
              <a:gd name="connsiteX1" fmla="*/ 325088 w 650176"/>
              <a:gd name="connsiteY1" fmla="*/ 650177 h 650176"/>
              <a:gd name="connsiteX2" fmla="*/ 0 w 650176"/>
              <a:gd name="connsiteY2" fmla="*/ 325088 h 650176"/>
              <a:gd name="connsiteX3" fmla="*/ 325088 w 650176"/>
              <a:gd name="connsiteY3" fmla="*/ 0 h 650176"/>
              <a:gd name="connsiteX4" fmla="*/ 650177 w 650176"/>
              <a:gd name="connsiteY4" fmla="*/ 325088 h 65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0176" h="650176">
                <a:moveTo>
                  <a:pt x="650177" y="325088"/>
                </a:moveTo>
                <a:cubicBezTo>
                  <a:pt x="650177" y="504629"/>
                  <a:pt x="504630" y="650177"/>
                  <a:pt x="325088" y="650177"/>
                </a:cubicBezTo>
                <a:cubicBezTo>
                  <a:pt x="145547" y="650177"/>
                  <a:pt x="0" y="504630"/>
                  <a:pt x="0" y="325088"/>
                </a:cubicBezTo>
                <a:cubicBezTo>
                  <a:pt x="0" y="145547"/>
                  <a:pt x="145547" y="0"/>
                  <a:pt x="325088" y="0"/>
                </a:cubicBezTo>
                <a:cubicBezTo>
                  <a:pt x="504630" y="0"/>
                  <a:pt x="650177" y="145547"/>
                  <a:pt x="650177" y="325088"/>
                </a:cubicBezTo>
                <a:close/>
              </a:path>
            </a:pathLst>
          </a:custGeom>
          <a:solidFill>
            <a:srgbClr val="C1222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02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14A19880-46D3-0D36-BCAC-4EA4610C07E5}"/>
              </a:ext>
            </a:extLst>
          </p:cNvPr>
          <p:cNvSpPr/>
          <p:nvPr/>
        </p:nvSpPr>
        <p:spPr>
          <a:xfrm>
            <a:off x="6266306" y="3525508"/>
            <a:ext cx="2418397" cy="1276540"/>
          </a:xfrm>
          <a:custGeom>
            <a:avLst/>
            <a:gdLst>
              <a:gd name="connsiteX0" fmla="*/ 1209199 w 2418397"/>
              <a:gd name="connsiteY0" fmla="*/ 1276541 h 1276540"/>
              <a:gd name="connsiteX1" fmla="*/ 0 w 2418397"/>
              <a:gd name="connsiteY1" fmla="*/ 67342 h 1276540"/>
              <a:gd name="connsiteX2" fmla="*/ 67342 w 2418397"/>
              <a:gd name="connsiteY2" fmla="*/ 0 h 1276540"/>
              <a:gd name="connsiteX3" fmla="*/ 134684 w 2418397"/>
              <a:gd name="connsiteY3" fmla="*/ 67342 h 1276540"/>
              <a:gd name="connsiteX4" fmla="*/ 1209199 w 2418397"/>
              <a:gd name="connsiteY4" fmla="*/ 1141857 h 1276540"/>
              <a:gd name="connsiteX5" fmla="*/ 2283714 w 2418397"/>
              <a:gd name="connsiteY5" fmla="*/ 67342 h 1276540"/>
              <a:gd name="connsiteX6" fmla="*/ 2351056 w 2418397"/>
              <a:gd name="connsiteY6" fmla="*/ 0 h 1276540"/>
              <a:gd name="connsiteX7" fmla="*/ 2418398 w 2418397"/>
              <a:gd name="connsiteY7" fmla="*/ 67342 h 1276540"/>
              <a:gd name="connsiteX8" fmla="*/ 1209199 w 2418397"/>
              <a:gd name="connsiteY8" fmla="*/ 1276541 h 1276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8397" h="1276540">
                <a:moveTo>
                  <a:pt x="1209199" y="1276541"/>
                </a:moveTo>
                <a:cubicBezTo>
                  <a:pt x="542449" y="1276541"/>
                  <a:pt x="0" y="734092"/>
                  <a:pt x="0" y="67342"/>
                </a:cubicBezTo>
                <a:cubicBezTo>
                  <a:pt x="0" y="30099"/>
                  <a:pt x="30194" y="0"/>
                  <a:pt x="67342" y="0"/>
                </a:cubicBezTo>
                <a:cubicBezTo>
                  <a:pt x="104489" y="0"/>
                  <a:pt x="134684" y="30194"/>
                  <a:pt x="134684" y="67342"/>
                </a:cubicBezTo>
                <a:cubicBezTo>
                  <a:pt x="134684" y="659797"/>
                  <a:pt x="616648" y="1141857"/>
                  <a:pt x="1209199" y="1141857"/>
                </a:cubicBezTo>
                <a:cubicBezTo>
                  <a:pt x="1801749" y="1141857"/>
                  <a:pt x="2283714" y="659892"/>
                  <a:pt x="2283714" y="67342"/>
                </a:cubicBezTo>
                <a:cubicBezTo>
                  <a:pt x="2283714" y="30099"/>
                  <a:pt x="2313908" y="0"/>
                  <a:pt x="2351056" y="0"/>
                </a:cubicBezTo>
                <a:cubicBezTo>
                  <a:pt x="2388203" y="0"/>
                  <a:pt x="2418398" y="30194"/>
                  <a:pt x="2418398" y="67342"/>
                </a:cubicBezTo>
                <a:cubicBezTo>
                  <a:pt x="2418398" y="734092"/>
                  <a:pt x="1875949" y="1276541"/>
                  <a:pt x="1209199" y="12765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470B705-D4AF-6F78-3886-B3A02E1FB1DA}"/>
              </a:ext>
            </a:extLst>
          </p:cNvPr>
          <p:cNvSpPr/>
          <p:nvPr/>
        </p:nvSpPr>
        <p:spPr>
          <a:xfrm>
            <a:off x="8833770" y="3172092"/>
            <a:ext cx="126230" cy="151608"/>
          </a:xfrm>
          <a:custGeom>
            <a:avLst/>
            <a:gdLst>
              <a:gd name="connsiteX0" fmla="*/ 120872 w 126230"/>
              <a:gd name="connsiteY0" fmla="*/ 66619 h 151608"/>
              <a:gd name="connsiteX1" fmla="*/ 6572 w 126230"/>
              <a:gd name="connsiteY1" fmla="*/ 610 h 151608"/>
              <a:gd name="connsiteX2" fmla="*/ 0 w 126230"/>
              <a:gd name="connsiteY2" fmla="*/ 4421 h 151608"/>
              <a:gd name="connsiteX3" fmla="*/ 0 w 126230"/>
              <a:gd name="connsiteY3" fmla="*/ 147200 h 151608"/>
              <a:gd name="connsiteX4" fmla="*/ 6572 w 126230"/>
              <a:gd name="connsiteY4" fmla="*/ 151010 h 151608"/>
              <a:gd name="connsiteX5" fmla="*/ 120872 w 126230"/>
              <a:gd name="connsiteY5" fmla="*/ 85002 h 151608"/>
              <a:gd name="connsiteX6" fmla="*/ 120872 w 126230"/>
              <a:gd name="connsiteY6" fmla="*/ 66523 h 15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6230" h="151608">
                <a:moveTo>
                  <a:pt x="120872" y="66619"/>
                </a:moveTo>
                <a:lnTo>
                  <a:pt x="6572" y="610"/>
                </a:lnTo>
                <a:cubicBezTo>
                  <a:pt x="3620" y="-1104"/>
                  <a:pt x="0" y="992"/>
                  <a:pt x="0" y="4421"/>
                </a:cubicBezTo>
                <a:lnTo>
                  <a:pt x="0" y="147200"/>
                </a:lnTo>
                <a:cubicBezTo>
                  <a:pt x="0" y="150534"/>
                  <a:pt x="3620" y="152725"/>
                  <a:pt x="6572" y="151010"/>
                </a:cubicBezTo>
                <a:lnTo>
                  <a:pt x="120872" y="85002"/>
                </a:lnTo>
                <a:cubicBezTo>
                  <a:pt x="128016" y="80906"/>
                  <a:pt x="128016" y="70619"/>
                  <a:pt x="120872" y="66523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E517D87F-515A-4E4E-6990-3330B8D6FA15}"/>
              </a:ext>
            </a:extLst>
          </p:cNvPr>
          <p:cNvSpPr/>
          <p:nvPr/>
        </p:nvSpPr>
        <p:spPr>
          <a:xfrm>
            <a:off x="6333743" y="2360601"/>
            <a:ext cx="2488691" cy="887349"/>
          </a:xfrm>
          <a:custGeom>
            <a:avLst/>
            <a:gdLst>
              <a:gd name="connsiteX0" fmla="*/ 0 w 2488691"/>
              <a:gd name="connsiteY0" fmla="*/ 887349 h 887349"/>
              <a:gd name="connsiteX1" fmla="*/ 1113282 w 2488691"/>
              <a:gd name="connsiteY1" fmla="*/ 0 h 887349"/>
              <a:gd name="connsiteX2" fmla="*/ 2226564 w 2488691"/>
              <a:gd name="connsiteY2" fmla="*/ 887349 h 887349"/>
              <a:gd name="connsiteX3" fmla="*/ 2488692 w 2488691"/>
              <a:gd name="connsiteY3" fmla="*/ 887349 h 887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88691" h="887349">
                <a:moveTo>
                  <a:pt x="0" y="887349"/>
                </a:moveTo>
                <a:cubicBezTo>
                  <a:pt x="115633" y="379286"/>
                  <a:pt x="570166" y="0"/>
                  <a:pt x="1113282" y="0"/>
                </a:cubicBezTo>
                <a:cubicBezTo>
                  <a:pt x="1656397" y="0"/>
                  <a:pt x="2110931" y="379190"/>
                  <a:pt x="2226564" y="887349"/>
                </a:cubicBezTo>
                <a:lnTo>
                  <a:pt x="2488692" y="887349"/>
                </a:lnTo>
              </a:path>
            </a:pathLst>
          </a:custGeom>
          <a:noFill/>
          <a:ln w="29909" cap="rnd">
            <a:solidFill>
              <a:schemeClr val="bg1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AC978B51-698A-6B5E-2B74-2736E5326351}"/>
              </a:ext>
            </a:extLst>
          </p:cNvPr>
          <p:cNvSpPr/>
          <p:nvPr/>
        </p:nvSpPr>
        <p:spPr>
          <a:xfrm>
            <a:off x="8012332" y="2538336"/>
            <a:ext cx="460822" cy="460822"/>
          </a:xfrm>
          <a:custGeom>
            <a:avLst/>
            <a:gdLst>
              <a:gd name="connsiteX0" fmla="*/ 650177 w 650176"/>
              <a:gd name="connsiteY0" fmla="*/ 325088 h 650176"/>
              <a:gd name="connsiteX1" fmla="*/ 325088 w 650176"/>
              <a:gd name="connsiteY1" fmla="*/ 650176 h 650176"/>
              <a:gd name="connsiteX2" fmla="*/ 0 w 650176"/>
              <a:gd name="connsiteY2" fmla="*/ 325088 h 650176"/>
              <a:gd name="connsiteX3" fmla="*/ 325088 w 650176"/>
              <a:gd name="connsiteY3" fmla="*/ 0 h 650176"/>
              <a:gd name="connsiteX4" fmla="*/ 650177 w 650176"/>
              <a:gd name="connsiteY4" fmla="*/ 325088 h 65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0176" h="650176">
                <a:moveTo>
                  <a:pt x="650177" y="325088"/>
                </a:moveTo>
                <a:cubicBezTo>
                  <a:pt x="650177" y="504630"/>
                  <a:pt x="504630" y="650176"/>
                  <a:pt x="325088" y="650176"/>
                </a:cubicBezTo>
                <a:cubicBezTo>
                  <a:pt x="145547" y="650176"/>
                  <a:pt x="0" y="504630"/>
                  <a:pt x="0" y="325088"/>
                </a:cubicBezTo>
                <a:cubicBezTo>
                  <a:pt x="0" y="145547"/>
                  <a:pt x="145547" y="0"/>
                  <a:pt x="325088" y="0"/>
                </a:cubicBezTo>
                <a:cubicBezTo>
                  <a:pt x="504630" y="0"/>
                  <a:pt x="650177" y="145547"/>
                  <a:pt x="650177" y="325088"/>
                </a:cubicBezTo>
                <a:close/>
              </a:path>
            </a:pathLst>
          </a:custGeom>
          <a:solidFill>
            <a:srgbClr val="C1222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03</a:t>
            </a: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C7508E76-A9B5-5B51-C619-6E632CF4A180}"/>
              </a:ext>
            </a:extLst>
          </p:cNvPr>
          <p:cNvSpPr/>
          <p:nvPr/>
        </p:nvSpPr>
        <p:spPr>
          <a:xfrm>
            <a:off x="9055512" y="2360601"/>
            <a:ext cx="2418397" cy="1276540"/>
          </a:xfrm>
          <a:custGeom>
            <a:avLst/>
            <a:gdLst>
              <a:gd name="connsiteX0" fmla="*/ 1209198 w 2418397"/>
              <a:gd name="connsiteY0" fmla="*/ 0 h 1276540"/>
              <a:gd name="connsiteX1" fmla="*/ 0 w 2418397"/>
              <a:gd name="connsiteY1" fmla="*/ 1209199 h 1276540"/>
              <a:gd name="connsiteX2" fmla="*/ 67342 w 2418397"/>
              <a:gd name="connsiteY2" fmla="*/ 1276541 h 1276540"/>
              <a:gd name="connsiteX3" fmla="*/ 134683 w 2418397"/>
              <a:gd name="connsiteY3" fmla="*/ 1209199 h 1276540"/>
              <a:gd name="connsiteX4" fmla="*/ 1209198 w 2418397"/>
              <a:gd name="connsiteY4" fmla="*/ 134684 h 1276540"/>
              <a:gd name="connsiteX5" fmla="*/ 2283714 w 2418397"/>
              <a:gd name="connsiteY5" fmla="*/ 1209199 h 1276540"/>
              <a:gd name="connsiteX6" fmla="*/ 2351056 w 2418397"/>
              <a:gd name="connsiteY6" fmla="*/ 1276541 h 1276540"/>
              <a:gd name="connsiteX7" fmla="*/ 2418397 w 2418397"/>
              <a:gd name="connsiteY7" fmla="*/ 1209199 h 1276540"/>
              <a:gd name="connsiteX8" fmla="*/ 1209198 w 2418397"/>
              <a:gd name="connsiteY8" fmla="*/ 0 h 1276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8397" h="1276540">
                <a:moveTo>
                  <a:pt x="1209198" y="0"/>
                </a:moveTo>
                <a:cubicBezTo>
                  <a:pt x="542448" y="0"/>
                  <a:pt x="0" y="542449"/>
                  <a:pt x="0" y="1209199"/>
                </a:cubicBezTo>
                <a:cubicBezTo>
                  <a:pt x="0" y="1246441"/>
                  <a:pt x="30194" y="1276541"/>
                  <a:pt x="67342" y="1276541"/>
                </a:cubicBezTo>
                <a:cubicBezTo>
                  <a:pt x="104489" y="1276541"/>
                  <a:pt x="134683" y="1246346"/>
                  <a:pt x="134683" y="1209199"/>
                </a:cubicBezTo>
                <a:cubicBezTo>
                  <a:pt x="134683" y="616744"/>
                  <a:pt x="616648" y="134684"/>
                  <a:pt x="1209198" y="134684"/>
                </a:cubicBezTo>
                <a:cubicBezTo>
                  <a:pt x="1801749" y="134684"/>
                  <a:pt x="2283714" y="616649"/>
                  <a:pt x="2283714" y="1209199"/>
                </a:cubicBezTo>
                <a:cubicBezTo>
                  <a:pt x="2283714" y="1246441"/>
                  <a:pt x="2313908" y="1276541"/>
                  <a:pt x="2351056" y="1276541"/>
                </a:cubicBezTo>
                <a:cubicBezTo>
                  <a:pt x="2388203" y="1276541"/>
                  <a:pt x="2418397" y="1246346"/>
                  <a:pt x="2418397" y="1209199"/>
                </a:cubicBezTo>
                <a:cubicBezTo>
                  <a:pt x="2418397" y="542449"/>
                  <a:pt x="1875949" y="0"/>
                  <a:pt x="1209198" y="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B6850519-6AB2-96DA-CDBD-AEBFA183EB29}"/>
              </a:ext>
            </a:extLst>
          </p:cNvPr>
          <p:cNvSpPr/>
          <p:nvPr/>
        </p:nvSpPr>
        <p:spPr>
          <a:xfrm>
            <a:off x="9122949" y="3914700"/>
            <a:ext cx="2226564" cy="887349"/>
          </a:xfrm>
          <a:custGeom>
            <a:avLst/>
            <a:gdLst>
              <a:gd name="connsiteX0" fmla="*/ 2226565 w 2226564"/>
              <a:gd name="connsiteY0" fmla="*/ 0 h 887349"/>
              <a:gd name="connsiteX1" fmla="*/ 1113282 w 2226564"/>
              <a:gd name="connsiteY1" fmla="*/ 887349 h 887349"/>
              <a:gd name="connsiteX2" fmla="*/ 0 w 2226564"/>
              <a:gd name="connsiteY2" fmla="*/ 0 h 887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26564" h="887349">
                <a:moveTo>
                  <a:pt x="2226565" y="0"/>
                </a:moveTo>
                <a:cubicBezTo>
                  <a:pt x="2110931" y="508064"/>
                  <a:pt x="1656397" y="887349"/>
                  <a:pt x="1113282" y="887349"/>
                </a:cubicBezTo>
                <a:cubicBezTo>
                  <a:pt x="570167" y="887349"/>
                  <a:pt x="115634" y="508159"/>
                  <a:pt x="0" y="0"/>
                </a:cubicBezTo>
              </a:path>
            </a:pathLst>
          </a:custGeom>
          <a:noFill/>
          <a:ln w="29909" cap="rnd">
            <a:solidFill>
              <a:schemeClr val="bg1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0AC064C2-03F9-4C8D-E238-AEB9231177A0}"/>
              </a:ext>
            </a:extLst>
          </p:cNvPr>
          <p:cNvSpPr/>
          <p:nvPr/>
        </p:nvSpPr>
        <p:spPr>
          <a:xfrm>
            <a:off x="9032176" y="3708769"/>
            <a:ext cx="152209" cy="152209"/>
          </a:xfrm>
          <a:custGeom>
            <a:avLst/>
            <a:gdLst>
              <a:gd name="connsiteX0" fmla="*/ 152209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09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09" y="76105"/>
                </a:moveTo>
                <a:cubicBezTo>
                  <a:pt x="152209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4" y="0"/>
                  <a:pt x="76105" y="0"/>
                </a:cubicBezTo>
                <a:cubicBezTo>
                  <a:pt x="118136" y="0"/>
                  <a:pt x="152209" y="34073"/>
                  <a:pt x="152209" y="7610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A7B33E84-D802-D5CF-2707-8389936B9BD6}"/>
              </a:ext>
            </a:extLst>
          </p:cNvPr>
          <p:cNvSpPr/>
          <p:nvPr/>
        </p:nvSpPr>
        <p:spPr>
          <a:xfrm>
            <a:off x="10801443" y="4163491"/>
            <a:ext cx="460822" cy="460822"/>
          </a:xfrm>
          <a:custGeom>
            <a:avLst/>
            <a:gdLst>
              <a:gd name="connsiteX0" fmla="*/ 650176 w 650176"/>
              <a:gd name="connsiteY0" fmla="*/ 325088 h 650176"/>
              <a:gd name="connsiteX1" fmla="*/ 325088 w 650176"/>
              <a:gd name="connsiteY1" fmla="*/ 650177 h 650176"/>
              <a:gd name="connsiteX2" fmla="*/ -1 w 650176"/>
              <a:gd name="connsiteY2" fmla="*/ 325088 h 650176"/>
              <a:gd name="connsiteX3" fmla="*/ 325088 w 650176"/>
              <a:gd name="connsiteY3" fmla="*/ 0 h 650176"/>
              <a:gd name="connsiteX4" fmla="*/ 650176 w 650176"/>
              <a:gd name="connsiteY4" fmla="*/ 325088 h 65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0176" h="650176">
                <a:moveTo>
                  <a:pt x="650176" y="325088"/>
                </a:moveTo>
                <a:cubicBezTo>
                  <a:pt x="650176" y="504629"/>
                  <a:pt x="504629" y="650177"/>
                  <a:pt x="325088" y="650177"/>
                </a:cubicBezTo>
                <a:cubicBezTo>
                  <a:pt x="145546" y="650177"/>
                  <a:pt x="-1" y="504630"/>
                  <a:pt x="-1" y="325088"/>
                </a:cubicBezTo>
                <a:cubicBezTo>
                  <a:pt x="-1" y="145547"/>
                  <a:pt x="145546" y="0"/>
                  <a:pt x="325088" y="0"/>
                </a:cubicBezTo>
                <a:cubicBezTo>
                  <a:pt x="504629" y="0"/>
                  <a:pt x="650176" y="145547"/>
                  <a:pt x="650176" y="325088"/>
                </a:cubicBezTo>
                <a:close/>
              </a:path>
            </a:pathLst>
          </a:custGeom>
          <a:solidFill>
            <a:srgbClr val="C1222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04</a:t>
            </a: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6C32B250-6FFA-72BB-79BD-28A666D3E32B}"/>
              </a:ext>
            </a:extLst>
          </p:cNvPr>
          <p:cNvSpPr/>
          <p:nvPr/>
        </p:nvSpPr>
        <p:spPr>
          <a:xfrm>
            <a:off x="11313223" y="3708769"/>
            <a:ext cx="152209" cy="152209"/>
          </a:xfrm>
          <a:custGeom>
            <a:avLst/>
            <a:gdLst>
              <a:gd name="connsiteX0" fmla="*/ 152209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09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09" y="76105"/>
                </a:moveTo>
                <a:cubicBezTo>
                  <a:pt x="152209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3" y="0"/>
                  <a:pt x="76105" y="0"/>
                </a:cubicBezTo>
                <a:cubicBezTo>
                  <a:pt x="118136" y="0"/>
                  <a:pt x="152209" y="34073"/>
                  <a:pt x="152209" y="76105"/>
                </a:cubicBezTo>
                <a:close/>
              </a:path>
            </a:pathLst>
          </a:custGeom>
          <a:solidFill>
            <a:schemeClr val="bg1"/>
          </a:solidFill>
          <a:ln w="29909" cap="rnd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3" name="Graphic 82">
            <a:extLst>
              <a:ext uri="{FF2B5EF4-FFF2-40B4-BE49-F238E27FC236}">
                <a16:creationId xmlns:a16="http://schemas.microsoft.com/office/drawing/2014/main" id="{83EF3935-8180-FBB7-90D6-F091ABB557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6695" y="2883150"/>
            <a:ext cx="598954" cy="441766"/>
          </a:xfrm>
          <a:prstGeom prst="rect">
            <a:avLst/>
          </a:prstGeom>
        </p:spPr>
      </p:pic>
      <p:sp>
        <p:nvSpPr>
          <p:cNvPr id="92" name="TextBox 91">
            <a:extLst>
              <a:ext uri="{FF2B5EF4-FFF2-40B4-BE49-F238E27FC236}">
                <a16:creationId xmlns:a16="http://schemas.microsoft.com/office/drawing/2014/main" id="{30F7DAD2-54A8-F227-B905-2293AA7C9A0B}"/>
              </a:ext>
            </a:extLst>
          </p:cNvPr>
          <p:cNvSpPr txBox="1"/>
          <p:nvPr/>
        </p:nvSpPr>
        <p:spPr>
          <a:xfrm>
            <a:off x="840427" y="3453381"/>
            <a:ext cx="213446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STU Approves Entrepreneurship Module: </a:t>
            </a:r>
            <a:r>
              <a:rPr kumimoji="0" lang="en-GB" sz="120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Open Sans" pitchFamily="2" charset="0"/>
                <a:cs typeface="Open Sans" pitchFamily="2" charset="0"/>
              </a:rPr>
              <a:t>VC aligns and introduces Entrepreneurship in the curriculum</a:t>
            </a:r>
          </a:p>
        </p:txBody>
      </p:sp>
      <p:pic>
        <p:nvPicPr>
          <p:cNvPr id="94" name="Graphic 93">
            <a:extLst>
              <a:ext uri="{FF2B5EF4-FFF2-40B4-BE49-F238E27FC236}">
                <a16:creationId xmlns:a16="http://schemas.microsoft.com/office/drawing/2014/main" id="{D204B0E2-7105-E50C-1062-9E620A03C6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39505" y="2838727"/>
            <a:ext cx="558610" cy="530613"/>
          </a:xfrm>
          <a:prstGeom prst="rect">
            <a:avLst/>
          </a:prstGeom>
        </p:spPr>
      </p:pic>
      <p:pic>
        <p:nvPicPr>
          <p:cNvPr id="95" name="Graphic 94">
            <a:extLst>
              <a:ext uri="{FF2B5EF4-FFF2-40B4-BE49-F238E27FC236}">
                <a16:creationId xmlns:a16="http://schemas.microsoft.com/office/drawing/2014/main" id="{C3C0B287-259C-EEE4-5F36-294A8A5CCF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498818" y="2838727"/>
            <a:ext cx="418226" cy="530613"/>
          </a:xfrm>
          <a:prstGeom prst="rect">
            <a:avLst/>
          </a:prstGeom>
        </p:spPr>
      </p:pic>
      <p:pic>
        <p:nvPicPr>
          <p:cNvPr id="96" name="Graphic 95">
            <a:extLst>
              <a:ext uri="{FF2B5EF4-FFF2-40B4-BE49-F238E27FC236}">
                <a16:creationId xmlns:a16="http://schemas.microsoft.com/office/drawing/2014/main" id="{EFF50C49-795E-CBF2-BF64-7BB144A4BAA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219893" y="2827596"/>
            <a:ext cx="554318" cy="552875"/>
          </a:xfrm>
          <a:prstGeom prst="rect">
            <a:avLst/>
          </a:prstGeom>
        </p:spPr>
      </p:pic>
      <p:sp>
        <p:nvSpPr>
          <p:cNvPr id="97" name="Freeform: Shape 96">
            <a:extLst>
              <a:ext uri="{FF2B5EF4-FFF2-40B4-BE49-F238E27FC236}">
                <a16:creationId xmlns:a16="http://schemas.microsoft.com/office/drawing/2014/main" id="{23AFC995-0607-3127-F9DF-141D022B58B6}"/>
              </a:ext>
            </a:extLst>
          </p:cNvPr>
          <p:cNvSpPr/>
          <p:nvPr/>
        </p:nvSpPr>
        <p:spPr>
          <a:xfrm>
            <a:off x="6245008" y="3316889"/>
            <a:ext cx="152209" cy="152209"/>
          </a:xfrm>
          <a:custGeom>
            <a:avLst/>
            <a:gdLst>
              <a:gd name="connsiteX0" fmla="*/ 152209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09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09" y="76105"/>
                </a:moveTo>
                <a:cubicBezTo>
                  <a:pt x="152209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4" y="0"/>
                  <a:pt x="76105" y="0"/>
                </a:cubicBezTo>
                <a:cubicBezTo>
                  <a:pt x="118136" y="0"/>
                  <a:pt x="152209" y="34073"/>
                  <a:pt x="152209" y="7610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839E64D5-E1F0-07FF-F146-A4230CB0D3BD}"/>
              </a:ext>
            </a:extLst>
          </p:cNvPr>
          <p:cNvSpPr/>
          <p:nvPr/>
        </p:nvSpPr>
        <p:spPr>
          <a:xfrm>
            <a:off x="694279" y="3316889"/>
            <a:ext cx="152209" cy="152209"/>
          </a:xfrm>
          <a:custGeom>
            <a:avLst/>
            <a:gdLst>
              <a:gd name="connsiteX0" fmla="*/ 152209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09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09" y="76105"/>
                </a:moveTo>
                <a:cubicBezTo>
                  <a:pt x="152209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4" y="0"/>
                  <a:pt x="76105" y="0"/>
                </a:cubicBezTo>
                <a:cubicBezTo>
                  <a:pt x="118136" y="0"/>
                  <a:pt x="152209" y="34073"/>
                  <a:pt x="152209" y="7610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599CED43-CDF8-0F8B-C5E5-3081EFE9C9CB}"/>
              </a:ext>
            </a:extLst>
          </p:cNvPr>
          <p:cNvSpPr/>
          <p:nvPr/>
        </p:nvSpPr>
        <p:spPr>
          <a:xfrm>
            <a:off x="3243238" y="3172092"/>
            <a:ext cx="126230" cy="151608"/>
          </a:xfrm>
          <a:custGeom>
            <a:avLst/>
            <a:gdLst>
              <a:gd name="connsiteX0" fmla="*/ 120872 w 126230"/>
              <a:gd name="connsiteY0" fmla="*/ 66619 h 151608"/>
              <a:gd name="connsiteX1" fmla="*/ 6572 w 126230"/>
              <a:gd name="connsiteY1" fmla="*/ 610 h 151608"/>
              <a:gd name="connsiteX2" fmla="*/ 0 w 126230"/>
              <a:gd name="connsiteY2" fmla="*/ 4421 h 151608"/>
              <a:gd name="connsiteX3" fmla="*/ 0 w 126230"/>
              <a:gd name="connsiteY3" fmla="*/ 147200 h 151608"/>
              <a:gd name="connsiteX4" fmla="*/ 6572 w 126230"/>
              <a:gd name="connsiteY4" fmla="*/ 151010 h 151608"/>
              <a:gd name="connsiteX5" fmla="*/ 120872 w 126230"/>
              <a:gd name="connsiteY5" fmla="*/ 85002 h 151608"/>
              <a:gd name="connsiteX6" fmla="*/ 120872 w 126230"/>
              <a:gd name="connsiteY6" fmla="*/ 66523 h 15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6230" h="151608">
                <a:moveTo>
                  <a:pt x="120872" y="66619"/>
                </a:moveTo>
                <a:lnTo>
                  <a:pt x="6572" y="610"/>
                </a:lnTo>
                <a:cubicBezTo>
                  <a:pt x="3620" y="-1104"/>
                  <a:pt x="0" y="992"/>
                  <a:pt x="0" y="4421"/>
                </a:cubicBezTo>
                <a:lnTo>
                  <a:pt x="0" y="147200"/>
                </a:lnTo>
                <a:cubicBezTo>
                  <a:pt x="0" y="150534"/>
                  <a:pt x="3620" y="152725"/>
                  <a:pt x="6572" y="151010"/>
                </a:cubicBezTo>
                <a:lnTo>
                  <a:pt x="120872" y="85002"/>
                </a:lnTo>
                <a:cubicBezTo>
                  <a:pt x="128016" y="80906"/>
                  <a:pt x="128016" y="70619"/>
                  <a:pt x="120872" y="66523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FB7491C6-5BF5-7F5D-0BCD-4CA5C2BAA32D}"/>
              </a:ext>
            </a:extLst>
          </p:cNvPr>
          <p:cNvSpPr/>
          <p:nvPr/>
        </p:nvSpPr>
        <p:spPr>
          <a:xfrm>
            <a:off x="709612" y="3525508"/>
            <a:ext cx="2418397" cy="1276540"/>
          </a:xfrm>
          <a:custGeom>
            <a:avLst/>
            <a:gdLst>
              <a:gd name="connsiteX0" fmla="*/ 1209199 w 2418397"/>
              <a:gd name="connsiteY0" fmla="*/ 1276541 h 1276540"/>
              <a:gd name="connsiteX1" fmla="*/ 0 w 2418397"/>
              <a:gd name="connsiteY1" fmla="*/ 67342 h 1276540"/>
              <a:gd name="connsiteX2" fmla="*/ 67342 w 2418397"/>
              <a:gd name="connsiteY2" fmla="*/ 0 h 1276540"/>
              <a:gd name="connsiteX3" fmla="*/ 134684 w 2418397"/>
              <a:gd name="connsiteY3" fmla="*/ 67342 h 1276540"/>
              <a:gd name="connsiteX4" fmla="*/ 1209199 w 2418397"/>
              <a:gd name="connsiteY4" fmla="*/ 1141857 h 1276540"/>
              <a:gd name="connsiteX5" fmla="*/ 2283714 w 2418397"/>
              <a:gd name="connsiteY5" fmla="*/ 67342 h 1276540"/>
              <a:gd name="connsiteX6" fmla="*/ 2351056 w 2418397"/>
              <a:gd name="connsiteY6" fmla="*/ 0 h 1276540"/>
              <a:gd name="connsiteX7" fmla="*/ 2418398 w 2418397"/>
              <a:gd name="connsiteY7" fmla="*/ 67342 h 1276540"/>
              <a:gd name="connsiteX8" fmla="*/ 1209199 w 2418397"/>
              <a:gd name="connsiteY8" fmla="*/ 1276541 h 1276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8397" h="1276540">
                <a:moveTo>
                  <a:pt x="1209199" y="1276541"/>
                </a:moveTo>
                <a:cubicBezTo>
                  <a:pt x="542449" y="1276541"/>
                  <a:pt x="0" y="734092"/>
                  <a:pt x="0" y="67342"/>
                </a:cubicBezTo>
                <a:cubicBezTo>
                  <a:pt x="0" y="30099"/>
                  <a:pt x="30194" y="0"/>
                  <a:pt x="67342" y="0"/>
                </a:cubicBezTo>
                <a:cubicBezTo>
                  <a:pt x="104489" y="0"/>
                  <a:pt x="134684" y="30194"/>
                  <a:pt x="134684" y="67342"/>
                </a:cubicBezTo>
                <a:cubicBezTo>
                  <a:pt x="134684" y="659797"/>
                  <a:pt x="616648" y="1141857"/>
                  <a:pt x="1209199" y="1141857"/>
                </a:cubicBezTo>
                <a:cubicBezTo>
                  <a:pt x="1801749" y="1141857"/>
                  <a:pt x="2283714" y="659892"/>
                  <a:pt x="2283714" y="67342"/>
                </a:cubicBezTo>
                <a:cubicBezTo>
                  <a:pt x="2283714" y="30099"/>
                  <a:pt x="2313908" y="0"/>
                  <a:pt x="2351056" y="0"/>
                </a:cubicBezTo>
                <a:cubicBezTo>
                  <a:pt x="2388203" y="0"/>
                  <a:pt x="2418398" y="30194"/>
                  <a:pt x="2418398" y="67342"/>
                </a:cubicBezTo>
                <a:cubicBezTo>
                  <a:pt x="2418398" y="734092"/>
                  <a:pt x="1875949" y="1276541"/>
                  <a:pt x="1209199" y="12765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C91110-ED0D-9A6A-CAE5-384287A2D707}"/>
              </a:ext>
            </a:extLst>
          </p:cNvPr>
          <p:cNvSpPr txBox="1"/>
          <p:nvPr/>
        </p:nvSpPr>
        <p:spPr>
          <a:xfrm>
            <a:off x="590956" y="5608288"/>
            <a:ext cx="36161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Open Sans" pitchFamily="2" charset="0"/>
                <a:cs typeface="Open Sans" pitchFamily="2" charset="0"/>
              </a:rPr>
              <a:t>Our team supports the STU throughout the rollout</a:t>
            </a:r>
            <a:endParaRPr kumimoji="0" lang="en-IN" sz="180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52BBF8-6ACB-AA1A-98B4-FA88761794A7}"/>
              </a:ext>
            </a:extLst>
          </p:cNvPr>
          <p:cNvSpPr txBox="1"/>
          <p:nvPr/>
        </p:nvSpPr>
        <p:spPr>
          <a:xfrm>
            <a:off x="3651840" y="3453381"/>
            <a:ext cx="213446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Partner Marketing to Affiliated Colleges: </a:t>
            </a:r>
            <a:r>
              <a:rPr kumimoji="0" lang="en-GB" sz="120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Open Sans" pitchFamily="2" charset="0"/>
                <a:cs typeface="Open Sans" pitchFamily="2" charset="0"/>
              </a:rPr>
              <a:t>STUs run the campaigns; we support them with marketing collateral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2E0FF7-28C0-B772-42C8-1F5810A4626B}"/>
              </a:ext>
            </a:extLst>
          </p:cNvPr>
          <p:cNvSpPr txBox="1"/>
          <p:nvPr/>
        </p:nvSpPr>
        <p:spPr>
          <a:xfrm>
            <a:off x="6404768" y="3453381"/>
            <a:ext cx="2134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Nominate &amp; Train Faculty (FDP): </a:t>
            </a:r>
            <a:r>
              <a:rPr kumimoji="0" lang="en-GB" sz="120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Open Sans" pitchFamily="2" charset="0"/>
                <a:cs typeface="Open Sans" pitchFamily="2" charset="0"/>
              </a:rPr>
              <a:t>Institutions identify faculty; we prepare them through FDP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7A3A70-B201-0868-D7D1-368C3D152A32}"/>
              </a:ext>
            </a:extLst>
          </p:cNvPr>
          <p:cNvSpPr txBox="1"/>
          <p:nvPr/>
        </p:nvSpPr>
        <p:spPr>
          <a:xfrm>
            <a:off x="9196606" y="3453381"/>
            <a:ext cx="213446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Faculty Launches Ignite Cohorts: </a:t>
            </a:r>
            <a:r>
              <a:rPr kumimoji="0" lang="en-GB" sz="12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Faculty and institutes excite and recruit students, then run</a:t>
            </a:r>
            <a:br>
              <a:rPr kumimoji="0" lang="en-GB" sz="12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</a:br>
            <a:r>
              <a:rPr kumimoji="0" lang="en-GB" sz="120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their cohorts</a:t>
            </a:r>
            <a:endParaRPr kumimoji="0" lang="en-GB" sz="12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Open Sans" pitchFamily="2" charset="0"/>
              <a:cs typeface="Open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023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15F874-5C7C-F327-A931-B6150EA52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54">
            <a:extLst>
              <a:ext uri="{FF2B5EF4-FFF2-40B4-BE49-F238E27FC236}">
                <a16:creationId xmlns:a16="http://schemas.microsoft.com/office/drawing/2014/main" id="{4AA13738-D5E8-978B-5E59-B42B6FD76960}"/>
              </a:ext>
            </a:extLst>
          </p:cNvPr>
          <p:cNvSpPr/>
          <p:nvPr/>
        </p:nvSpPr>
        <p:spPr>
          <a:xfrm>
            <a:off x="4635500" y="-25400"/>
            <a:ext cx="7564100" cy="6883400"/>
          </a:xfrm>
          <a:custGeom>
            <a:avLst/>
            <a:gdLst>
              <a:gd name="connsiteX0" fmla="*/ 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0 w 7564100"/>
              <a:gd name="connsiteY4" fmla="*/ 0 h 6858000"/>
              <a:gd name="connsiteX0" fmla="*/ 4038600 w 7564100"/>
              <a:gd name="connsiteY0" fmla="*/ 0 h 6858000"/>
              <a:gd name="connsiteX1" fmla="*/ 7564100 w 7564100"/>
              <a:gd name="connsiteY1" fmla="*/ 0 h 6858000"/>
              <a:gd name="connsiteX2" fmla="*/ 7564100 w 7564100"/>
              <a:gd name="connsiteY2" fmla="*/ 6858000 h 6858000"/>
              <a:gd name="connsiteX3" fmla="*/ 0 w 7564100"/>
              <a:gd name="connsiteY3" fmla="*/ 6858000 h 6858000"/>
              <a:gd name="connsiteX4" fmla="*/ 4038600 w 7564100"/>
              <a:gd name="connsiteY4" fmla="*/ 0 h 6858000"/>
              <a:gd name="connsiteX0" fmla="*/ 4622800 w 7564100"/>
              <a:gd name="connsiteY0" fmla="*/ 0 h 6883400"/>
              <a:gd name="connsiteX1" fmla="*/ 7564100 w 7564100"/>
              <a:gd name="connsiteY1" fmla="*/ 25400 h 6883400"/>
              <a:gd name="connsiteX2" fmla="*/ 7564100 w 7564100"/>
              <a:gd name="connsiteY2" fmla="*/ 6883400 h 6883400"/>
              <a:gd name="connsiteX3" fmla="*/ 0 w 7564100"/>
              <a:gd name="connsiteY3" fmla="*/ 6883400 h 6883400"/>
              <a:gd name="connsiteX4" fmla="*/ 4622800 w 7564100"/>
              <a:gd name="connsiteY4" fmla="*/ 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4100" h="6883400">
                <a:moveTo>
                  <a:pt x="4622800" y="0"/>
                </a:moveTo>
                <a:lnTo>
                  <a:pt x="7564100" y="25400"/>
                </a:lnTo>
                <a:lnTo>
                  <a:pt x="7564100" y="6883400"/>
                </a:lnTo>
                <a:lnTo>
                  <a:pt x="0" y="6883400"/>
                </a:lnTo>
                <a:lnTo>
                  <a:pt x="4622800" y="0"/>
                </a:lnTo>
                <a:close/>
              </a:path>
            </a:pathLst>
          </a:custGeom>
          <a:solidFill>
            <a:srgbClr val="BF2026">
              <a:alpha val="1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2594B2-E68F-7CC2-80AB-62A159A6D6A0}"/>
              </a:ext>
            </a:extLst>
          </p:cNvPr>
          <p:cNvSpPr txBox="1"/>
          <p:nvPr/>
        </p:nvSpPr>
        <p:spPr>
          <a:xfrm>
            <a:off x="590956" y="488581"/>
            <a:ext cx="9799138" cy="5355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HOW YOUR INSTITUTION CAN LAUNCH IGNITE</a:t>
            </a:r>
            <a:endParaRPr kumimoji="0" lang="en-IN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+mn-ea"/>
              <a:cs typeface="+mn-cs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0339800-C148-A7B5-CE8D-85989041ACF2}"/>
              </a:ext>
            </a:extLst>
          </p:cNvPr>
          <p:cNvSpPr txBox="1"/>
          <p:nvPr/>
        </p:nvSpPr>
        <p:spPr>
          <a:xfrm>
            <a:off x="590956" y="980213"/>
            <a:ext cx="100770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Open Sans" pitchFamily="2" charset="0"/>
                <a:cs typeface="Open Sans" pitchFamily="2" charset="0"/>
              </a:rPr>
              <a:t>Ignite fits easily into autonomous university systems. Institutions can launch the program rapidly through a streamlined three-step process</a:t>
            </a: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4E8A00E-EC70-0429-5DA5-F039E304CD03}"/>
              </a:ext>
            </a:extLst>
          </p:cNvPr>
          <p:cNvSpPr/>
          <p:nvPr/>
        </p:nvSpPr>
        <p:spPr>
          <a:xfrm>
            <a:off x="2120075" y="2360601"/>
            <a:ext cx="2418397" cy="1276540"/>
          </a:xfrm>
          <a:custGeom>
            <a:avLst/>
            <a:gdLst>
              <a:gd name="connsiteX0" fmla="*/ 1209199 w 2418397"/>
              <a:gd name="connsiteY0" fmla="*/ 0 h 1276540"/>
              <a:gd name="connsiteX1" fmla="*/ 0 w 2418397"/>
              <a:gd name="connsiteY1" fmla="*/ 1209199 h 1276540"/>
              <a:gd name="connsiteX2" fmla="*/ 67342 w 2418397"/>
              <a:gd name="connsiteY2" fmla="*/ 1276541 h 1276540"/>
              <a:gd name="connsiteX3" fmla="*/ 134683 w 2418397"/>
              <a:gd name="connsiteY3" fmla="*/ 1209199 h 1276540"/>
              <a:gd name="connsiteX4" fmla="*/ 1209199 w 2418397"/>
              <a:gd name="connsiteY4" fmla="*/ 134684 h 1276540"/>
              <a:gd name="connsiteX5" fmla="*/ 2283714 w 2418397"/>
              <a:gd name="connsiteY5" fmla="*/ 1209199 h 1276540"/>
              <a:gd name="connsiteX6" fmla="*/ 2351056 w 2418397"/>
              <a:gd name="connsiteY6" fmla="*/ 1276541 h 1276540"/>
              <a:gd name="connsiteX7" fmla="*/ 2418397 w 2418397"/>
              <a:gd name="connsiteY7" fmla="*/ 1209199 h 1276540"/>
              <a:gd name="connsiteX8" fmla="*/ 1209199 w 2418397"/>
              <a:gd name="connsiteY8" fmla="*/ 0 h 1276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8397" h="1276540">
                <a:moveTo>
                  <a:pt x="1209199" y="0"/>
                </a:moveTo>
                <a:cubicBezTo>
                  <a:pt x="542449" y="0"/>
                  <a:pt x="0" y="542449"/>
                  <a:pt x="0" y="1209199"/>
                </a:cubicBezTo>
                <a:cubicBezTo>
                  <a:pt x="0" y="1246441"/>
                  <a:pt x="30194" y="1276541"/>
                  <a:pt x="67342" y="1276541"/>
                </a:cubicBezTo>
                <a:cubicBezTo>
                  <a:pt x="104489" y="1276541"/>
                  <a:pt x="134683" y="1246346"/>
                  <a:pt x="134683" y="1209199"/>
                </a:cubicBezTo>
                <a:cubicBezTo>
                  <a:pt x="134683" y="616744"/>
                  <a:pt x="616648" y="134684"/>
                  <a:pt x="1209199" y="134684"/>
                </a:cubicBezTo>
                <a:cubicBezTo>
                  <a:pt x="1801749" y="134684"/>
                  <a:pt x="2283714" y="616649"/>
                  <a:pt x="2283714" y="1209199"/>
                </a:cubicBezTo>
                <a:cubicBezTo>
                  <a:pt x="2283714" y="1246441"/>
                  <a:pt x="2313908" y="1276541"/>
                  <a:pt x="2351056" y="1276541"/>
                </a:cubicBezTo>
                <a:cubicBezTo>
                  <a:pt x="2388203" y="1276541"/>
                  <a:pt x="2418397" y="1246346"/>
                  <a:pt x="2418397" y="1209199"/>
                </a:cubicBezTo>
                <a:cubicBezTo>
                  <a:pt x="2418397" y="542449"/>
                  <a:pt x="1875949" y="0"/>
                  <a:pt x="1209199" y="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27D5EF0-C2A0-D684-38DC-BADC0CFC68B0}"/>
              </a:ext>
            </a:extLst>
          </p:cNvPr>
          <p:cNvSpPr/>
          <p:nvPr/>
        </p:nvSpPr>
        <p:spPr>
          <a:xfrm>
            <a:off x="4687443" y="3838950"/>
            <a:ext cx="126230" cy="151608"/>
          </a:xfrm>
          <a:custGeom>
            <a:avLst/>
            <a:gdLst>
              <a:gd name="connsiteX0" fmla="*/ 120872 w 126230"/>
              <a:gd name="connsiteY0" fmla="*/ 84989 h 151608"/>
              <a:gd name="connsiteX1" fmla="*/ 6572 w 126230"/>
              <a:gd name="connsiteY1" fmla="*/ 150998 h 151608"/>
              <a:gd name="connsiteX2" fmla="*/ 0 w 126230"/>
              <a:gd name="connsiteY2" fmla="*/ 147188 h 151608"/>
              <a:gd name="connsiteX3" fmla="*/ 0 w 126230"/>
              <a:gd name="connsiteY3" fmla="*/ 4408 h 151608"/>
              <a:gd name="connsiteX4" fmla="*/ 6572 w 126230"/>
              <a:gd name="connsiteY4" fmla="*/ 598 h 151608"/>
              <a:gd name="connsiteX5" fmla="*/ 120872 w 126230"/>
              <a:gd name="connsiteY5" fmla="*/ 66606 h 151608"/>
              <a:gd name="connsiteX6" fmla="*/ 120872 w 126230"/>
              <a:gd name="connsiteY6" fmla="*/ 85085 h 15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6230" h="151608">
                <a:moveTo>
                  <a:pt x="120872" y="84989"/>
                </a:moveTo>
                <a:lnTo>
                  <a:pt x="6572" y="150998"/>
                </a:lnTo>
                <a:cubicBezTo>
                  <a:pt x="3620" y="152712"/>
                  <a:pt x="0" y="150617"/>
                  <a:pt x="0" y="147188"/>
                </a:cubicBezTo>
                <a:lnTo>
                  <a:pt x="0" y="4408"/>
                </a:lnTo>
                <a:cubicBezTo>
                  <a:pt x="0" y="1074"/>
                  <a:pt x="3620" y="-1117"/>
                  <a:pt x="6572" y="598"/>
                </a:cubicBezTo>
                <a:lnTo>
                  <a:pt x="120872" y="66606"/>
                </a:lnTo>
                <a:cubicBezTo>
                  <a:pt x="128016" y="70702"/>
                  <a:pt x="128016" y="80989"/>
                  <a:pt x="120872" y="8508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700BEBA-7A51-A157-4A32-CD23B8EC4CD9}"/>
              </a:ext>
            </a:extLst>
          </p:cNvPr>
          <p:cNvSpPr/>
          <p:nvPr/>
        </p:nvSpPr>
        <p:spPr>
          <a:xfrm>
            <a:off x="2187512" y="3914700"/>
            <a:ext cx="2488691" cy="887349"/>
          </a:xfrm>
          <a:custGeom>
            <a:avLst/>
            <a:gdLst>
              <a:gd name="connsiteX0" fmla="*/ 2488692 w 2488691"/>
              <a:gd name="connsiteY0" fmla="*/ 0 h 887349"/>
              <a:gd name="connsiteX1" fmla="*/ 2226564 w 2488691"/>
              <a:gd name="connsiteY1" fmla="*/ 0 h 887349"/>
              <a:gd name="connsiteX2" fmla="*/ 1113282 w 2488691"/>
              <a:gd name="connsiteY2" fmla="*/ 887349 h 887349"/>
              <a:gd name="connsiteX3" fmla="*/ 0 w 2488691"/>
              <a:gd name="connsiteY3" fmla="*/ 0 h 887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88691" h="887349">
                <a:moveTo>
                  <a:pt x="2488692" y="0"/>
                </a:moveTo>
                <a:lnTo>
                  <a:pt x="2226564" y="0"/>
                </a:lnTo>
                <a:cubicBezTo>
                  <a:pt x="2110931" y="508064"/>
                  <a:pt x="1656398" y="887349"/>
                  <a:pt x="1113282" y="887349"/>
                </a:cubicBezTo>
                <a:cubicBezTo>
                  <a:pt x="570167" y="887349"/>
                  <a:pt x="115634" y="508159"/>
                  <a:pt x="0" y="0"/>
                </a:cubicBezTo>
              </a:path>
            </a:pathLst>
          </a:custGeom>
          <a:noFill/>
          <a:ln w="29909" cap="rnd">
            <a:solidFill>
              <a:schemeClr val="bg1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7E913E9-DE22-C5C7-4A7F-A518C1B31514}"/>
              </a:ext>
            </a:extLst>
          </p:cNvPr>
          <p:cNvSpPr/>
          <p:nvPr/>
        </p:nvSpPr>
        <p:spPr>
          <a:xfrm>
            <a:off x="2096739" y="3708769"/>
            <a:ext cx="152209" cy="152209"/>
          </a:xfrm>
          <a:custGeom>
            <a:avLst/>
            <a:gdLst>
              <a:gd name="connsiteX0" fmla="*/ 152210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10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10" y="76105"/>
                </a:moveTo>
                <a:cubicBezTo>
                  <a:pt x="152210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3" y="0"/>
                  <a:pt x="76105" y="0"/>
                </a:cubicBezTo>
                <a:cubicBezTo>
                  <a:pt x="118136" y="0"/>
                  <a:pt x="152210" y="34073"/>
                  <a:pt x="152210" y="7610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EAC8520-12EE-69AB-9D37-D452629270A3}"/>
              </a:ext>
            </a:extLst>
          </p:cNvPr>
          <p:cNvSpPr/>
          <p:nvPr/>
        </p:nvSpPr>
        <p:spPr>
          <a:xfrm>
            <a:off x="3866006" y="4163491"/>
            <a:ext cx="460822" cy="460822"/>
          </a:xfrm>
          <a:custGeom>
            <a:avLst/>
            <a:gdLst>
              <a:gd name="connsiteX0" fmla="*/ 650177 w 650176"/>
              <a:gd name="connsiteY0" fmla="*/ 325088 h 650176"/>
              <a:gd name="connsiteX1" fmla="*/ 325088 w 650176"/>
              <a:gd name="connsiteY1" fmla="*/ 650177 h 650176"/>
              <a:gd name="connsiteX2" fmla="*/ 0 w 650176"/>
              <a:gd name="connsiteY2" fmla="*/ 325088 h 650176"/>
              <a:gd name="connsiteX3" fmla="*/ 325088 w 650176"/>
              <a:gd name="connsiteY3" fmla="*/ 0 h 650176"/>
              <a:gd name="connsiteX4" fmla="*/ 650177 w 650176"/>
              <a:gd name="connsiteY4" fmla="*/ 325088 h 65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0176" h="650176">
                <a:moveTo>
                  <a:pt x="650177" y="325088"/>
                </a:moveTo>
                <a:cubicBezTo>
                  <a:pt x="650177" y="504629"/>
                  <a:pt x="504630" y="650177"/>
                  <a:pt x="325088" y="650177"/>
                </a:cubicBezTo>
                <a:cubicBezTo>
                  <a:pt x="145547" y="650177"/>
                  <a:pt x="0" y="504630"/>
                  <a:pt x="0" y="325088"/>
                </a:cubicBezTo>
                <a:cubicBezTo>
                  <a:pt x="0" y="145547"/>
                  <a:pt x="145547" y="0"/>
                  <a:pt x="325088" y="0"/>
                </a:cubicBezTo>
                <a:cubicBezTo>
                  <a:pt x="504630" y="0"/>
                  <a:pt x="650177" y="145547"/>
                  <a:pt x="650177" y="325088"/>
                </a:cubicBezTo>
                <a:close/>
              </a:path>
            </a:pathLst>
          </a:custGeom>
          <a:solidFill>
            <a:srgbClr val="C1222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01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2662018-5A06-4555-F9F6-6422168F0ADA}"/>
              </a:ext>
            </a:extLst>
          </p:cNvPr>
          <p:cNvSpPr/>
          <p:nvPr/>
        </p:nvSpPr>
        <p:spPr>
          <a:xfrm>
            <a:off x="4887659" y="3525508"/>
            <a:ext cx="2418397" cy="1276540"/>
          </a:xfrm>
          <a:custGeom>
            <a:avLst/>
            <a:gdLst>
              <a:gd name="connsiteX0" fmla="*/ 1209199 w 2418397"/>
              <a:gd name="connsiteY0" fmla="*/ 1276541 h 1276540"/>
              <a:gd name="connsiteX1" fmla="*/ 0 w 2418397"/>
              <a:gd name="connsiteY1" fmla="*/ 67342 h 1276540"/>
              <a:gd name="connsiteX2" fmla="*/ 67342 w 2418397"/>
              <a:gd name="connsiteY2" fmla="*/ 0 h 1276540"/>
              <a:gd name="connsiteX3" fmla="*/ 134684 w 2418397"/>
              <a:gd name="connsiteY3" fmla="*/ 67342 h 1276540"/>
              <a:gd name="connsiteX4" fmla="*/ 1209199 w 2418397"/>
              <a:gd name="connsiteY4" fmla="*/ 1141857 h 1276540"/>
              <a:gd name="connsiteX5" fmla="*/ 2283714 w 2418397"/>
              <a:gd name="connsiteY5" fmla="*/ 67342 h 1276540"/>
              <a:gd name="connsiteX6" fmla="*/ 2351056 w 2418397"/>
              <a:gd name="connsiteY6" fmla="*/ 0 h 1276540"/>
              <a:gd name="connsiteX7" fmla="*/ 2418398 w 2418397"/>
              <a:gd name="connsiteY7" fmla="*/ 67342 h 1276540"/>
              <a:gd name="connsiteX8" fmla="*/ 1209199 w 2418397"/>
              <a:gd name="connsiteY8" fmla="*/ 1276541 h 1276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8397" h="1276540">
                <a:moveTo>
                  <a:pt x="1209199" y="1276541"/>
                </a:moveTo>
                <a:cubicBezTo>
                  <a:pt x="542449" y="1276541"/>
                  <a:pt x="0" y="734092"/>
                  <a:pt x="0" y="67342"/>
                </a:cubicBezTo>
                <a:cubicBezTo>
                  <a:pt x="0" y="30099"/>
                  <a:pt x="30194" y="0"/>
                  <a:pt x="67342" y="0"/>
                </a:cubicBezTo>
                <a:cubicBezTo>
                  <a:pt x="104489" y="0"/>
                  <a:pt x="134684" y="30194"/>
                  <a:pt x="134684" y="67342"/>
                </a:cubicBezTo>
                <a:cubicBezTo>
                  <a:pt x="134684" y="659797"/>
                  <a:pt x="616648" y="1141857"/>
                  <a:pt x="1209199" y="1141857"/>
                </a:cubicBezTo>
                <a:cubicBezTo>
                  <a:pt x="1801749" y="1141857"/>
                  <a:pt x="2283714" y="659892"/>
                  <a:pt x="2283714" y="67342"/>
                </a:cubicBezTo>
                <a:cubicBezTo>
                  <a:pt x="2283714" y="30099"/>
                  <a:pt x="2313908" y="0"/>
                  <a:pt x="2351056" y="0"/>
                </a:cubicBezTo>
                <a:cubicBezTo>
                  <a:pt x="2388203" y="0"/>
                  <a:pt x="2418398" y="30194"/>
                  <a:pt x="2418398" y="67342"/>
                </a:cubicBezTo>
                <a:cubicBezTo>
                  <a:pt x="2418398" y="734092"/>
                  <a:pt x="1875949" y="1276541"/>
                  <a:pt x="1209199" y="12765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286E657-EB3D-0F1C-ECEA-34A53DE20BA7}"/>
              </a:ext>
            </a:extLst>
          </p:cNvPr>
          <p:cNvSpPr/>
          <p:nvPr/>
        </p:nvSpPr>
        <p:spPr>
          <a:xfrm>
            <a:off x="7455123" y="3172092"/>
            <a:ext cx="126230" cy="151608"/>
          </a:xfrm>
          <a:custGeom>
            <a:avLst/>
            <a:gdLst>
              <a:gd name="connsiteX0" fmla="*/ 120872 w 126230"/>
              <a:gd name="connsiteY0" fmla="*/ 66619 h 151608"/>
              <a:gd name="connsiteX1" fmla="*/ 6572 w 126230"/>
              <a:gd name="connsiteY1" fmla="*/ 610 h 151608"/>
              <a:gd name="connsiteX2" fmla="*/ 0 w 126230"/>
              <a:gd name="connsiteY2" fmla="*/ 4421 h 151608"/>
              <a:gd name="connsiteX3" fmla="*/ 0 w 126230"/>
              <a:gd name="connsiteY3" fmla="*/ 147200 h 151608"/>
              <a:gd name="connsiteX4" fmla="*/ 6572 w 126230"/>
              <a:gd name="connsiteY4" fmla="*/ 151010 h 151608"/>
              <a:gd name="connsiteX5" fmla="*/ 120872 w 126230"/>
              <a:gd name="connsiteY5" fmla="*/ 85002 h 151608"/>
              <a:gd name="connsiteX6" fmla="*/ 120872 w 126230"/>
              <a:gd name="connsiteY6" fmla="*/ 66523 h 15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6230" h="151608">
                <a:moveTo>
                  <a:pt x="120872" y="66619"/>
                </a:moveTo>
                <a:lnTo>
                  <a:pt x="6572" y="610"/>
                </a:lnTo>
                <a:cubicBezTo>
                  <a:pt x="3620" y="-1104"/>
                  <a:pt x="0" y="992"/>
                  <a:pt x="0" y="4421"/>
                </a:cubicBezTo>
                <a:lnTo>
                  <a:pt x="0" y="147200"/>
                </a:lnTo>
                <a:cubicBezTo>
                  <a:pt x="0" y="150534"/>
                  <a:pt x="3620" y="152725"/>
                  <a:pt x="6572" y="151010"/>
                </a:cubicBezTo>
                <a:lnTo>
                  <a:pt x="120872" y="85002"/>
                </a:lnTo>
                <a:cubicBezTo>
                  <a:pt x="128016" y="80906"/>
                  <a:pt x="128016" y="70619"/>
                  <a:pt x="120872" y="66523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D7EEFDB2-C30F-2ABC-B9DD-0574A8DB67F4}"/>
              </a:ext>
            </a:extLst>
          </p:cNvPr>
          <p:cNvSpPr/>
          <p:nvPr/>
        </p:nvSpPr>
        <p:spPr>
          <a:xfrm>
            <a:off x="4955096" y="2360601"/>
            <a:ext cx="2488691" cy="887349"/>
          </a:xfrm>
          <a:custGeom>
            <a:avLst/>
            <a:gdLst>
              <a:gd name="connsiteX0" fmla="*/ 0 w 2488691"/>
              <a:gd name="connsiteY0" fmla="*/ 887349 h 887349"/>
              <a:gd name="connsiteX1" fmla="*/ 1113282 w 2488691"/>
              <a:gd name="connsiteY1" fmla="*/ 0 h 887349"/>
              <a:gd name="connsiteX2" fmla="*/ 2226564 w 2488691"/>
              <a:gd name="connsiteY2" fmla="*/ 887349 h 887349"/>
              <a:gd name="connsiteX3" fmla="*/ 2488692 w 2488691"/>
              <a:gd name="connsiteY3" fmla="*/ 887349 h 887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88691" h="887349">
                <a:moveTo>
                  <a:pt x="0" y="887349"/>
                </a:moveTo>
                <a:cubicBezTo>
                  <a:pt x="115633" y="379286"/>
                  <a:pt x="570166" y="0"/>
                  <a:pt x="1113282" y="0"/>
                </a:cubicBezTo>
                <a:cubicBezTo>
                  <a:pt x="1656397" y="0"/>
                  <a:pt x="2110931" y="379190"/>
                  <a:pt x="2226564" y="887349"/>
                </a:cubicBezTo>
                <a:lnTo>
                  <a:pt x="2488692" y="887349"/>
                </a:lnTo>
              </a:path>
            </a:pathLst>
          </a:custGeom>
          <a:noFill/>
          <a:ln w="29909" cap="rnd">
            <a:solidFill>
              <a:schemeClr val="bg1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5F54E44B-AF66-39F8-9368-7D8F5DE143EE}"/>
              </a:ext>
            </a:extLst>
          </p:cNvPr>
          <p:cNvSpPr/>
          <p:nvPr/>
        </p:nvSpPr>
        <p:spPr>
          <a:xfrm>
            <a:off x="6633685" y="2538336"/>
            <a:ext cx="460822" cy="460822"/>
          </a:xfrm>
          <a:custGeom>
            <a:avLst/>
            <a:gdLst>
              <a:gd name="connsiteX0" fmla="*/ 650177 w 650176"/>
              <a:gd name="connsiteY0" fmla="*/ 325088 h 650176"/>
              <a:gd name="connsiteX1" fmla="*/ 325088 w 650176"/>
              <a:gd name="connsiteY1" fmla="*/ 650176 h 650176"/>
              <a:gd name="connsiteX2" fmla="*/ 0 w 650176"/>
              <a:gd name="connsiteY2" fmla="*/ 325088 h 650176"/>
              <a:gd name="connsiteX3" fmla="*/ 325088 w 650176"/>
              <a:gd name="connsiteY3" fmla="*/ 0 h 650176"/>
              <a:gd name="connsiteX4" fmla="*/ 650177 w 650176"/>
              <a:gd name="connsiteY4" fmla="*/ 325088 h 65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0176" h="650176">
                <a:moveTo>
                  <a:pt x="650177" y="325088"/>
                </a:moveTo>
                <a:cubicBezTo>
                  <a:pt x="650177" y="504630"/>
                  <a:pt x="504630" y="650176"/>
                  <a:pt x="325088" y="650176"/>
                </a:cubicBezTo>
                <a:cubicBezTo>
                  <a:pt x="145547" y="650176"/>
                  <a:pt x="0" y="504630"/>
                  <a:pt x="0" y="325088"/>
                </a:cubicBezTo>
                <a:cubicBezTo>
                  <a:pt x="0" y="145547"/>
                  <a:pt x="145547" y="0"/>
                  <a:pt x="325088" y="0"/>
                </a:cubicBezTo>
                <a:cubicBezTo>
                  <a:pt x="504630" y="0"/>
                  <a:pt x="650177" y="145547"/>
                  <a:pt x="650177" y="325088"/>
                </a:cubicBezTo>
                <a:close/>
              </a:path>
            </a:pathLst>
          </a:custGeom>
          <a:solidFill>
            <a:srgbClr val="C1222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02</a:t>
            </a: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7790ED9D-1A22-BC8D-3064-7B9FE09E3BBC}"/>
              </a:ext>
            </a:extLst>
          </p:cNvPr>
          <p:cNvSpPr/>
          <p:nvPr/>
        </p:nvSpPr>
        <p:spPr>
          <a:xfrm>
            <a:off x="7676865" y="2360601"/>
            <a:ext cx="2418397" cy="1276540"/>
          </a:xfrm>
          <a:custGeom>
            <a:avLst/>
            <a:gdLst>
              <a:gd name="connsiteX0" fmla="*/ 1209198 w 2418397"/>
              <a:gd name="connsiteY0" fmla="*/ 0 h 1276540"/>
              <a:gd name="connsiteX1" fmla="*/ 0 w 2418397"/>
              <a:gd name="connsiteY1" fmla="*/ 1209199 h 1276540"/>
              <a:gd name="connsiteX2" fmla="*/ 67342 w 2418397"/>
              <a:gd name="connsiteY2" fmla="*/ 1276541 h 1276540"/>
              <a:gd name="connsiteX3" fmla="*/ 134683 w 2418397"/>
              <a:gd name="connsiteY3" fmla="*/ 1209199 h 1276540"/>
              <a:gd name="connsiteX4" fmla="*/ 1209198 w 2418397"/>
              <a:gd name="connsiteY4" fmla="*/ 134684 h 1276540"/>
              <a:gd name="connsiteX5" fmla="*/ 2283714 w 2418397"/>
              <a:gd name="connsiteY5" fmla="*/ 1209199 h 1276540"/>
              <a:gd name="connsiteX6" fmla="*/ 2351056 w 2418397"/>
              <a:gd name="connsiteY6" fmla="*/ 1276541 h 1276540"/>
              <a:gd name="connsiteX7" fmla="*/ 2418397 w 2418397"/>
              <a:gd name="connsiteY7" fmla="*/ 1209199 h 1276540"/>
              <a:gd name="connsiteX8" fmla="*/ 1209198 w 2418397"/>
              <a:gd name="connsiteY8" fmla="*/ 0 h 1276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8397" h="1276540">
                <a:moveTo>
                  <a:pt x="1209198" y="0"/>
                </a:moveTo>
                <a:cubicBezTo>
                  <a:pt x="542448" y="0"/>
                  <a:pt x="0" y="542449"/>
                  <a:pt x="0" y="1209199"/>
                </a:cubicBezTo>
                <a:cubicBezTo>
                  <a:pt x="0" y="1246441"/>
                  <a:pt x="30194" y="1276541"/>
                  <a:pt x="67342" y="1276541"/>
                </a:cubicBezTo>
                <a:cubicBezTo>
                  <a:pt x="104489" y="1276541"/>
                  <a:pt x="134683" y="1246346"/>
                  <a:pt x="134683" y="1209199"/>
                </a:cubicBezTo>
                <a:cubicBezTo>
                  <a:pt x="134683" y="616744"/>
                  <a:pt x="616648" y="134684"/>
                  <a:pt x="1209198" y="134684"/>
                </a:cubicBezTo>
                <a:cubicBezTo>
                  <a:pt x="1801749" y="134684"/>
                  <a:pt x="2283714" y="616649"/>
                  <a:pt x="2283714" y="1209199"/>
                </a:cubicBezTo>
                <a:cubicBezTo>
                  <a:pt x="2283714" y="1246441"/>
                  <a:pt x="2313908" y="1276541"/>
                  <a:pt x="2351056" y="1276541"/>
                </a:cubicBezTo>
                <a:cubicBezTo>
                  <a:pt x="2388203" y="1276541"/>
                  <a:pt x="2418397" y="1246346"/>
                  <a:pt x="2418397" y="1209199"/>
                </a:cubicBezTo>
                <a:cubicBezTo>
                  <a:pt x="2418397" y="542449"/>
                  <a:pt x="1875949" y="0"/>
                  <a:pt x="1209198" y="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01022287-A83C-94DE-4C13-843C7FD8D6DC}"/>
              </a:ext>
            </a:extLst>
          </p:cNvPr>
          <p:cNvSpPr/>
          <p:nvPr/>
        </p:nvSpPr>
        <p:spPr>
          <a:xfrm>
            <a:off x="7744302" y="3914700"/>
            <a:ext cx="2226564" cy="887349"/>
          </a:xfrm>
          <a:custGeom>
            <a:avLst/>
            <a:gdLst>
              <a:gd name="connsiteX0" fmla="*/ 2226565 w 2226564"/>
              <a:gd name="connsiteY0" fmla="*/ 0 h 887349"/>
              <a:gd name="connsiteX1" fmla="*/ 1113282 w 2226564"/>
              <a:gd name="connsiteY1" fmla="*/ 887349 h 887349"/>
              <a:gd name="connsiteX2" fmla="*/ 0 w 2226564"/>
              <a:gd name="connsiteY2" fmla="*/ 0 h 887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26564" h="887349">
                <a:moveTo>
                  <a:pt x="2226565" y="0"/>
                </a:moveTo>
                <a:cubicBezTo>
                  <a:pt x="2110931" y="508064"/>
                  <a:pt x="1656397" y="887349"/>
                  <a:pt x="1113282" y="887349"/>
                </a:cubicBezTo>
                <a:cubicBezTo>
                  <a:pt x="570167" y="887349"/>
                  <a:pt x="115634" y="508159"/>
                  <a:pt x="0" y="0"/>
                </a:cubicBezTo>
              </a:path>
            </a:pathLst>
          </a:custGeom>
          <a:noFill/>
          <a:ln w="29909" cap="rnd">
            <a:solidFill>
              <a:schemeClr val="bg1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71A2FE7C-467C-174A-34BE-0BF5473CBC6D}"/>
              </a:ext>
            </a:extLst>
          </p:cNvPr>
          <p:cNvSpPr/>
          <p:nvPr/>
        </p:nvSpPr>
        <p:spPr>
          <a:xfrm>
            <a:off x="7653529" y="3708769"/>
            <a:ext cx="152209" cy="152209"/>
          </a:xfrm>
          <a:custGeom>
            <a:avLst/>
            <a:gdLst>
              <a:gd name="connsiteX0" fmla="*/ 152209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09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09" y="76105"/>
                </a:moveTo>
                <a:cubicBezTo>
                  <a:pt x="152209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4" y="0"/>
                  <a:pt x="76105" y="0"/>
                </a:cubicBezTo>
                <a:cubicBezTo>
                  <a:pt x="118136" y="0"/>
                  <a:pt x="152209" y="34073"/>
                  <a:pt x="152209" y="7610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D15F656C-5046-F3A1-558D-E543ABFBA2B9}"/>
              </a:ext>
            </a:extLst>
          </p:cNvPr>
          <p:cNvSpPr/>
          <p:nvPr/>
        </p:nvSpPr>
        <p:spPr>
          <a:xfrm>
            <a:off x="9422796" y="4163491"/>
            <a:ext cx="460822" cy="460822"/>
          </a:xfrm>
          <a:custGeom>
            <a:avLst/>
            <a:gdLst>
              <a:gd name="connsiteX0" fmla="*/ 650176 w 650176"/>
              <a:gd name="connsiteY0" fmla="*/ 325088 h 650176"/>
              <a:gd name="connsiteX1" fmla="*/ 325088 w 650176"/>
              <a:gd name="connsiteY1" fmla="*/ 650177 h 650176"/>
              <a:gd name="connsiteX2" fmla="*/ -1 w 650176"/>
              <a:gd name="connsiteY2" fmla="*/ 325088 h 650176"/>
              <a:gd name="connsiteX3" fmla="*/ 325088 w 650176"/>
              <a:gd name="connsiteY3" fmla="*/ 0 h 650176"/>
              <a:gd name="connsiteX4" fmla="*/ 650176 w 650176"/>
              <a:gd name="connsiteY4" fmla="*/ 325088 h 65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0176" h="650176">
                <a:moveTo>
                  <a:pt x="650176" y="325088"/>
                </a:moveTo>
                <a:cubicBezTo>
                  <a:pt x="650176" y="504629"/>
                  <a:pt x="504629" y="650177"/>
                  <a:pt x="325088" y="650177"/>
                </a:cubicBezTo>
                <a:cubicBezTo>
                  <a:pt x="145546" y="650177"/>
                  <a:pt x="-1" y="504630"/>
                  <a:pt x="-1" y="325088"/>
                </a:cubicBezTo>
                <a:cubicBezTo>
                  <a:pt x="-1" y="145547"/>
                  <a:pt x="145546" y="0"/>
                  <a:pt x="325088" y="0"/>
                </a:cubicBezTo>
                <a:cubicBezTo>
                  <a:pt x="504629" y="0"/>
                  <a:pt x="650176" y="145547"/>
                  <a:pt x="650176" y="325088"/>
                </a:cubicBezTo>
                <a:close/>
              </a:path>
            </a:pathLst>
          </a:custGeom>
          <a:solidFill>
            <a:srgbClr val="C1222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03</a:t>
            </a: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A9B58998-D153-6FE5-0A34-9E0AE2941D61}"/>
              </a:ext>
            </a:extLst>
          </p:cNvPr>
          <p:cNvSpPr/>
          <p:nvPr/>
        </p:nvSpPr>
        <p:spPr>
          <a:xfrm>
            <a:off x="9934576" y="3708769"/>
            <a:ext cx="152209" cy="152209"/>
          </a:xfrm>
          <a:custGeom>
            <a:avLst/>
            <a:gdLst>
              <a:gd name="connsiteX0" fmla="*/ 152209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09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09" y="76105"/>
                </a:moveTo>
                <a:cubicBezTo>
                  <a:pt x="152209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3" y="0"/>
                  <a:pt x="76105" y="0"/>
                </a:cubicBezTo>
                <a:cubicBezTo>
                  <a:pt x="118136" y="0"/>
                  <a:pt x="152209" y="34073"/>
                  <a:pt x="152209" y="76105"/>
                </a:cubicBezTo>
                <a:close/>
              </a:path>
            </a:pathLst>
          </a:custGeom>
          <a:solidFill>
            <a:schemeClr val="bg1"/>
          </a:solidFill>
          <a:ln w="29909" cap="rnd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3" name="Graphic 82">
            <a:extLst>
              <a:ext uri="{FF2B5EF4-FFF2-40B4-BE49-F238E27FC236}">
                <a16:creationId xmlns:a16="http://schemas.microsoft.com/office/drawing/2014/main" id="{4CA23CD9-0329-AB98-16EC-9E76350FA4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08048" y="2883150"/>
            <a:ext cx="598954" cy="441766"/>
          </a:xfrm>
          <a:prstGeom prst="rect">
            <a:avLst/>
          </a:prstGeom>
        </p:spPr>
      </p:pic>
      <p:pic>
        <p:nvPicPr>
          <p:cNvPr id="96" name="Graphic 95">
            <a:extLst>
              <a:ext uri="{FF2B5EF4-FFF2-40B4-BE49-F238E27FC236}">
                <a16:creationId xmlns:a16="http://schemas.microsoft.com/office/drawing/2014/main" id="{980E11ED-70A8-CA08-620D-55FB6FFDD1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41246" y="2827596"/>
            <a:ext cx="554318" cy="552875"/>
          </a:xfrm>
          <a:prstGeom prst="rect">
            <a:avLst/>
          </a:prstGeom>
        </p:spPr>
      </p:pic>
      <p:sp>
        <p:nvSpPr>
          <p:cNvPr id="97" name="Freeform: Shape 96">
            <a:extLst>
              <a:ext uri="{FF2B5EF4-FFF2-40B4-BE49-F238E27FC236}">
                <a16:creationId xmlns:a16="http://schemas.microsoft.com/office/drawing/2014/main" id="{97C29021-97DC-A039-4C9C-8DBD0B0C5551}"/>
              </a:ext>
            </a:extLst>
          </p:cNvPr>
          <p:cNvSpPr/>
          <p:nvPr/>
        </p:nvSpPr>
        <p:spPr>
          <a:xfrm>
            <a:off x="4866361" y="3316889"/>
            <a:ext cx="152209" cy="152209"/>
          </a:xfrm>
          <a:custGeom>
            <a:avLst/>
            <a:gdLst>
              <a:gd name="connsiteX0" fmla="*/ 152209 w 152209"/>
              <a:gd name="connsiteY0" fmla="*/ 76105 h 152209"/>
              <a:gd name="connsiteX1" fmla="*/ 76105 w 152209"/>
              <a:gd name="connsiteY1" fmla="*/ 152210 h 152209"/>
              <a:gd name="connsiteX2" fmla="*/ 0 w 152209"/>
              <a:gd name="connsiteY2" fmla="*/ 76105 h 152209"/>
              <a:gd name="connsiteX3" fmla="*/ 76105 w 152209"/>
              <a:gd name="connsiteY3" fmla="*/ 0 h 152209"/>
              <a:gd name="connsiteX4" fmla="*/ 152209 w 152209"/>
              <a:gd name="connsiteY4" fmla="*/ 76105 h 152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09" h="152209">
                <a:moveTo>
                  <a:pt x="152209" y="76105"/>
                </a:moveTo>
                <a:cubicBezTo>
                  <a:pt x="152209" y="118136"/>
                  <a:pt x="118136" y="152210"/>
                  <a:pt x="76105" y="152210"/>
                </a:cubicBezTo>
                <a:cubicBezTo>
                  <a:pt x="34073" y="152210"/>
                  <a:pt x="0" y="118136"/>
                  <a:pt x="0" y="76105"/>
                </a:cubicBezTo>
                <a:cubicBezTo>
                  <a:pt x="0" y="34073"/>
                  <a:pt x="34074" y="0"/>
                  <a:pt x="76105" y="0"/>
                </a:cubicBezTo>
                <a:cubicBezTo>
                  <a:pt x="118136" y="0"/>
                  <a:pt x="152209" y="34073"/>
                  <a:pt x="152209" y="76105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91B077-AA71-9401-2B38-18AECFA53DB5}"/>
              </a:ext>
            </a:extLst>
          </p:cNvPr>
          <p:cNvSpPr txBox="1"/>
          <p:nvPr/>
        </p:nvSpPr>
        <p:spPr>
          <a:xfrm>
            <a:off x="590956" y="5608288"/>
            <a:ext cx="36161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Open Sans" pitchFamily="2" charset="0"/>
                <a:cs typeface="Open Sans" pitchFamily="2" charset="0"/>
              </a:rPr>
              <a:t>Our team supports your institution throughout the rollout</a:t>
            </a: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1457F7-8F35-09A4-755C-54EAAEAE23B1}"/>
              </a:ext>
            </a:extLst>
          </p:cNvPr>
          <p:cNvSpPr txBox="1"/>
          <p:nvPr/>
        </p:nvSpPr>
        <p:spPr>
          <a:xfrm>
            <a:off x="2246135" y="3453381"/>
            <a:ext cx="21344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Partner Marketing Within the University: </a:t>
            </a: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Your university runs the campaign; we support with collateral</a:t>
            </a:r>
            <a:b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</a:b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to excite faculty</a:t>
            </a:r>
            <a:b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</a:b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and</a:t>
            </a:r>
            <a:r>
              <a:rPr lang="en-GB" sz="1200">
                <a:solidFill>
                  <a:prstClr val="white"/>
                </a:solidFill>
                <a:latin typeface="Barlow" pitchFamily="2" charset="77"/>
                <a:ea typeface="Open Sans" pitchFamily="2" charset="0"/>
                <a:cs typeface="Open Sans" pitchFamily="2" charset="0"/>
              </a:rPr>
              <a:t> </a:t>
            </a: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students</a:t>
            </a:r>
            <a:endParaRPr kumimoji="0" lang="en-GB" sz="120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1BA5E5-133C-FC1C-4CB0-D7A3FCE7867C}"/>
              </a:ext>
            </a:extLst>
          </p:cNvPr>
          <p:cNvSpPr txBox="1"/>
          <p:nvPr/>
        </p:nvSpPr>
        <p:spPr>
          <a:xfrm>
            <a:off x="5040135" y="3453381"/>
            <a:ext cx="2134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Nominate &amp; Train Faculty (FDP): </a:t>
            </a: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Selected faculty complete FDP and get ready to deliver Ignite</a:t>
            </a:r>
            <a:endParaRPr kumimoji="0" lang="en-GB" sz="120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03B6D9-15C8-34AE-1235-EBFC643B8C53}"/>
              </a:ext>
            </a:extLst>
          </p:cNvPr>
          <p:cNvSpPr txBox="1"/>
          <p:nvPr/>
        </p:nvSpPr>
        <p:spPr>
          <a:xfrm>
            <a:off x="7821435" y="3453381"/>
            <a:ext cx="213446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Faculty Launches Ignite Cohorts: </a:t>
            </a: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Institutes and faculty recruit students</a:t>
            </a:r>
            <a:b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</a:b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and run the program</a:t>
            </a:r>
            <a:b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</a:b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on</a:t>
            </a:r>
            <a:r>
              <a:rPr lang="en-GB" sz="1200">
                <a:solidFill>
                  <a:prstClr val="white"/>
                </a:solidFill>
                <a:latin typeface="Barlow" pitchFamily="2" charset="77"/>
                <a:ea typeface="Open Sans" pitchFamily="2" charset="0"/>
                <a:cs typeface="Open Sans" pitchFamily="2" charset="0"/>
              </a:rPr>
              <a:t> </a:t>
            </a:r>
            <a:r>
              <a:rPr kumimoji="0" lang="en-GB" sz="120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itchFamily="2" charset="77"/>
                <a:ea typeface="Open Sans" pitchFamily="2" charset="0"/>
                <a:cs typeface="Open Sans" pitchFamily="2" charset="0"/>
              </a:rPr>
              <a:t>campus</a:t>
            </a:r>
            <a:endParaRPr kumimoji="0" lang="en-GB" sz="120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 "/>
              <a:ea typeface="Open Sans" pitchFamily="2" charset="0"/>
              <a:cs typeface="Open Sans" pitchFamily="2" charset="0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EA0FA8E8-B70F-6DD8-E0F5-45ACE9940C2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074894" y="2838727"/>
            <a:ext cx="558610" cy="53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989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sitting around a table looking at a picture&#10;&#10;Description automatically generated">
            <a:extLst>
              <a:ext uri="{FF2B5EF4-FFF2-40B4-BE49-F238E27FC236}">
                <a16:creationId xmlns:a16="http://schemas.microsoft.com/office/drawing/2014/main" id="{2F2889A0-CBAE-8873-25B1-3BB638183ED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42"/>
          <a:stretch/>
        </p:blipFill>
        <p:spPr>
          <a:xfrm flipH="1">
            <a:off x="0" y="0"/>
            <a:ext cx="12180888" cy="6858000"/>
          </a:xfrm>
          <a:prstGeom prst="rect">
            <a:avLst/>
          </a:prstGeom>
        </p:spPr>
      </p:pic>
      <p:sp>
        <p:nvSpPr>
          <p:cNvPr id="5" name="Graphic 28">
            <a:extLst>
              <a:ext uri="{FF2B5EF4-FFF2-40B4-BE49-F238E27FC236}">
                <a16:creationId xmlns:a16="http://schemas.microsoft.com/office/drawing/2014/main" id="{30FEA650-60B6-4D3B-381B-3EEBBF86E40D}"/>
              </a:ext>
            </a:extLst>
          </p:cNvPr>
          <p:cNvSpPr/>
          <p:nvPr/>
        </p:nvSpPr>
        <p:spPr>
          <a:xfrm>
            <a:off x="-8324259" y="-7543019"/>
            <a:ext cx="28840516" cy="22556876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9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414041"/>
              </a:solidFill>
              <a:effectLst/>
              <a:uLnTx/>
              <a:uFillTx/>
              <a:latin typeface="Barlow-Regular" panose="02040502050405020303"/>
              <a:ea typeface="+mn-ea"/>
              <a:cs typeface="+mn-cs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6D7D09B0-3383-BB41-E4F8-37FD6616071B}"/>
              </a:ext>
            </a:extLst>
          </p:cNvPr>
          <p:cNvSpPr txBox="1">
            <a:spLocks/>
          </p:cNvSpPr>
          <p:nvPr/>
        </p:nvSpPr>
        <p:spPr>
          <a:xfrm>
            <a:off x="1803784" y="801880"/>
            <a:ext cx="8584432" cy="2800767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  <a:t>JOIN THE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  <a:t>IGNITE</a:t>
            </a:r>
            <a:br>
              <a:rPr kumimoji="0" lang="en-US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</a:b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  <a:t>MOVEMENT TODAY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</a:b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  <a:t>and forge the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  <a:t>LEADERS</a:t>
            </a: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  <a:t> </a:t>
            </a:r>
            <a:b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</a:b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  <a:t>of tomorrow</a:t>
            </a: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673E74B0-3F4F-2F01-1A47-8032C0535C5A}"/>
              </a:ext>
            </a:extLst>
          </p:cNvPr>
          <p:cNvSpPr txBox="1">
            <a:spLocks/>
          </p:cNvSpPr>
          <p:nvPr/>
        </p:nvSpPr>
        <p:spPr>
          <a:xfrm>
            <a:off x="3405799" y="5712677"/>
            <a:ext cx="5380399" cy="553998"/>
          </a:xfrm>
          <a:prstGeom prst="rect">
            <a:avLst/>
          </a:prstGeom>
        </p:spPr>
        <p:txBody>
          <a:bodyPr vert="horz" wrap="square" lIns="0" tIns="0" rIns="0" bIns="0" rtlCol="0" anchor="ctr" anchorCtr="0">
            <a:sp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j-ea"/>
                <a:cs typeface="+mj-cs"/>
              </a:rPr>
              <a:t>LET’S ENGAGE!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307CFD-D291-C82C-A3E2-3F184385CBCA}"/>
              </a:ext>
            </a:extLst>
          </p:cNvPr>
          <p:cNvSpPr txBox="1"/>
          <p:nvPr/>
        </p:nvSpPr>
        <p:spPr>
          <a:xfrm>
            <a:off x="-1120462" y="4219861"/>
            <a:ext cx="14424338" cy="8463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Igniting Potential 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I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 Blazing Trails </a:t>
            </a: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I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 Defining the Future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+mn-cs"/>
              </a:rPr>
              <a:t>Ignite strengthens a culture of innovation on campus.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6866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7FEF8A-790E-99AB-BABA-109B623F3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raphic 28">
            <a:extLst>
              <a:ext uri="{FF2B5EF4-FFF2-40B4-BE49-F238E27FC236}">
                <a16:creationId xmlns:a16="http://schemas.microsoft.com/office/drawing/2014/main" id="{DF055A9A-0599-BA9B-BC0A-87DBB88A85D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4131" y="-2328801"/>
            <a:ext cx="12880260" cy="10073968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2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43" name="Rectangle 2242">
            <a:extLst>
              <a:ext uri="{FF2B5EF4-FFF2-40B4-BE49-F238E27FC236}">
                <a16:creationId xmlns:a16="http://schemas.microsoft.com/office/drawing/2014/main" id="{3F8B05DA-78F6-9B0B-479C-F818B30FF86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1683814"/>
            <a:ext cx="12192000" cy="51741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A6EAB8-ABFA-7BDC-940C-A04A151BB6A0}"/>
              </a:ext>
            </a:extLst>
          </p:cNvPr>
          <p:cNvSpPr txBox="1"/>
          <p:nvPr/>
        </p:nvSpPr>
        <p:spPr>
          <a:xfrm>
            <a:off x="590956" y="488581"/>
            <a:ext cx="9799138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OUR INSTITUTE PARTNERS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GUJARAT &amp; WESTERN REGION</a:t>
            </a:r>
          </a:p>
        </p:txBody>
      </p:sp>
      <p:pic>
        <p:nvPicPr>
          <p:cNvPr id="9" name="Picture 136">
            <a:extLst>
              <a:ext uri="{FF2B5EF4-FFF2-40B4-BE49-F238E27FC236}">
                <a16:creationId xmlns:a16="http://schemas.microsoft.com/office/drawing/2014/main" id="{68B1CF36-BEB0-2390-AD31-A509996082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07777" y="2168044"/>
            <a:ext cx="776503" cy="776503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Picture 110">
            <a:extLst>
              <a:ext uri="{FF2B5EF4-FFF2-40B4-BE49-F238E27FC236}">
                <a16:creationId xmlns:a16="http://schemas.microsoft.com/office/drawing/2014/main" id="{84E0E787-2719-C3B2-7018-E9752BDE37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97083" y="5322937"/>
            <a:ext cx="654868" cy="67256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C4F42470-9A8C-EC49-B9FA-55A754393F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34424" y="2273590"/>
            <a:ext cx="1103237" cy="565409"/>
          </a:xfrm>
          <a:prstGeom prst="rect">
            <a:avLst/>
          </a:prstGeom>
          <a:ln w="12700">
            <a:miter lim="400000"/>
          </a:ln>
        </p:spPr>
      </p:pic>
      <p:pic>
        <p:nvPicPr>
          <p:cNvPr id="12" name="Picture 110">
            <a:extLst>
              <a:ext uri="{FF2B5EF4-FFF2-40B4-BE49-F238E27FC236}">
                <a16:creationId xmlns:a16="http://schemas.microsoft.com/office/drawing/2014/main" id="{D2AE4CC9-429C-6B99-B5F7-2E9A7CDDF3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20" b="21760"/>
          <a:stretch>
            <a:fillRect/>
          </a:stretch>
        </p:blipFill>
        <p:spPr>
          <a:xfrm>
            <a:off x="3861010" y="2220012"/>
            <a:ext cx="1154439" cy="687122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Picture 106">
            <a:extLst>
              <a:ext uri="{FF2B5EF4-FFF2-40B4-BE49-F238E27FC236}">
                <a16:creationId xmlns:a16="http://schemas.microsoft.com/office/drawing/2014/main" id="{19107388-704B-B141-940D-03CFBCADD9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94271" y="3150636"/>
            <a:ext cx="803514" cy="881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Picture 106">
            <a:extLst>
              <a:ext uri="{FF2B5EF4-FFF2-40B4-BE49-F238E27FC236}">
                <a16:creationId xmlns:a16="http://schemas.microsoft.com/office/drawing/2014/main" id="{EB751B31-1266-C739-8044-5B5E3A3B5F8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15006" y="5213541"/>
            <a:ext cx="916945" cy="916945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Picture 2">
            <a:extLst>
              <a:ext uri="{FF2B5EF4-FFF2-40B4-BE49-F238E27FC236}">
                <a16:creationId xmlns:a16="http://schemas.microsoft.com/office/drawing/2014/main" id="{F870F2F0-0D67-EDE9-DFE5-94DA31B0A4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60" t="-434" r="17972" b="434"/>
          <a:stretch>
            <a:fillRect/>
          </a:stretch>
        </p:blipFill>
        <p:spPr>
          <a:xfrm>
            <a:off x="6865018" y="3121064"/>
            <a:ext cx="1147673" cy="940644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Picture 15" descr="A blue and white logo with a tower and text&#10;&#10;AI-generated content may be incorrect.">
            <a:extLst>
              <a:ext uri="{FF2B5EF4-FFF2-40B4-BE49-F238E27FC236}">
                <a16:creationId xmlns:a16="http://schemas.microsoft.com/office/drawing/2014/main" id="{29F46B80-B2B1-6566-D254-4C6FB21491B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92236" y="3059105"/>
            <a:ext cx="1064562" cy="1064562"/>
          </a:xfrm>
          <a:prstGeom prst="rect">
            <a:avLst/>
          </a:prstGeom>
        </p:spPr>
      </p:pic>
      <p:pic>
        <p:nvPicPr>
          <p:cNvPr id="17" name="Picture 16" descr="A blue gear with white text and a flag&#10;&#10;AI-generated content may be incorrect.">
            <a:extLst>
              <a:ext uri="{FF2B5EF4-FFF2-40B4-BE49-F238E27FC236}">
                <a16:creationId xmlns:a16="http://schemas.microsoft.com/office/drawing/2014/main" id="{F7064F38-22DB-6F9F-0563-77BB4D7755A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90932" y="4253965"/>
            <a:ext cx="730399" cy="730399"/>
          </a:xfrm>
          <a:prstGeom prst="rect">
            <a:avLst/>
          </a:prstGeom>
        </p:spPr>
      </p:pic>
      <p:pic>
        <p:nvPicPr>
          <p:cNvPr id="18" name="Picture 17" descr="A blue and white logo&#10;&#10;AI-generated content may be incorrect.">
            <a:extLst>
              <a:ext uri="{FF2B5EF4-FFF2-40B4-BE49-F238E27FC236}">
                <a16:creationId xmlns:a16="http://schemas.microsoft.com/office/drawing/2014/main" id="{7375E94D-2912-EEED-BDB5-EAB8756B69B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5277" y="3210620"/>
            <a:ext cx="761533" cy="761533"/>
          </a:xfrm>
          <a:prstGeom prst="rect">
            <a:avLst/>
          </a:prstGeom>
        </p:spPr>
      </p:pic>
      <p:pic>
        <p:nvPicPr>
          <p:cNvPr id="19" name="Picture 18" descr="A circular emblem with symbols and text&#10;&#10;AI-generated content may be incorrect.">
            <a:extLst>
              <a:ext uri="{FF2B5EF4-FFF2-40B4-BE49-F238E27FC236}">
                <a16:creationId xmlns:a16="http://schemas.microsoft.com/office/drawing/2014/main" id="{976A465B-C95B-7DB8-0452-333CC621047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39329" y="4321161"/>
            <a:ext cx="694887" cy="694887"/>
          </a:xfrm>
          <a:prstGeom prst="rect">
            <a:avLst/>
          </a:prstGeom>
        </p:spPr>
      </p:pic>
      <p:pic>
        <p:nvPicPr>
          <p:cNvPr id="20" name="Picture 19" descr="A blue and white logo&#10;&#10;AI-generated content may be incorrect.">
            <a:extLst>
              <a:ext uri="{FF2B5EF4-FFF2-40B4-BE49-F238E27FC236}">
                <a16:creationId xmlns:a16="http://schemas.microsoft.com/office/drawing/2014/main" id="{CC31BB25-DCC5-60F3-BE6D-0FEAF0466D6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240251" y="5196207"/>
            <a:ext cx="1311554" cy="926029"/>
          </a:xfrm>
          <a:prstGeom prst="rect">
            <a:avLst/>
          </a:prstGeom>
        </p:spPr>
      </p:pic>
      <p:pic>
        <p:nvPicPr>
          <p:cNvPr id="21" name="Picture 20" descr="A logo with blue and grey letters&#10;&#10;AI-generated content may be incorrect.">
            <a:extLst>
              <a:ext uri="{FF2B5EF4-FFF2-40B4-BE49-F238E27FC236}">
                <a16:creationId xmlns:a16="http://schemas.microsoft.com/office/drawing/2014/main" id="{9EFAED47-CA35-2671-3102-D038B2061B2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76301" y="4287838"/>
            <a:ext cx="979114" cy="761532"/>
          </a:xfrm>
          <a:prstGeom prst="rect">
            <a:avLst/>
          </a:prstGeom>
        </p:spPr>
      </p:pic>
      <p:pic>
        <p:nvPicPr>
          <p:cNvPr id="22" name="Picture 21" descr="A logo for a women entrepreneur&#10;&#10;AI-generated content may be incorrect.">
            <a:extLst>
              <a:ext uri="{FF2B5EF4-FFF2-40B4-BE49-F238E27FC236}">
                <a16:creationId xmlns:a16="http://schemas.microsoft.com/office/drawing/2014/main" id="{F8B3DFD1-1D06-D970-30EB-4AD1818498D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805430" y="2073120"/>
            <a:ext cx="1348452" cy="1011339"/>
          </a:xfrm>
          <a:prstGeom prst="rect">
            <a:avLst/>
          </a:prstGeom>
        </p:spPr>
      </p:pic>
      <p:pic>
        <p:nvPicPr>
          <p:cNvPr id="23" name="Picture 22" descr="A red shield with a yellow banner and a logo&#10;&#10;AI-generated content may be incorrect.">
            <a:extLst>
              <a:ext uri="{FF2B5EF4-FFF2-40B4-BE49-F238E27FC236}">
                <a16:creationId xmlns:a16="http://schemas.microsoft.com/office/drawing/2014/main" id="{B50778D7-8C85-AAE3-E743-65DECE9F8C6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072651" y="4241774"/>
            <a:ext cx="732406" cy="776963"/>
          </a:xfrm>
          <a:prstGeom prst="rect">
            <a:avLst/>
          </a:prstGeom>
        </p:spPr>
      </p:pic>
      <p:pic>
        <p:nvPicPr>
          <p:cNvPr id="24" name="Picture 23" descr="A logo of a graduation cap&#10;&#10;AI-generated content may be incorrect.">
            <a:extLst>
              <a:ext uri="{FF2B5EF4-FFF2-40B4-BE49-F238E27FC236}">
                <a16:creationId xmlns:a16="http://schemas.microsoft.com/office/drawing/2014/main" id="{4831093A-EED7-D296-74BF-D563E6AA9032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5430" y="5222388"/>
            <a:ext cx="1268276" cy="836839"/>
          </a:xfrm>
          <a:prstGeom prst="rect">
            <a:avLst/>
          </a:prstGeom>
        </p:spPr>
      </p:pic>
      <p:pic>
        <p:nvPicPr>
          <p:cNvPr id="25" name="Picture 24" descr="A logo with text on it&#10;&#10;AI-generated content may be incorrect.">
            <a:extLst>
              <a:ext uri="{FF2B5EF4-FFF2-40B4-BE49-F238E27FC236}">
                <a16:creationId xmlns:a16="http://schemas.microsoft.com/office/drawing/2014/main" id="{C4ED9240-F7B5-4570-E18E-583653AC6DB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28" b="24317"/>
          <a:stretch>
            <a:fillRect/>
          </a:stretch>
        </p:blipFill>
        <p:spPr>
          <a:xfrm>
            <a:off x="8329001" y="2273589"/>
            <a:ext cx="1278476" cy="633545"/>
          </a:xfrm>
          <a:prstGeom prst="rect">
            <a:avLst/>
          </a:prstGeom>
        </p:spPr>
      </p:pic>
      <p:pic>
        <p:nvPicPr>
          <p:cNvPr id="26" name="Picture 25" descr="A blue and white logo with a ribbon&#10;&#10;AI-generated content may be incorrect.">
            <a:extLst>
              <a:ext uri="{FF2B5EF4-FFF2-40B4-BE49-F238E27FC236}">
                <a16:creationId xmlns:a16="http://schemas.microsoft.com/office/drawing/2014/main" id="{3B071186-839E-A8F4-F143-9C2326B1D88B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0899" y="3193963"/>
            <a:ext cx="898241" cy="794846"/>
          </a:xfrm>
          <a:prstGeom prst="rect">
            <a:avLst/>
          </a:prstGeom>
        </p:spPr>
      </p:pic>
      <p:pic>
        <p:nvPicPr>
          <p:cNvPr id="27" name="Picture 26" descr="A blue and white sign with white text&#10;&#10;AI-generated content may be incorrect.">
            <a:extLst>
              <a:ext uri="{FF2B5EF4-FFF2-40B4-BE49-F238E27FC236}">
                <a16:creationId xmlns:a16="http://schemas.microsoft.com/office/drawing/2014/main" id="{432A1D79-EF2D-B30D-35B6-66EB2642373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0256" y="4201329"/>
            <a:ext cx="848041" cy="848041"/>
          </a:xfrm>
          <a:prstGeom prst="rect">
            <a:avLst/>
          </a:prstGeom>
        </p:spPr>
      </p:pic>
      <p:pic>
        <p:nvPicPr>
          <p:cNvPr id="28" name="Picture 27" descr="A logo with a red border&#10;&#10;AI-generated content may be incorrect.">
            <a:extLst>
              <a:ext uri="{FF2B5EF4-FFF2-40B4-BE49-F238E27FC236}">
                <a16:creationId xmlns:a16="http://schemas.microsoft.com/office/drawing/2014/main" id="{1B3D56C9-A27F-832D-1A0A-96BC5B7733E8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0899" y="5213541"/>
            <a:ext cx="845686" cy="84568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9EB7CBB-1E11-3BFF-680E-23BAB7F289B9}"/>
              </a:ext>
            </a:extLst>
          </p:cNvPr>
          <p:cNvPicPr/>
          <p:nvPr/>
        </p:nvPicPr>
        <p:blipFill>
          <a:blip r:embed="rId22">
            <a:alphaModFix amt="15000"/>
          </a:blip>
          <a:stretch>
            <a:fillRect/>
          </a:stretch>
        </p:blipFill>
        <p:spPr>
          <a:xfrm>
            <a:off x="2211539" y="2052014"/>
            <a:ext cx="7493000" cy="408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066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3B3A56-2C82-175E-E166-3B2F9B74FE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raphic 28">
            <a:extLst>
              <a:ext uri="{FF2B5EF4-FFF2-40B4-BE49-F238E27FC236}">
                <a16:creationId xmlns:a16="http://schemas.microsoft.com/office/drawing/2014/main" id="{11603E93-5B40-1C2C-C41E-562D74494FB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4131" y="-2328801"/>
            <a:ext cx="12880260" cy="10073968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2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43" name="Rectangle 2242">
            <a:extLst>
              <a:ext uri="{FF2B5EF4-FFF2-40B4-BE49-F238E27FC236}">
                <a16:creationId xmlns:a16="http://schemas.microsoft.com/office/drawing/2014/main" id="{E5AE6109-C9E5-1E9A-CF1F-C512653D2B3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1683814"/>
            <a:ext cx="12192000" cy="51741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91A8C2-6C35-B68C-3776-AA8AC03C4466}"/>
              </a:ext>
            </a:extLst>
          </p:cNvPr>
          <p:cNvSpPr txBox="1"/>
          <p:nvPr/>
        </p:nvSpPr>
        <p:spPr>
          <a:xfrm>
            <a:off x="590956" y="488581"/>
            <a:ext cx="9799138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OUR INSTITUTE PARTNERS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KARNATAKA &amp; SOUTHERN REGION</a:t>
            </a:r>
          </a:p>
        </p:txBody>
      </p:sp>
      <p:pic>
        <p:nvPicPr>
          <p:cNvPr id="2" name="Picture 36">
            <a:extLst>
              <a:ext uri="{FF2B5EF4-FFF2-40B4-BE49-F238E27FC236}">
                <a16:creationId xmlns:a16="http://schemas.microsoft.com/office/drawing/2014/main" id="{901D9196-B4AB-094C-E925-1A52875B25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19449" y="4126614"/>
            <a:ext cx="879246" cy="879246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74">
            <a:extLst>
              <a:ext uri="{FF2B5EF4-FFF2-40B4-BE49-F238E27FC236}">
                <a16:creationId xmlns:a16="http://schemas.microsoft.com/office/drawing/2014/main" id="{9DD36BE4-6777-E7DE-EB37-F57BE2AEDE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4" t="13625" r="4834" b="19246"/>
          <a:stretch>
            <a:fillRect/>
          </a:stretch>
        </p:blipFill>
        <p:spPr>
          <a:xfrm>
            <a:off x="4787989" y="4220116"/>
            <a:ext cx="1118795" cy="638755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Picture 78">
            <a:extLst>
              <a:ext uri="{FF2B5EF4-FFF2-40B4-BE49-F238E27FC236}">
                <a16:creationId xmlns:a16="http://schemas.microsoft.com/office/drawing/2014/main" id="{EBFC8615-55E5-5A81-EBB9-0E32035F07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66133" y="2123875"/>
            <a:ext cx="760785" cy="810529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Picture 80">
            <a:extLst>
              <a:ext uri="{FF2B5EF4-FFF2-40B4-BE49-F238E27FC236}">
                <a16:creationId xmlns:a16="http://schemas.microsoft.com/office/drawing/2014/main" id="{F58C4BBA-94E4-C051-6F5C-39AC0985301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49" t="19831" r="17686" b="20095"/>
          <a:stretch>
            <a:fillRect/>
          </a:stretch>
        </p:blipFill>
        <p:spPr>
          <a:xfrm>
            <a:off x="1840840" y="5146324"/>
            <a:ext cx="999371" cy="921288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image82.png">
            <a:extLst>
              <a:ext uri="{FF2B5EF4-FFF2-40B4-BE49-F238E27FC236}">
                <a16:creationId xmlns:a16="http://schemas.microsoft.com/office/drawing/2014/main" id="{EAF15E5D-0A15-0433-CB46-F5B662B822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35594" y="2029454"/>
            <a:ext cx="999371" cy="999371"/>
          </a:xfrm>
          <a:prstGeom prst="rect">
            <a:avLst/>
          </a:prstGeom>
          <a:ln w="12700">
            <a:miter lim="400000"/>
          </a:ln>
        </p:spPr>
      </p:pic>
      <p:pic>
        <p:nvPicPr>
          <p:cNvPr id="7" name="Picture 90">
            <a:extLst>
              <a:ext uri="{FF2B5EF4-FFF2-40B4-BE49-F238E27FC236}">
                <a16:creationId xmlns:a16="http://schemas.microsoft.com/office/drawing/2014/main" id="{ECEA8CE1-F6F5-C79A-CBB8-10B2F62D02A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3203514" y="5352225"/>
            <a:ext cx="1263531" cy="509487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Picture 94">
            <a:extLst>
              <a:ext uri="{FF2B5EF4-FFF2-40B4-BE49-F238E27FC236}">
                <a16:creationId xmlns:a16="http://schemas.microsoft.com/office/drawing/2014/main" id="{9C7B0109-63D0-67AD-5851-01D0CE9642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90138" y="2065311"/>
            <a:ext cx="927656" cy="927656"/>
          </a:xfrm>
          <a:prstGeom prst="rect">
            <a:avLst/>
          </a:prstGeom>
          <a:ln w="12700">
            <a:miter lim="400000"/>
          </a:ln>
        </p:spPr>
      </p:pic>
      <p:pic>
        <p:nvPicPr>
          <p:cNvPr id="31" name="Picture 96">
            <a:extLst>
              <a:ext uri="{FF2B5EF4-FFF2-40B4-BE49-F238E27FC236}">
                <a16:creationId xmlns:a16="http://schemas.microsoft.com/office/drawing/2014/main" id="{A1A92A69-E575-F448-9115-F9E8881CFA3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63618" y="5339835"/>
            <a:ext cx="1390908" cy="534266"/>
          </a:xfrm>
          <a:prstGeom prst="rect">
            <a:avLst/>
          </a:prstGeom>
          <a:ln w="12700">
            <a:miter lim="400000"/>
          </a:ln>
        </p:spPr>
      </p:pic>
      <p:pic>
        <p:nvPicPr>
          <p:cNvPr id="32" name="Picture 104">
            <a:extLst>
              <a:ext uri="{FF2B5EF4-FFF2-40B4-BE49-F238E27FC236}">
                <a16:creationId xmlns:a16="http://schemas.microsoft.com/office/drawing/2014/main" id="{A5AB040D-FBF4-C448-C120-FF47DF4F134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37946" y="3143620"/>
            <a:ext cx="832040" cy="832040"/>
          </a:xfrm>
          <a:prstGeom prst="rect">
            <a:avLst/>
          </a:prstGeom>
          <a:ln w="12700">
            <a:miter lim="400000"/>
          </a:ln>
        </p:spPr>
      </p:pic>
      <p:pic>
        <p:nvPicPr>
          <p:cNvPr id="33" name="Picture 82">
            <a:extLst>
              <a:ext uri="{FF2B5EF4-FFF2-40B4-BE49-F238E27FC236}">
                <a16:creationId xmlns:a16="http://schemas.microsoft.com/office/drawing/2014/main" id="{99093252-4CEB-04CD-C7B0-D0EF363051A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39238" y="3186309"/>
            <a:ext cx="612445" cy="746662"/>
          </a:xfrm>
          <a:prstGeom prst="rect">
            <a:avLst/>
          </a:prstGeom>
          <a:ln w="12700">
            <a:miter lim="400000"/>
          </a:ln>
        </p:spPr>
      </p:pic>
      <p:pic>
        <p:nvPicPr>
          <p:cNvPr id="34" name="Picture 86">
            <a:extLst>
              <a:ext uri="{FF2B5EF4-FFF2-40B4-BE49-F238E27FC236}">
                <a16:creationId xmlns:a16="http://schemas.microsoft.com/office/drawing/2014/main" id="{D06BB3A6-73C1-F7CB-94F1-D89D9F66F5F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68776" y="2138843"/>
            <a:ext cx="780592" cy="780592"/>
          </a:xfrm>
          <a:prstGeom prst="rect">
            <a:avLst/>
          </a:prstGeom>
          <a:ln w="12700">
            <a:miter lim="400000"/>
          </a:ln>
        </p:spPr>
      </p:pic>
      <p:pic>
        <p:nvPicPr>
          <p:cNvPr id="35" name="Picture 92">
            <a:extLst>
              <a:ext uri="{FF2B5EF4-FFF2-40B4-BE49-F238E27FC236}">
                <a16:creationId xmlns:a16="http://schemas.microsoft.com/office/drawing/2014/main" id="{399215D1-412F-4B93-333B-BEE72A214FA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00311" y="4373902"/>
            <a:ext cx="1107310" cy="384670"/>
          </a:xfrm>
          <a:prstGeom prst="rect">
            <a:avLst/>
          </a:prstGeom>
          <a:ln w="12700">
            <a:miter lim="400000"/>
          </a:ln>
        </p:spPr>
      </p:pic>
      <p:pic>
        <p:nvPicPr>
          <p:cNvPr id="36" name="Picture 100">
            <a:extLst>
              <a:ext uri="{FF2B5EF4-FFF2-40B4-BE49-F238E27FC236}">
                <a16:creationId xmlns:a16="http://schemas.microsoft.com/office/drawing/2014/main" id="{622FAC3A-3B0C-4D93-1190-9A33D521576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24049" y="2340612"/>
            <a:ext cx="1242822" cy="377055"/>
          </a:xfrm>
          <a:prstGeom prst="rect">
            <a:avLst/>
          </a:prstGeom>
          <a:ln w="12700">
            <a:miter lim="400000"/>
          </a:ln>
        </p:spPr>
      </p:pic>
      <p:pic>
        <p:nvPicPr>
          <p:cNvPr id="37" name="Picture 96">
            <a:extLst>
              <a:ext uri="{FF2B5EF4-FFF2-40B4-BE49-F238E27FC236}">
                <a16:creationId xmlns:a16="http://schemas.microsoft.com/office/drawing/2014/main" id="{EBB70A3B-CA48-AFE9-8152-DE62F27460C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45775" y="5107283"/>
            <a:ext cx="999371" cy="999371"/>
          </a:xfrm>
          <a:prstGeom prst="rect">
            <a:avLst/>
          </a:prstGeom>
          <a:ln w="12700">
            <a:miter lim="400000"/>
          </a:ln>
        </p:spPr>
      </p:pic>
      <p:pic>
        <p:nvPicPr>
          <p:cNvPr id="38" name="Picture 98">
            <a:extLst>
              <a:ext uri="{FF2B5EF4-FFF2-40B4-BE49-F238E27FC236}">
                <a16:creationId xmlns:a16="http://schemas.microsoft.com/office/drawing/2014/main" id="{84B99C71-2A28-4EEC-8FB0-592DA410640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30505" y="3143620"/>
            <a:ext cx="832040" cy="832040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icture 2">
            <a:extLst>
              <a:ext uri="{FF2B5EF4-FFF2-40B4-BE49-F238E27FC236}">
                <a16:creationId xmlns:a16="http://schemas.microsoft.com/office/drawing/2014/main" id="{87093A3E-D328-D132-3FCF-94932D49650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59140" y="4163354"/>
            <a:ext cx="774771" cy="80576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" name="image72.png">
            <a:extLst>
              <a:ext uri="{FF2B5EF4-FFF2-40B4-BE49-F238E27FC236}">
                <a16:creationId xmlns:a16="http://schemas.microsoft.com/office/drawing/2014/main" id="{291B56AF-DE80-5AAC-C1C1-EAFA1A778246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22891" y="3147252"/>
            <a:ext cx="824777" cy="824777"/>
          </a:xfrm>
          <a:prstGeom prst="rect">
            <a:avLst/>
          </a:prstGeom>
          <a:ln w="12700">
            <a:miter lim="400000"/>
          </a:ln>
        </p:spPr>
      </p:pic>
      <p:pic>
        <p:nvPicPr>
          <p:cNvPr id="41" name="Picture 2">
            <a:extLst>
              <a:ext uri="{FF2B5EF4-FFF2-40B4-BE49-F238E27FC236}">
                <a16:creationId xmlns:a16="http://schemas.microsoft.com/office/drawing/2014/main" id="{0BCFC3DD-EAA8-853F-52CB-548FBDCFE76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41206" y="4394024"/>
            <a:ext cx="1388147" cy="344426"/>
          </a:xfrm>
          <a:prstGeom prst="rect">
            <a:avLst/>
          </a:prstGeom>
          <a:ln w="12700">
            <a:miter lim="400000"/>
          </a:ln>
        </p:spPr>
      </p:pic>
      <p:pic>
        <p:nvPicPr>
          <p:cNvPr id="42" name="image82.png">
            <a:extLst>
              <a:ext uri="{FF2B5EF4-FFF2-40B4-BE49-F238E27FC236}">
                <a16:creationId xmlns:a16="http://schemas.microsoft.com/office/drawing/2014/main" id="{E3EBDF38-59CA-F2A6-D50F-FA40394FE46F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46273" y="2134887"/>
            <a:ext cx="788504" cy="788504"/>
          </a:xfrm>
          <a:prstGeom prst="rect">
            <a:avLst/>
          </a:prstGeom>
          <a:ln w="12700">
            <a:miter lim="400000"/>
          </a:ln>
        </p:spPr>
      </p:pic>
      <p:pic>
        <p:nvPicPr>
          <p:cNvPr id="43" name="Picture 74">
            <a:extLst>
              <a:ext uri="{FF2B5EF4-FFF2-40B4-BE49-F238E27FC236}">
                <a16:creationId xmlns:a16="http://schemas.microsoft.com/office/drawing/2014/main" id="{077B31DE-C63B-6A6B-D9FD-6B0236C1201A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95594" y="4183259"/>
            <a:ext cx="889862" cy="765957"/>
          </a:xfrm>
          <a:prstGeom prst="rect">
            <a:avLst/>
          </a:prstGeom>
          <a:ln w="12700">
            <a:miter lim="400000"/>
          </a:ln>
        </p:spPr>
      </p:pic>
      <p:pic>
        <p:nvPicPr>
          <p:cNvPr id="44" name="image82.png">
            <a:extLst>
              <a:ext uri="{FF2B5EF4-FFF2-40B4-BE49-F238E27FC236}">
                <a16:creationId xmlns:a16="http://schemas.microsoft.com/office/drawing/2014/main" id="{FC69B13D-96EF-38C5-D4D6-F7FF13D6B1B9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/>
          <a:stretch/>
        </p:blipFill>
        <p:spPr>
          <a:xfrm>
            <a:off x="1744820" y="3358155"/>
            <a:ext cx="1191410" cy="402971"/>
          </a:xfrm>
          <a:prstGeom prst="rect">
            <a:avLst/>
          </a:prstGeom>
          <a:ln w="12700">
            <a:miter lim="400000"/>
          </a:ln>
        </p:spPr>
      </p:pic>
      <p:pic>
        <p:nvPicPr>
          <p:cNvPr id="45" name="Picture 78">
            <a:extLst>
              <a:ext uri="{FF2B5EF4-FFF2-40B4-BE49-F238E27FC236}">
                <a16:creationId xmlns:a16="http://schemas.microsoft.com/office/drawing/2014/main" id="{B8B74194-DE17-7398-A973-C5EBDDC8AE8E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75694" y="3316613"/>
            <a:ext cx="1366756" cy="486054"/>
          </a:xfrm>
          <a:prstGeom prst="rect">
            <a:avLst/>
          </a:prstGeom>
          <a:ln w="12700">
            <a:miter lim="400000"/>
          </a:ln>
        </p:spPr>
      </p:pic>
      <p:pic>
        <p:nvPicPr>
          <p:cNvPr id="46" name="Picture 94">
            <a:extLst>
              <a:ext uri="{FF2B5EF4-FFF2-40B4-BE49-F238E27FC236}">
                <a16:creationId xmlns:a16="http://schemas.microsoft.com/office/drawing/2014/main" id="{AEDBE25B-84E0-F5AC-93B8-DAC65CC81D18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24960" y="5326335"/>
            <a:ext cx="1258013" cy="561266"/>
          </a:xfrm>
          <a:prstGeom prst="rect">
            <a:avLst/>
          </a:prstGeom>
          <a:ln w="12700">
            <a:miter lim="400000"/>
          </a:ln>
        </p:spPr>
      </p:pic>
      <p:pic>
        <p:nvPicPr>
          <p:cNvPr id="47" name="Picture 46" descr="A plate with a picture of a person&#10;&#10;AI-generated content may be incorrect.">
            <a:extLst>
              <a:ext uri="{FF2B5EF4-FFF2-40B4-BE49-F238E27FC236}">
                <a16:creationId xmlns:a16="http://schemas.microsoft.com/office/drawing/2014/main" id="{C72D7594-3A23-2A47-29CB-53EE9C1A6ED6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8020171" y="5174416"/>
            <a:ext cx="739144" cy="739144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83C46BB6-4598-B5FE-31FC-F5794F549BC5}"/>
              </a:ext>
            </a:extLst>
          </p:cNvPr>
          <p:cNvPicPr>
            <a:picLocks noChangeAspect="1"/>
          </p:cNvPicPr>
          <p:nvPr/>
        </p:nvPicPr>
        <p:blipFill>
          <a:blip r:embed="rId28">
            <a:alphaModFix amt="10000"/>
          </a:blip>
          <a:stretch>
            <a:fillRect/>
          </a:stretch>
        </p:blipFill>
        <p:spPr>
          <a:xfrm>
            <a:off x="1610698" y="2051222"/>
            <a:ext cx="8970604" cy="407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3716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B3EEF8-C668-E8E3-50A2-5273FD34C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raphic 28">
            <a:extLst>
              <a:ext uri="{FF2B5EF4-FFF2-40B4-BE49-F238E27FC236}">
                <a16:creationId xmlns:a16="http://schemas.microsoft.com/office/drawing/2014/main" id="{72B8B349-79B2-FEB4-67B2-AF0B1F36CA4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4131" y="-2328801"/>
            <a:ext cx="12880260" cy="10073968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2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43" name="Rectangle 2242">
            <a:extLst>
              <a:ext uri="{FF2B5EF4-FFF2-40B4-BE49-F238E27FC236}">
                <a16:creationId xmlns:a16="http://schemas.microsoft.com/office/drawing/2014/main" id="{843832D6-79ED-4A72-4FB7-C2EFFBEFA97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1683814"/>
            <a:ext cx="12192000" cy="51741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BD150D-CE93-C7DC-DE70-757D7A62CA03}"/>
              </a:ext>
            </a:extLst>
          </p:cNvPr>
          <p:cNvSpPr txBox="1"/>
          <p:nvPr/>
        </p:nvSpPr>
        <p:spPr>
          <a:xfrm>
            <a:off x="590956" y="488581"/>
            <a:ext cx="9799138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OUR INSTITUTE PARTNERS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TAMIL NADU &amp; SOUTHERN REGION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1566F805-780B-799A-B623-5C4D32EC03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11661" y="2086947"/>
            <a:ext cx="887381" cy="8675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B2CBF33F-A1C4-8647-5B4E-B36C963938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81868" y="2339156"/>
            <a:ext cx="1065297" cy="354958"/>
          </a:xfrm>
          <a:prstGeom prst="rect">
            <a:avLst/>
          </a:prstGeom>
          <a:ln w="12700">
            <a:miter lim="400000"/>
          </a:ln>
        </p:spPr>
      </p:pic>
      <p:pic>
        <p:nvPicPr>
          <p:cNvPr id="11" name="Picture 94">
            <a:extLst>
              <a:ext uri="{FF2B5EF4-FFF2-40B4-BE49-F238E27FC236}">
                <a16:creationId xmlns:a16="http://schemas.microsoft.com/office/drawing/2014/main" id="{E9ACBC09-3BB2-D718-4DB8-76C01E1E00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25236" y="2206273"/>
            <a:ext cx="1048360" cy="58533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" name="Picture 70">
            <a:extLst>
              <a:ext uri="{FF2B5EF4-FFF2-40B4-BE49-F238E27FC236}">
                <a16:creationId xmlns:a16="http://schemas.microsoft.com/office/drawing/2014/main" id="{4A1D3409-589A-80BE-70FC-E84FCE78BE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06028" y="2136135"/>
            <a:ext cx="805314" cy="76916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image72.png">
            <a:extLst>
              <a:ext uri="{FF2B5EF4-FFF2-40B4-BE49-F238E27FC236}">
                <a16:creationId xmlns:a16="http://schemas.microsoft.com/office/drawing/2014/main" id="{78ECBBE9-DE82-61BA-52B4-D16DADF103D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55602" y="2410791"/>
            <a:ext cx="1208777" cy="2513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CC122D15-CAE3-9C8B-911D-625CC5CC14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11359" y="2177136"/>
            <a:ext cx="692156" cy="692156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Picture 65">
            <a:extLst>
              <a:ext uri="{FF2B5EF4-FFF2-40B4-BE49-F238E27FC236}">
                <a16:creationId xmlns:a16="http://schemas.microsoft.com/office/drawing/2014/main" id="{B067C20A-2FD9-AA40-013E-F35B0E83D2E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08715" y="4064826"/>
            <a:ext cx="1005930" cy="1005923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Picture 86">
            <a:extLst>
              <a:ext uri="{FF2B5EF4-FFF2-40B4-BE49-F238E27FC236}">
                <a16:creationId xmlns:a16="http://schemas.microsoft.com/office/drawing/2014/main" id="{49A6B3FA-4BBD-2DCF-2C56-42F1B02388F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13421" y="4222137"/>
            <a:ext cx="1237957" cy="678958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Picture 92">
            <a:extLst>
              <a:ext uri="{FF2B5EF4-FFF2-40B4-BE49-F238E27FC236}">
                <a16:creationId xmlns:a16="http://schemas.microsoft.com/office/drawing/2014/main" id="{F441DFFA-D3CE-846D-8763-E3173818255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69611" y="4158100"/>
            <a:ext cx="693279" cy="82453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Picture 100">
            <a:extLst>
              <a:ext uri="{FF2B5EF4-FFF2-40B4-BE49-F238E27FC236}">
                <a16:creationId xmlns:a16="http://schemas.microsoft.com/office/drawing/2014/main" id="{1B7D4507-E880-8712-7256-E3F8DD1B0B4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99026" y="3134909"/>
            <a:ext cx="830980" cy="83098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Picture 74">
            <a:extLst>
              <a:ext uri="{FF2B5EF4-FFF2-40B4-BE49-F238E27FC236}">
                <a16:creationId xmlns:a16="http://schemas.microsoft.com/office/drawing/2014/main" id="{4EAAE0E6-A129-E730-A7CB-97C9A26547E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38866" y="3389759"/>
            <a:ext cx="1339638" cy="451735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image82.png">
            <a:extLst>
              <a:ext uri="{FF2B5EF4-FFF2-40B4-BE49-F238E27FC236}">
                <a16:creationId xmlns:a16="http://schemas.microsoft.com/office/drawing/2014/main" id="{E0FA9E42-5A6F-3A4A-EF62-0EB0DCCD369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49835" y="3347608"/>
            <a:ext cx="996482" cy="45173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" name="Picture 74">
            <a:extLst>
              <a:ext uri="{FF2B5EF4-FFF2-40B4-BE49-F238E27FC236}">
                <a16:creationId xmlns:a16="http://schemas.microsoft.com/office/drawing/2014/main" id="{D72F307D-59A8-931A-CF8F-745F28A388C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45172" y="4149351"/>
            <a:ext cx="824530" cy="82453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" name="image72.png">
            <a:extLst>
              <a:ext uri="{FF2B5EF4-FFF2-40B4-BE49-F238E27FC236}">
                <a16:creationId xmlns:a16="http://schemas.microsoft.com/office/drawing/2014/main" id="{E99687EC-BB19-CC8D-68FD-0B7E31F58AC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74070" y="4153208"/>
            <a:ext cx="945941" cy="834314"/>
          </a:xfrm>
          <a:prstGeom prst="rect">
            <a:avLst/>
          </a:prstGeom>
          <a:ln w="12700">
            <a:miter lim="400000"/>
          </a:ln>
        </p:spPr>
      </p:pic>
      <p:pic>
        <p:nvPicPr>
          <p:cNvPr id="23" name="image82.png">
            <a:extLst>
              <a:ext uri="{FF2B5EF4-FFF2-40B4-BE49-F238E27FC236}">
                <a16:creationId xmlns:a16="http://schemas.microsoft.com/office/drawing/2014/main" id="{5E3D8B3D-7883-85BB-76B3-3927526FAA5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78550" y="3138134"/>
            <a:ext cx="870341" cy="82453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" name="Picture 2" descr="REVA Logo | REVA University">
            <a:extLst>
              <a:ext uri="{FF2B5EF4-FFF2-40B4-BE49-F238E27FC236}">
                <a16:creationId xmlns:a16="http://schemas.microsoft.com/office/drawing/2014/main" id="{131B65A1-C052-D7D7-991A-1284C53CD0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572" y="3389759"/>
            <a:ext cx="1127188" cy="45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0">
            <a:extLst>
              <a:ext uri="{FF2B5EF4-FFF2-40B4-BE49-F238E27FC236}">
                <a16:creationId xmlns:a16="http://schemas.microsoft.com/office/drawing/2014/main" id="{BC0D0E09-5777-C2C9-ABDC-E99265101F1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29595" y="4149351"/>
            <a:ext cx="852075" cy="852075"/>
          </a:xfrm>
          <a:prstGeom prst="rect">
            <a:avLst/>
          </a:prstGeom>
          <a:ln w="12700">
            <a:miter lim="400000"/>
          </a:ln>
        </p:spPr>
      </p:pic>
      <p:pic>
        <p:nvPicPr>
          <p:cNvPr id="26" name="image72.png">
            <a:extLst>
              <a:ext uri="{FF2B5EF4-FFF2-40B4-BE49-F238E27FC236}">
                <a16:creationId xmlns:a16="http://schemas.microsoft.com/office/drawing/2014/main" id="{5AA18D39-551C-96E1-B378-869ACE7805F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38309" y="3165488"/>
            <a:ext cx="843361" cy="777061"/>
          </a:xfrm>
          <a:prstGeom prst="rect">
            <a:avLst/>
          </a:prstGeom>
          <a:ln w="12700">
            <a:miter lim="400000"/>
          </a:ln>
        </p:spPr>
      </p:pic>
      <p:pic>
        <p:nvPicPr>
          <p:cNvPr id="27" name="image82.png">
            <a:extLst>
              <a:ext uri="{FF2B5EF4-FFF2-40B4-BE49-F238E27FC236}">
                <a16:creationId xmlns:a16="http://schemas.microsoft.com/office/drawing/2014/main" id="{B1ABAE10-E931-5AE5-AAD4-1108CC03882E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78550" y="5160568"/>
            <a:ext cx="824530" cy="82453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" name="Picture 76">
            <a:extLst>
              <a:ext uri="{FF2B5EF4-FFF2-40B4-BE49-F238E27FC236}">
                <a16:creationId xmlns:a16="http://schemas.microsoft.com/office/drawing/2014/main" id="{B06201DB-5B5F-5857-D50A-A65D739CF055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99415" y="5174186"/>
            <a:ext cx="824530" cy="82453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" name="Picture 28" descr="A blue emblem with a cross and a flower&#10;&#10;AI-generated content may be incorrect.">
            <a:extLst>
              <a:ext uri="{FF2B5EF4-FFF2-40B4-BE49-F238E27FC236}">
                <a16:creationId xmlns:a16="http://schemas.microsoft.com/office/drawing/2014/main" id="{EC96B1A6-4F2A-A339-6319-CDB20CA19608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4985" y="5095389"/>
            <a:ext cx="1271200" cy="1016960"/>
          </a:xfrm>
          <a:prstGeom prst="rect">
            <a:avLst/>
          </a:prstGeom>
        </p:spPr>
      </p:pic>
      <p:pic>
        <p:nvPicPr>
          <p:cNvPr id="49" name="Picture 48" descr="A blue and yellow logo&#10;&#10;AI-generated content may be incorrect.">
            <a:extLst>
              <a:ext uri="{FF2B5EF4-FFF2-40B4-BE49-F238E27FC236}">
                <a16:creationId xmlns:a16="http://schemas.microsoft.com/office/drawing/2014/main" id="{DC8A8CD9-61CD-A1BD-514B-1D23058B3676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2368" y="5070749"/>
            <a:ext cx="1041600" cy="1041600"/>
          </a:xfrm>
          <a:prstGeom prst="rect">
            <a:avLst/>
          </a:prstGeom>
        </p:spPr>
      </p:pic>
      <p:pic>
        <p:nvPicPr>
          <p:cNvPr id="50" name="Picture 49" descr="A red wing with black text&#10;&#10;AI-generated content may be incorrect.">
            <a:extLst>
              <a:ext uri="{FF2B5EF4-FFF2-40B4-BE49-F238E27FC236}">
                <a16:creationId xmlns:a16="http://schemas.microsoft.com/office/drawing/2014/main" id="{8E72CCEC-D824-63C9-EF6E-A5FDCEB4880E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6767" y="5107663"/>
            <a:ext cx="974261" cy="974261"/>
          </a:xfrm>
          <a:prstGeom prst="rect">
            <a:avLst/>
          </a:prstGeom>
        </p:spPr>
      </p:pic>
      <p:pic>
        <p:nvPicPr>
          <p:cNvPr id="51" name="Picture 50" descr="A circular emblem with text&#10;&#10;AI-generated content may be incorrect.">
            <a:extLst>
              <a:ext uri="{FF2B5EF4-FFF2-40B4-BE49-F238E27FC236}">
                <a16:creationId xmlns:a16="http://schemas.microsoft.com/office/drawing/2014/main" id="{B9A2A288-4E65-2AD9-825B-0C83B3D3F094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9595" y="5160568"/>
            <a:ext cx="838148" cy="838148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F42D1FD9-BEED-8E09-87A9-42240A63CF66}"/>
              </a:ext>
            </a:extLst>
          </p:cNvPr>
          <p:cNvPicPr>
            <a:picLocks noChangeAspect="1"/>
          </p:cNvPicPr>
          <p:nvPr/>
        </p:nvPicPr>
        <p:blipFill>
          <a:blip r:embed="rId26">
            <a:alphaModFix amt="10000"/>
          </a:blip>
          <a:stretch>
            <a:fillRect/>
          </a:stretch>
        </p:blipFill>
        <p:spPr>
          <a:xfrm>
            <a:off x="1610698" y="2051222"/>
            <a:ext cx="8970604" cy="407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2157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6DA89C-7632-6FA0-EFBA-EDB4B08148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raphic 28">
            <a:extLst>
              <a:ext uri="{FF2B5EF4-FFF2-40B4-BE49-F238E27FC236}">
                <a16:creationId xmlns:a16="http://schemas.microsoft.com/office/drawing/2014/main" id="{56A7DC59-F332-0184-FEEB-D98A5F085DE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4131" y="-2328801"/>
            <a:ext cx="12880260" cy="10073968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2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43" name="Rectangle 2242">
            <a:extLst>
              <a:ext uri="{FF2B5EF4-FFF2-40B4-BE49-F238E27FC236}">
                <a16:creationId xmlns:a16="http://schemas.microsoft.com/office/drawing/2014/main" id="{489161A4-05A5-0AC0-08D8-E2B1897A4D3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1683814"/>
            <a:ext cx="12192000" cy="51741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D60026-1930-AC95-3033-3A3C8340923B}"/>
              </a:ext>
            </a:extLst>
          </p:cNvPr>
          <p:cNvSpPr txBox="1"/>
          <p:nvPr/>
        </p:nvSpPr>
        <p:spPr>
          <a:xfrm>
            <a:off x="590956" y="488581"/>
            <a:ext cx="9799138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OUR INSTITUTE PARTNERS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MAHARASHTRA &amp; WESTERN REGION</a:t>
            </a:r>
          </a:p>
        </p:txBody>
      </p:sp>
      <p:pic>
        <p:nvPicPr>
          <p:cNvPr id="2" name="Picture 108">
            <a:extLst>
              <a:ext uri="{FF2B5EF4-FFF2-40B4-BE49-F238E27FC236}">
                <a16:creationId xmlns:a16="http://schemas.microsoft.com/office/drawing/2014/main" id="{E03574C7-00F2-2F54-9F21-CC3EF34472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89492" y="2112548"/>
            <a:ext cx="791545" cy="79154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110">
            <a:extLst>
              <a:ext uri="{FF2B5EF4-FFF2-40B4-BE49-F238E27FC236}">
                <a16:creationId xmlns:a16="http://schemas.microsoft.com/office/drawing/2014/main" id="{53F0E993-2819-5DC2-F25E-7A9E8BC511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15651" y="2115213"/>
            <a:ext cx="530650" cy="793375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12DFF35F-09B8-731B-568A-11A6090E1D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41829" y="3337276"/>
            <a:ext cx="1099080" cy="484280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Picture 106">
            <a:extLst>
              <a:ext uri="{FF2B5EF4-FFF2-40B4-BE49-F238E27FC236}">
                <a16:creationId xmlns:a16="http://schemas.microsoft.com/office/drawing/2014/main" id="{185AF4EA-6226-484D-D882-805EEC6426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66610" y="2112548"/>
            <a:ext cx="833379" cy="833379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Picture 108">
            <a:extLst>
              <a:ext uri="{FF2B5EF4-FFF2-40B4-BE49-F238E27FC236}">
                <a16:creationId xmlns:a16="http://schemas.microsoft.com/office/drawing/2014/main" id="{7EE81ABC-E254-036B-22FA-0CAAC0B1AC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64204" y="2172764"/>
            <a:ext cx="1170734" cy="659379"/>
          </a:xfrm>
          <a:prstGeom prst="rect">
            <a:avLst/>
          </a:prstGeom>
          <a:ln w="12700">
            <a:miter lim="400000"/>
          </a:ln>
        </p:spPr>
      </p:pic>
      <p:pic>
        <p:nvPicPr>
          <p:cNvPr id="7" name="Picture 110">
            <a:extLst>
              <a:ext uri="{FF2B5EF4-FFF2-40B4-BE49-F238E27FC236}">
                <a16:creationId xmlns:a16="http://schemas.microsoft.com/office/drawing/2014/main" id="{2D05E8D1-5C9B-40EA-4B47-63A4E55B79B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16" b="17381"/>
          <a:stretch>
            <a:fillRect/>
          </a:stretch>
        </p:blipFill>
        <p:spPr>
          <a:xfrm>
            <a:off x="7654935" y="2135338"/>
            <a:ext cx="1175847" cy="83958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Picture 136">
            <a:extLst>
              <a:ext uri="{FF2B5EF4-FFF2-40B4-BE49-F238E27FC236}">
                <a16:creationId xmlns:a16="http://schemas.microsoft.com/office/drawing/2014/main" id="{9A424369-A77C-AC23-2375-8B6945DEF66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51128" y="3165138"/>
            <a:ext cx="783460" cy="793375"/>
          </a:xfrm>
          <a:prstGeom prst="rect">
            <a:avLst/>
          </a:prstGeom>
          <a:ln w="12700">
            <a:miter lim="400000"/>
          </a:ln>
        </p:spPr>
      </p:pic>
      <p:pic>
        <p:nvPicPr>
          <p:cNvPr id="31" name="Picture 2">
            <a:extLst>
              <a:ext uri="{FF2B5EF4-FFF2-40B4-BE49-F238E27FC236}">
                <a16:creationId xmlns:a16="http://schemas.microsoft.com/office/drawing/2014/main" id="{DE6EDE1D-F1D5-B644-FB96-74A629A663C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39416" y="2150746"/>
            <a:ext cx="792481" cy="792481"/>
          </a:xfrm>
          <a:prstGeom prst="rect">
            <a:avLst/>
          </a:prstGeom>
          <a:ln w="12700">
            <a:miter lim="400000"/>
          </a:ln>
        </p:spPr>
      </p:pic>
      <p:pic>
        <p:nvPicPr>
          <p:cNvPr id="32" name="Picture 110">
            <a:extLst>
              <a:ext uri="{FF2B5EF4-FFF2-40B4-BE49-F238E27FC236}">
                <a16:creationId xmlns:a16="http://schemas.microsoft.com/office/drawing/2014/main" id="{7BF39EE2-AB09-D001-C64D-F29772CD5FD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39916" y="4210897"/>
            <a:ext cx="1144256" cy="812944"/>
          </a:xfrm>
          <a:prstGeom prst="rect">
            <a:avLst/>
          </a:prstGeom>
          <a:ln w="12700">
            <a:miter lim="400000"/>
          </a:ln>
        </p:spPr>
      </p:pic>
      <p:pic>
        <p:nvPicPr>
          <p:cNvPr id="33" name="Picture 110">
            <a:extLst>
              <a:ext uri="{FF2B5EF4-FFF2-40B4-BE49-F238E27FC236}">
                <a16:creationId xmlns:a16="http://schemas.microsoft.com/office/drawing/2014/main" id="{BF71124C-08D4-5403-E722-5466C33D986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58386" y="3096283"/>
            <a:ext cx="822372" cy="906964"/>
          </a:xfrm>
          <a:prstGeom prst="rect">
            <a:avLst/>
          </a:prstGeom>
          <a:ln w="12700">
            <a:miter lim="400000"/>
          </a:ln>
        </p:spPr>
      </p:pic>
      <p:pic>
        <p:nvPicPr>
          <p:cNvPr id="34" name="Picture 106">
            <a:extLst>
              <a:ext uri="{FF2B5EF4-FFF2-40B4-BE49-F238E27FC236}">
                <a16:creationId xmlns:a16="http://schemas.microsoft.com/office/drawing/2014/main" id="{69A07BD4-0969-D109-9531-9A0FDC1313C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35263" y="3149899"/>
            <a:ext cx="753080" cy="833410"/>
          </a:xfrm>
          <a:prstGeom prst="rect">
            <a:avLst/>
          </a:prstGeom>
          <a:ln w="12700">
            <a:miter lim="400000"/>
          </a:ln>
        </p:spPr>
      </p:pic>
      <p:pic>
        <p:nvPicPr>
          <p:cNvPr id="35" name="Picture 110">
            <a:extLst>
              <a:ext uri="{FF2B5EF4-FFF2-40B4-BE49-F238E27FC236}">
                <a16:creationId xmlns:a16="http://schemas.microsoft.com/office/drawing/2014/main" id="{3A9EAA03-39AC-5612-664C-0F03EC8DE2D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63728" y="4404715"/>
            <a:ext cx="1360098" cy="4253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6" name="Picture 136">
            <a:extLst>
              <a:ext uri="{FF2B5EF4-FFF2-40B4-BE49-F238E27FC236}">
                <a16:creationId xmlns:a16="http://schemas.microsoft.com/office/drawing/2014/main" id="{CC33E5AB-4DEB-E643-06A6-A5BC5462D55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77991" y="4174546"/>
            <a:ext cx="793326" cy="7933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7" name="Picture 110">
            <a:extLst>
              <a:ext uri="{FF2B5EF4-FFF2-40B4-BE49-F238E27FC236}">
                <a16:creationId xmlns:a16="http://schemas.microsoft.com/office/drawing/2014/main" id="{5A35C536-24B5-BEB7-1E38-E9CF7F7CE7F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03669" y="5180906"/>
            <a:ext cx="1922551" cy="793375"/>
          </a:xfrm>
          <a:prstGeom prst="rect">
            <a:avLst/>
          </a:prstGeom>
          <a:ln w="12700">
            <a:miter lim="400000"/>
          </a:ln>
        </p:spPr>
      </p:pic>
      <p:pic>
        <p:nvPicPr>
          <p:cNvPr id="38" name="Picture 110">
            <a:extLst>
              <a:ext uri="{FF2B5EF4-FFF2-40B4-BE49-F238E27FC236}">
                <a16:creationId xmlns:a16="http://schemas.microsoft.com/office/drawing/2014/main" id="{3917D7FD-9234-CD53-5191-09BC15B2B24C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5" t="14941" r="6944" b="9434"/>
          <a:stretch>
            <a:fillRect/>
          </a:stretch>
        </p:blipFill>
        <p:spPr>
          <a:xfrm>
            <a:off x="4748397" y="4118652"/>
            <a:ext cx="1067718" cy="952855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icture 110">
            <a:extLst>
              <a:ext uri="{FF2B5EF4-FFF2-40B4-BE49-F238E27FC236}">
                <a16:creationId xmlns:a16="http://schemas.microsoft.com/office/drawing/2014/main" id="{C9513A46-F6FB-A3ED-6E23-B65987ECC1B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71418" y="4054560"/>
            <a:ext cx="742879" cy="985854"/>
          </a:xfrm>
          <a:prstGeom prst="rect">
            <a:avLst/>
          </a:prstGeom>
          <a:ln w="12700">
            <a:miter lim="400000"/>
          </a:ln>
        </p:spPr>
      </p:pic>
      <p:pic>
        <p:nvPicPr>
          <p:cNvPr id="40" name="Picture 136">
            <a:extLst>
              <a:ext uri="{FF2B5EF4-FFF2-40B4-BE49-F238E27FC236}">
                <a16:creationId xmlns:a16="http://schemas.microsoft.com/office/drawing/2014/main" id="{DD230452-CF9B-4E0A-14A9-6BF88A363D0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83192" y="4333790"/>
            <a:ext cx="1307219" cy="507198"/>
          </a:xfrm>
          <a:prstGeom prst="rect">
            <a:avLst/>
          </a:prstGeom>
          <a:ln w="12700">
            <a:miter lim="400000"/>
          </a:ln>
        </p:spPr>
      </p:pic>
      <p:pic>
        <p:nvPicPr>
          <p:cNvPr id="41" name="Picture 110">
            <a:extLst>
              <a:ext uri="{FF2B5EF4-FFF2-40B4-BE49-F238E27FC236}">
                <a16:creationId xmlns:a16="http://schemas.microsoft.com/office/drawing/2014/main" id="{768E355C-0A7D-B1CB-FED7-6601A32FBCD4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41885" y="5236064"/>
            <a:ext cx="1088739" cy="711010"/>
          </a:xfrm>
          <a:prstGeom prst="rect">
            <a:avLst/>
          </a:prstGeom>
          <a:ln w="12700">
            <a:miter lim="400000"/>
          </a:ln>
        </p:spPr>
      </p:pic>
      <p:pic>
        <p:nvPicPr>
          <p:cNvPr id="42" name="Picture 110">
            <a:extLst>
              <a:ext uri="{FF2B5EF4-FFF2-40B4-BE49-F238E27FC236}">
                <a16:creationId xmlns:a16="http://schemas.microsoft.com/office/drawing/2014/main" id="{750C5844-2F3A-007B-4497-83DC06C8AFA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71222" y="5428985"/>
            <a:ext cx="1325258" cy="328818"/>
          </a:xfrm>
          <a:prstGeom prst="rect">
            <a:avLst/>
          </a:prstGeom>
          <a:ln w="12700">
            <a:miter lim="400000"/>
          </a:ln>
        </p:spPr>
      </p:pic>
      <p:pic>
        <p:nvPicPr>
          <p:cNvPr id="43" name="Picture 110">
            <a:extLst>
              <a:ext uri="{FF2B5EF4-FFF2-40B4-BE49-F238E27FC236}">
                <a16:creationId xmlns:a16="http://schemas.microsoft.com/office/drawing/2014/main" id="{026D97EC-0EDC-30E6-18DA-2C5EB44077E3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96838" y="5191469"/>
            <a:ext cx="863646" cy="863646"/>
          </a:xfrm>
          <a:prstGeom prst="rect">
            <a:avLst/>
          </a:prstGeom>
          <a:ln w="12700">
            <a:miter lim="400000"/>
          </a:ln>
        </p:spPr>
      </p:pic>
      <p:pic>
        <p:nvPicPr>
          <p:cNvPr id="44" name="Picture 110">
            <a:extLst>
              <a:ext uri="{FF2B5EF4-FFF2-40B4-BE49-F238E27FC236}">
                <a16:creationId xmlns:a16="http://schemas.microsoft.com/office/drawing/2014/main" id="{E1710DC0-E644-81D5-E965-67E28009A0C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19381" y="5369288"/>
            <a:ext cx="1150545" cy="440439"/>
          </a:xfrm>
          <a:prstGeom prst="rect">
            <a:avLst/>
          </a:prstGeom>
          <a:ln w="12700">
            <a:miter lim="400000"/>
          </a:ln>
        </p:spPr>
      </p:pic>
      <p:pic>
        <p:nvPicPr>
          <p:cNvPr id="45" name="Picture 136">
            <a:extLst>
              <a:ext uri="{FF2B5EF4-FFF2-40B4-BE49-F238E27FC236}">
                <a16:creationId xmlns:a16="http://schemas.microsoft.com/office/drawing/2014/main" id="{7BEFF0FD-69A5-67F7-CD7D-DCD7D5C741B0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63970" y="3165138"/>
            <a:ext cx="1023597" cy="739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46" name="Picture 110">
            <a:extLst>
              <a:ext uri="{FF2B5EF4-FFF2-40B4-BE49-F238E27FC236}">
                <a16:creationId xmlns:a16="http://schemas.microsoft.com/office/drawing/2014/main" id="{10E0C4C7-A294-A06B-5AA0-83B0524EC663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83399" y="3111901"/>
            <a:ext cx="793137" cy="793137"/>
          </a:xfrm>
          <a:prstGeom prst="rect">
            <a:avLst/>
          </a:prstGeom>
          <a:ln w="12700">
            <a:miter lim="400000"/>
          </a:ln>
        </p:spPr>
      </p:pic>
      <p:pic>
        <p:nvPicPr>
          <p:cNvPr id="47" name="Picture 46" descr="A logo of engineering and technology&#10;&#10;AI-generated content may be incorrect.">
            <a:extLst>
              <a:ext uri="{FF2B5EF4-FFF2-40B4-BE49-F238E27FC236}">
                <a16:creationId xmlns:a16="http://schemas.microsoft.com/office/drawing/2014/main" id="{A37FF746-69E4-08ED-C8BB-DFD030C7F27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2327" y="5191469"/>
            <a:ext cx="804550" cy="793375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A85FCE62-7E17-1615-64EF-F460E837808F}"/>
              </a:ext>
            </a:extLst>
          </p:cNvPr>
          <p:cNvPicPr>
            <a:picLocks noChangeAspect="1"/>
          </p:cNvPicPr>
          <p:nvPr/>
        </p:nvPicPr>
        <p:blipFill>
          <a:blip r:embed="rId26">
            <a:alphaModFix amt="10000"/>
          </a:blip>
          <a:stretch>
            <a:fillRect/>
          </a:stretch>
        </p:blipFill>
        <p:spPr>
          <a:xfrm>
            <a:off x="1610698" y="2051222"/>
            <a:ext cx="8970604" cy="407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201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84D7BE-DD5D-CD01-A939-EE1D23229E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raphic 28">
            <a:extLst>
              <a:ext uri="{FF2B5EF4-FFF2-40B4-BE49-F238E27FC236}">
                <a16:creationId xmlns:a16="http://schemas.microsoft.com/office/drawing/2014/main" id="{301AFFC9-ACB3-3577-60D9-D6ECC64706D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4131" y="-2328801"/>
            <a:ext cx="12880260" cy="10073968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2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43" name="Rectangle 2242">
            <a:extLst>
              <a:ext uri="{FF2B5EF4-FFF2-40B4-BE49-F238E27FC236}">
                <a16:creationId xmlns:a16="http://schemas.microsoft.com/office/drawing/2014/main" id="{3EC85939-0A6B-1316-8DF6-3F30A2E389C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1683814"/>
            <a:ext cx="12192000" cy="51741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E9B1A5-4060-03C2-324A-D20D4F4A9537}"/>
              </a:ext>
            </a:extLst>
          </p:cNvPr>
          <p:cNvSpPr txBox="1"/>
          <p:nvPr/>
        </p:nvSpPr>
        <p:spPr>
          <a:xfrm>
            <a:off x="590956" y="488581"/>
            <a:ext cx="9799138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OUR INSTITUTE PARTNERS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UTTAR PRADESH &amp; CENTRAL REGION</a:t>
            </a:r>
          </a:p>
        </p:txBody>
      </p:sp>
      <p:pic>
        <p:nvPicPr>
          <p:cNvPr id="9" name="Picture 106">
            <a:extLst>
              <a:ext uri="{FF2B5EF4-FFF2-40B4-BE49-F238E27FC236}">
                <a16:creationId xmlns:a16="http://schemas.microsoft.com/office/drawing/2014/main" id="{BD6DB034-D459-5BF7-A6A1-E6BF284E9C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07111" y="4163800"/>
            <a:ext cx="814000" cy="814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Picture 108">
            <a:extLst>
              <a:ext uri="{FF2B5EF4-FFF2-40B4-BE49-F238E27FC236}">
                <a16:creationId xmlns:a16="http://schemas.microsoft.com/office/drawing/2014/main" id="{FBCF528C-0996-8765-0481-C8AAAD39DC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68239" y="5173509"/>
            <a:ext cx="707543" cy="83686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" name="Picture 110">
            <a:extLst>
              <a:ext uri="{FF2B5EF4-FFF2-40B4-BE49-F238E27FC236}">
                <a16:creationId xmlns:a16="http://schemas.microsoft.com/office/drawing/2014/main" id="{BE3995E4-D099-00CD-99EA-76FC07CA09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33"/>
          <a:stretch>
            <a:fillRect/>
          </a:stretch>
        </p:blipFill>
        <p:spPr>
          <a:xfrm>
            <a:off x="3338021" y="5175432"/>
            <a:ext cx="1006452" cy="8330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" name="Picture 136">
            <a:extLst>
              <a:ext uri="{FF2B5EF4-FFF2-40B4-BE49-F238E27FC236}">
                <a16:creationId xmlns:a16="http://schemas.microsoft.com/office/drawing/2014/main" id="{B1A2D7B8-3CD7-73CB-29EA-09F63BB361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61406" y="3101229"/>
            <a:ext cx="905410" cy="90541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57DA69FE-24B5-C90C-D047-AE6F78D6F8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92288" y="3361245"/>
            <a:ext cx="1089572" cy="385378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Picture 110">
            <a:extLst>
              <a:ext uri="{FF2B5EF4-FFF2-40B4-BE49-F238E27FC236}">
                <a16:creationId xmlns:a16="http://schemas.microsoft.com/office/drawing/2014/main" id="{36D8E865-7B2D-5C7B-8C7D-87F44E4A8A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69306" y="3101230"/>
            <a:ext cx="905409" cy="905409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Picture 106">
            <a:extLst>
              <a:ext uri="{FF2B5EF4-FFF2-40B4-BE49-F238E27FC236}">
                <a16:creationId xmlns:a16="http://schemas.microsoft.com/office/drawing/2014/main" id="{588FBA4F-D292-751D-244C-04E93BB95C8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67465" y="5183681"/>
            <a:ext cx="830356" cy="816517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Picture 108">
            <a:extLst>
              <a:ext uri="{FF2B5EF4-FFF2-40B4-BE49-F238E27FC236}">
                <a16:creationId xmlns:a16="http://schemas.microsoft.com/office/drawing/2014/main" id="{58BEEE05-E884-8BBE-D8BB-61417426622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63422" y="4162542"/>
            <a:ext cx="717177" cy="816517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Picture 110">
            <a:extLst>
              <a:ext uri="{FF2B5EF4-FFF2-40B4-BE49-F238E27FC236}">
                <a16:creationId xmlns:a16="http://schemas.microsoft.com/office/drawing/2014/main" id="{4A792B3D-F7C0-7966-4697-E2840A96320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0366" y="2304381"/>
            <a:ext cx="1162469" cy="481022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Picture 136">
            <a:extLst>
              <a:ext uri="{FF2B5EF4-FFF2-40B4-BE49-F238E27FC236}">
                <a16:creationId xmlns:a16="http://schemas.microsoft.com/office/drawing/2014/main" id="{8C3E018A-98DA-B2C0-63B0-422CE00EBDF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54572" y="4198637"/>
            <a:ext cx="765004" cy="7443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Picture 2">
            <a:extLst>
              <a:ext uri="{FF2B5EF4-FFF2-40B4-BE49-F238E27FC236}">
                <a16:creationId xmlns:a16="http://schemas.microsoft.com/office/drawing/2014/main" id="{2D8418A6-2145-124A-9D6A-B5611EEDA29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53" b="26709"/>
          <a:stretch>
            <a:fillRect/>
          </a:stretch>
        </p:blipFill>
        <p:spPr>
          <a:xfrm>
            <a:off x="1770132" y="2278216"/>
            <a:ext cx="1133884" cy="533353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Picture 110">
            <a:extLst>
              <a:ext uri="{FF2B5EF4-FFF2-40B4-BE49-F238E27FC236}">
                <a16:creationId xmlns:a16="http://schemas.microsoft.com/office/drawing/2014/main" id="{8D745ED5-F218-9ADA-B449-1A475D123EF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94264" y="5413994"/>
            <a:ext cx="1239695" cy="35589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" name="Picture 110">
            <a:extLst>
              <a:ext uri="{FF2B5EF4-FFF2-40B4-BE49-F238E27FC236}">
                <a16:creationId xmlns:a16="http://schemas.microsoft.com/office/drawing/2014/main" id="{E39BB1C3-E1FD-C168-E3B2-EF27213A82A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75643" y="4163800"/>
            <a:ext cx="814000" cy="814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" name="Picture 106">
            <a:extLst>
              <a:ext uri="{FF2B5EF4-FFF2-40B4-BE49-F238E27FC236}">
                <a16:creationId xmlns:a16="http://schemas.microsoft.com/office/drawing/2014/main" id="{03845B42-412A-4E76-55F8-0C4596521D3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11161" y="2331497"/>
            <a:ext cx="1265659" cy="426791"/>
          </a:xfrm>
          <a:prstGeom prst="rect">
            <a:avLst/>
          </a:prstGeom>
          <a:ln w="12700">
            <a:miter lim="400000"/>
          </a:ln>
        </p:spPr>
      </p:pic>
      <p:pic>
        <p:nvPicPr>
          <p:cNvPr id="23" name="Picture 110">
            <a:extLst>
              <a:ext uri="{FF2B5EF4-FFF2-40B4-BE49-F238E27FC236}">
                <a16:creationId xmlns:a16="http://schemas.microsoft.com/office/drawing/2014/main" id="{E4B46125-1E2E-E874-7C48-D40941FCA649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27690" y="3370058"/>
            <a:ext cx="1027820" cy="3677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4" name="Picture 136">
            <a:extLst>
              <a:ext uri="{FF2B5EF4-FFF2-40B4-BE49-F238E27FC236}">
                <a16:creationId xmlns:a16="http://schemas.microsoft.com/office/drawing/2014/main" id="{1883D43A-6F0B-C70E-5312-06E45416F59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64944" y="4194144"/>
            <a:ext cx="753313" cy="753313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Picture 2">
            <a:extLst>
              <a:ext uri="{FF2B5EF4-FFF2-40B4-BE49-F238E27FC236}">
                <a16:creationId xmlns:a16="http://schemas.microsoft.com/office/drawing/2014/main" id="{E5757990-E6BB-BBBA-5E24-056D3531DF5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25991" y="2381849"/>
            <a:ext cx="1230513" cy="326086"/>
          </a:xfrm>
          <a:prstGeom prst="rect">
            <a:avLst/>
          </a:prstGeom>
          <a:ln w="12700">
            <a:miter lim="400000"/>
          </a:ln>
        </p:spPr>
      </p:pic>
      <p:pic>
        <p:nvPicPr>
          <p:cNvPr id="26" name="Picture 110">
            <a:extLst>
              <a:ext uri="{FF2B5EF4-FFF2-40B4-BE49-F238E27FC236}">
                <a16:creationId xmlns:a16="http://schemas.microsoft.com/office/drawing/2014/main" id="{EFD59E92-8118-A136-BE7A-73CE2E3B165E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1965" y="3137014"/>
            <a:ext cx="1118564" cy="833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27" name="Picture 110">
            <a:extLst>
              <a:ext uri="{FF2B5EF4-FFF2-40B4-BE49-F238E27FC236}">
                <a16:creationId xmlns:a16="http://schemas.microsoft.com/office/drawing/2014/main" id="{B43C920A-435D-3F65-6727-5FA288380B68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84542" y="2327080"/>
            <a:ext cx="1259139" cy="435624"/>
          </a:xfrm>
          <a:prstGeom prst="rect">
            <a:avLst/>
          </a:prstGeom>
          <a:ln w="12700">
            <a:miter lim="400000"/>
          </a:ln>
        </p:spPr>
      </p:pic>
      <p:pic>
        <p:nvPicPr>
          <p:cNvPr id="28" name="Picture 110">
            <a:extLst>
              <a:ext uri="{FF2B5EF4-FFF2-40B4-BE49-F238E27FC236}">
                <a16:creationId xmlns:a16="http://schemas.microsoft.com/office/drawing/2014/main" id="{7FF40CF2-22AB-6E70-8775-624D021BA388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66341" y="3112253"/>
            <a:ext cx="1032605" cy="883362"/>
          </a:xfrm>
          <a:prstGeom prst="rect">
            <a:avLst/>
          </a:prstGeom>
          <a:ln w="12700">
            <a:miter lim="400000"/>
          </a:ln>
        </p:spPr>
      </p:pic>
      <p:pic>
        <p:nvPicPr>
          <p:cNvPr id="29" name="Picture 106">
            <a:extLst>
              <a:ext uri="{FF2B5EF4-FFF2-40B4-BE49-F238E27FC236}">
                <a16:creationId xmlns:a16="http://schemas.microsoft.com/office/drawing/2014/main" id="{577EC891-2BBD-B990-C000-9524EB41173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55832" y="5106171"/>
            <a:ext cx="971536" cy="971536"/>
          </a:xfrm>
          <a:prstGeom prst="rect">
            <a:avLst/>
          </a:prstGeom>
          <a:ln w="12700">
            <a:miter lim="400000"/>
          </a:ln>
        </p:spPr>
      </p:pic>
      <p:pic>
        <p:nvPicPr>
          <p:cNvPr id="49" name="Picture 110">
            <a:extLst>
              <a:ext uri="{FF2B5EF4-FFF2-40B4-BE49-F238E27FC236}">
                <a16:creationId xmlns:a16="http://schemas.microsoft.com/office/drawing/2014/main" id="{ECCD8B3A-56BB-B088-BC1C-B511496E7B2C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88621" y="2419792"/>
            <a:ext cx="1266779" cy="250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0" name="Picture 136">
            <a:extLst>
              <a:ext uri="{FF2B5EF4-FFF2-40B4-BE49-F238E27FC236}">
                <a16:creationId xmlns:a16="http://schemas.microsoft.com/office/drawing/2014/main" id="{2BB6F6E5-E62A-8422-8B29-CC3621B2BD32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45189" y="5374127"/>
            <a:ext cx="1183771" cy="435624"/>
          </a:xfrm>
          <a:prstGeom prst="rect">
            <a:avLst/>
          </a:prstGeom>
          <a:ln w="12700">
            <a:miter lim="400000"/>
          </a:ln>
        </p:spPr>
      </p:pic>
      <p:pic>
        <p:nvPicPr>
          <p:cNvPr id="51" name="Picture 2">
            <a:extLst>
              <a:ext uri="{FF2B5EF4-FFF2-40B4-BE49-F238E27FC236}">
                <a16:creationId xmlns:a16="http://schemas.microsoft.com/office/drawing/2014/main" id="{DFC41263-F177-30B8-E488-5F88C554F6B7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82659" y="4168892"/>
            <a:ext cx="717177" cy="803817"/>
          </a:xfrm>
          <a:prstGeom prst="rect">
            <a:avLst/>
          </a:prstGeom>
          <a:ln w="12700">
            <a:miter lim="400000"/>
          </a:ln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C02FD644-27A7-F107-6022-CA2FF69A3A31}"/>
              </a:ext>
            </a:extLst>
          </p:cNvPr>
          <p:cNvPicPr>
            <a:picLocks noChangeAspect="1"/>
          </p:cNvPicPr>
          <p:nvPr/>
        </p:nvPicPr>
        <p:blipFill>
          <a:blip r:embed="rId26">
            <a:alphaModFix amt="10000"/>
          </a:blip>
          <a:stretch>
            <a:fillRect/>
          </a:stretch>
        </p:blipFill>
        <p:spPr>
          <a:xfrm>
            <a:off x="1610698" y="2051222"/>
            <a:ext cx="8970604" cy="407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8301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40AA15-DE62-5EAD-6643-359A16280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raphic 28">
            <a:extLst>
              <a:ext uri="{FF2B5EF4-FFF2-40B4-BE49-F238E27FC236}">
                <a16:creationId xmlns:a16="http://schemas.microsoft.com/office/drawing/2014/main" id="{9E94F27D-BED3-099C-7E0C-F27A42A1548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4131" y="-2328801"/>
            <a:ext cx="12880260" cy="10073968"/>
          </a:xfrm>
          <a:custGeom>
            <a:avLst/>
            <a:gdLst>
              <a:gd name="connsiteX0" fmla="*/ 6169180 w 6169179"/>
              <a:gd name="connsiteY0" fmla="*/ 0 h 4825067"/>
              <a:gd name="connsiteX1" fmla="*/ 4158580 w 6169179"/>
              <a:gd name="connsiteY1" fmla="*/ 952389 h 4825067"/>
              <a:gd name="connsiteX2" fmla="*/ 3783565 w 6169179"/>
              <a:gd name="connsiteY2" fmla="*/ 2459875 h 4825067"/>
              <a:gd name="connsiteX3" fmla="*/ 3084590 w 6169179"/>
              <a:gd name="connsiteY3" fmla="*/ 1082345 h 4825067"/>
              <a:gd name="connsiteX4" fmla="*/ 2381901 w 6169179"/>
              <a:gd name="connsiteY4" fmla="*/ 2459875 h 4825067"/>
              <a:gd name="connsiteX5" fmla="*/ 2010599 w 6169179"/>
              <a:gd name="connsiteY5" fmla="*/ 952389 h 4825067"/>
              <a:gd name="connsiteX6" fmla="*/ 0 w 6169179"/>
              <a:gd name="connsiteY6" fmla="*/ 0 h 4825067"/>
              <a:gd name="connsiteX7" fmla="*/ 3084590 w 6169179"/>
              <a:gd name="connsiteY7" fmla="*/ 4825068 h 4825067"/>
              <a:gd name="connsiteX8" fmla="*/ 6169180 w 6169179"/>
              <a:gd name="connsiteY8" fmla="*/ 0 h 4825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69179" h="4825067">
                <a:moveTo>
                  <a:pt x="6169180" y="0"/>
                </a:moveTo>
                <a:lnTo>
                  <a:pt x="4158580" y="952389"/>
                </a:lnTo>
                <a:lnTo>
                  <a:pt x="3783565" y="2459875"/>
                </a:lnTo>
                <a:lnTo>
                  <a:pt x="3084590" y="1082345"/>
                </a:lnTo>
                <a:lnTo>
                  <a:pt x="2381901" y="2459875"/>
                </a:lnTo>
                <a:lnTo>
                  <a:pt x="2010599" y="952389"/>
                </a:lnTo>
                <a:lnTo>
                  <a:pt x="0" y="0"/>
                </a:lnTo>
                <a:lnTo>
                  <a:pt x="3084590" y="4825068"/>
                </a:lnTo>
                <a:lnTo>
                  <a:pt x="6169180" y="0"/>
                </a:lnTo>
                <a:close/>
              </a:path>
            </a:pathLst>
          </a:custGeom>
          <a:solidFill>
            <a:srgbClr val="BE2428">
              <a:alpha val="20000"/>
            </a:srgbClr>
          </a:solidFill>
          <a:ln w="92797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43" name="Rectangle 2242">
            <a:extLst>
              <a:ext uri="{FF2B5EF4-FFF2-40B4-BE49-F238E27FC236}">
                <a16:creationId xmlns:a16="http://schemas.microsoft.com/office/drawing/2014/main" id="{0C022499-CB36-A1DE-5F6C-062DB8C4D69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1683814"/>
            <a:ext cx="12192000" cy="51741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C8C1B5-D9A5-BBED-0218-542BF82C0DAA}"/>
              </a:ext>
            </a:extLst>
          </p:cNvPr>
          <p:cNvSpPr txBox="1"/>
          <p:nvPr/>
        </p:nvSpPr>
        <p:spPr>
          <a:xfrm>
            <a:off x="590956" y="488581"/>
            <a:ext cx="9799138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OUR INSTITUTE PARTNERS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"/>
                <a:ea typeface="+mn-ea"/>
                <a:cs typeface="+mn-cs"/>
              </a:rPr>
              <a:t>BOOTCAMPS</a:t>
            </a:r>
          </a:p>
        </p:txBody>
      </p:sp>
      <p:pic>
        <p:nvPicPr>
          <p:cNvPr id="2" name="Picture 136">
            <a:extLst>
              <a:ext uri="{FF2B5EF4-FFF2-40B4-BE49-F238E27FC236}">
                <a16:creationId xmlns:a16="http://schemas.microsoft.com/office/drawing/2014/main" id="{CD5F0471-F266-25A1-0260-65C6AACA4E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13927" y="2120166"/>
            <a:ext cx="854153" cy="854153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110">
            <a:extLst>
              <a:ext uri="{FF2B5EF4-FFF2-40B4-BE49-F238E27FC236}">
                <a16:creationId xmlns:a16="http://schemas.microsoft.com/office/drawing/2014/main" id="{6B52ABDC-6C6E-7E86-0F56-5CFBE057DB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20" b="21760"/>
          <a:stretch>
            <a:fillRect/>
          </a:stretch>
        </p:blipFill>
        <p:spPr>
          <a:xfrm>
            <a:off x="3230237" y="2169325"/>
            <a:ext cx="1269883" cy="755834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Picture 110">
            <a:extLst>
              <a:ext uri="{FF2B5EF4-FFF2-40B4-BE49-F238E27FC236}">
                <a16:creationId xmlns:a16="http://schemas.microsoft.com/office/drawing/2014/main" id="{F1A07987-4168-380D-46CC-26E4913397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31947" y="2169325"/>
            <a:ext cx="505541" cy="755834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Picture 110">
            <a:extLst>
              <a:ext uri="{FF2B5EF4-FFF2-40B4-BE49-F238E27FC236}">
                <a16:creationId xmlns:a16="http://schemas.microsoft.com/office/drawing/2014/main" id="{AFC6FC07-978E-11D5-BD2A-8DF3F9C75E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80503" y="2188112"/>
            <a:ext cx="1010985" cy="718260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Picture 110">
            <a:extLst>
              <a:ext uri="{FF2B5EF4-FFF2-40B4-BE49-F238E27FC236}">
                <a16:creationId xmlns:a16="http://schemas.microsoft.com/office/drawing/2014/main" id="{CE521001-95BC-BF32-B8D7-42C772212DF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99578" y="2140586"/>
            <a:ext cx="612863" cy="813313"/>
          </a:xfrm>
          <a:prstGeom prst="rect">
            <a:avLst/>
          </a:prstGeom>
          <a:ln w="12700">
            <a:miter lim="400000"/>
          </a:ln>
        </p:spPr>
      </p:pic>
      <p:pic>
        <p:nvPicPr>
          <p:cNvPr id="7" name="Picture 136">
            <a:extLst>
              <a:ext uri="{FF2B5EF4-FFF2-40B4-BE49-F238E27FC236}">
                <a16:creationId xmlns:a16="http://schemas.microsoft.com/office/drawing/2014/main" id="{7C963FF1-12BC-1E86-38D1-341253D7DBA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82919" y="2178719"/>
            <a:ext cx="1020527" cy="737047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Picture 29" descr="A plate with a picture of a person&#10;&#10;AI-generated content may be incorrect.">
            <a:extLst>
              <a:ext uri="{FF2B5EF4-FFF2-40B4-BE49-F238E27FC236}">
                <a16:creationId xmlns:a16="http://schemas.microsoft.com/office/drawing/2014/main" id="{402E4B38-A4CE-B23C-0D49-DB61962FD5D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25541" y="5255174"/>
            <a:ext cx="718260" cy="718260"/>
          </a:xfrm>
          <a:prstGeom prst="rect">
            <a:avLst/>
          </a:prstGeom>
        </p:spPr>
      </p:pic>
      <p:pic>
        <p:nvPicPr>
          <p:cNvPr id="31" name="Picture 36">
            <a:extLst>
              <a:ext uri="{FF2B5EF4-FFF2-40B4-BE49-F238E27FC236}">
                <a16:creationId xmlns:a16="http://schemas.microsoft.com/office/drawing/2014/main" id="{A233EF26-8B69-B257-503C-868D6ED5CA5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16146" y="3185475"/>
            <a:ext cx="737047" cy="737047"/>
          </a:xfrm>
          <a:prstGeom prst="rect">
            <a:avLst/>
          </a:prstGeom>
          <a:ln w="12700">
            <a:miter lim="400000"/>
          </a:ln>
        </p:spPr>
      </p:pic>
      <p:pic>
        <p:nvPicPr>
          <p:cNvPr id="32" name="Picture 96">
            <a:extLst>
              <a:ext uri="{FF2B5EF4-FFF2-40B4-BE49-F238E27FC236}">
                <a16:creationId xmlns:a16="http://schemas.microsoft.com/office/drawing/2014/main" id="{B2CE575B-7A8F-6B2D-FACD-997ED174FE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29040" y="3065632"/>
            <a:ext cx="976732" cy="976732"/>
          </a:xfrm>
          <a:prstGeom prst="rect">
            <a:avLst/>
          </a:prstGeom>
          <a:ln w="12700">
            <a:miter lim="400000"/>
          </a:ln>
        </p:spPr>
      </p:pic>
      <p:pic>
        <p:nvPicPr>
          <p:cNvPr id="33" name="Picture 96">
            <a:extLst>
              <a:ext uri="{FF2B5EF4-FFF2-40B4-BE49-F238E27FC236}">
                <a16:creationId xmlns:a16="http://schemas.microsoft.com/office/drawing/2014/main" id="{8B92C4B6-6976-B2BE-DCA3-6D21E83123F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78739" y="3324712"/>
            <a:ext cx="1193847" cy="458572"/>
          </a:xfrm>
          <a:prstGeom prst="rect">
            <a:avLst/>
          </a:prstGeom>
          <a:ln w="12700">
            <a:miter lim="400000"/>
          </a:ln>
        </p:spPr>
      </p:pic>
      <p:pic>
        <p:nvPicPr>
          <p:cNvPr id="34" name="Picture 33" descr="A logo of a university&#10;&#10;AI-generated content may be incorrect.">
            <a:extLst>
              <a:ext uri="{FF2B5EF4-FFF2-40B4-BE49-F238E27FC236}">
                <a16:creationId xmlns:a16="http://schemas.microsoft.com/office/drawing/2014/main" id="{306339D5-1660-6BB0-47E5-D140A70E17F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06801" y="3176081"/>
            <a:ext cx="755834" cy="755834"/>
          </a:xfrm>
          <a:prstGeom prst="rect">
            <a:avLst/>
          </a:prstGeom>
        </p:spPr>
      </p:pic>
      <p:pic>
        <p:nvPicPr>
          <p:cNvPr id="35" name="Picture 34" descr="A logo with a rose in the middle&#10;&#10;AI-generated content may be incorrect.">
            <a:extLst>
              <a:ext uri="{FF2B5EF4-FFF2-40B4-BE49-F238E27FC236}">
                <a16:creationId xmlns:a16="http://schemas.microsoft.com/office/drawing/2014/main" id="{3A385416-3848-8A23-27A7-7D19E1A378E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939017" y="3185475"/>
            <a:ext cx="708331" cy="737047"/>
          </a:xfrm>
          <a:prstGeom prst="rect">
            <a:avLst/>
          </a:prstGeom>
        </p:spPr>
      </p:pic>
      <p:pic>
        <p:nvPicPr>
          <p:cNvPr id="36" name="Picture 35" descr="A logo with a flower and cogwheels&#10;&#10;AI-generated content may be incorrect.">
            <a:extLst>
              <a:ext uri="{FF2B5EF4-FFF2-40B4-BE49-F238E27FC236}">
                <a16:creationId xmlns:a16="http://schemas.microsoft.com/office/drawing/2014/main" id="{772E7E4C-79E7-90E6-C2D3-4039C4B96D5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66769" y="3170044"/>
            <a:ext cx="755834" cy="767908"/>
          </a:xfrm>
          <a:prstGeom prst="rect">
            <a:avLst/>
          </a:prstGeom>
        </p:spPr>
      </p:pic>
      <p:pic>
        <p:nvPicPr>
          <p:cNvPr id="37" name="Picture 2" descr="Biju Patnaik University of Technology - Wikipedia">
            <a:extLst>
              <a:ext uri="{FF2B5EF4-FFF2-40B4-BE49-F238E27FC236}">
                <a16:creationId xmlns:a16="http://schemas.microsoft.com/office/drawing/2014/main" id="{AC90962D-5D8F-92A9-3F71-728503E18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622" y="5220635"/>
            <a:ext cx="739035" cy="78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4">
            <a:extLst>
              <a:ext uri="{FF2B5EF4-FFF2-40B4-BE49-F238E27FC236}">
                <a16:creationId xmlns:a16="http://schemas.microsoft.com/office/drawing/2014/main" id="{39760BF0-3D5F-F6F9-A940-4332FEAA600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27603" y="4162605"/>
            <a:ext cx="1314134" cy="927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icture 94">
            <a:extLst>
              <a:ext uri="{FF2B5EF4-FFF2-40B4-BE49-F238E27FC236}">
                <a16:creationId xmlns:a16="http://schemas.microsoft.com/office/drawing/2014/main" id="{250310D7-81CA-6375-8592-6FFE42177A8A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09217" y="4304485"/>
            <a:ext cx="1153196" cy="64386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" name="Picture 39" descr="A logo of a university&#10;&#10;AI-generated content may be incorrect.">
            <a:extLst>
              <a:ext uri="{FF2B5EF4-FFF2-40B4-BE49-F238E27FC236}">
                <a16:creationId xmlns:a16="http://schemas.microsoft.com/office/drawing/2014/main" id="{0765780C-0D42-588A-A3D2-FE1979D8857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452826" y="4248501"/>
            <a:ext cx="745955" cy="755835"/>
          </a:xfrm>
          <a:prstGeom prst="rect">
            <a:avLst/>
          </a:prstGeom>
        </p:spPr>
      </p:pic>
      <p:pic>
        <p:nvPicPr>
          <p:cNvPr id="41" name="Picture 14">
            <a:extLst>
              <a:ext uri="{FF2B5EF4-FFF2-40B4-BE49-F238E27FC236}">
                <a16:creationId xmlns:a16="http://schemas.microsoft.com/office/drawing/2014/main" id="{C2DB609F-A570-0B38-1281-8D35D44FF79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1" r="22736"/>
          <a:stretch>
            <a:fillRect/>
          </a:stretch>
        </p:blipFill>
        <p:spPr>
          <a:xfrm>
            <a:off x="4825599" y="4202197"/>
            <a:ext cx="918238" cy="848442"/>
          </a:xfrm>
          <a:prstGeom prst="rect">
            <a:avLst/>
          </a:prstGeom>
          <a:ln w="12700">
            <a:miter lim="400000"/>
          </a:ln>
        </p:spPr>
      </p:pic>
      <p:pic>
        <p:nvPicPr>
          <p:cNvPr id="42" name="Picture 16">
            <a:extLst>
              <a:ext uri="{FF2B5EF4-FFF2-40B4-BE49-F238E27FC236}">
                <a16:creationId xmlns:a16="http://schemas.microsoft.com/office/drawing/2014/main" id="{C837FDAC-4168-80DF-2CF4-F5F4700ED190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44249" y="4264658"/>
            <a:ext cx="723520" cy="723520"/>
          </a:xfrm>
          <a:prstGeom prst="rect">
            <a:avLst/>
          </a:prstGeom>
          <a:ln w="12700">
            <a:miter lim="400000"/>
          </a:ln>
        </p:spPr>
      </p:pic>
      <p:pic>
        <p:nvPicPr>
          <p:cNvPr id="43" name="image118.png">
            <a:extLst>
              <a:ext uri="{FF2B5EF4-FFF2-40B4-BE49-F238E27FC236}">
                <a16:creationId xmlns:a16="http://schemas.microsoft.com/office/drawing/2014/main" id="{33DB61CA-F557-C694-11DD-56F49A995981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55844" y="5273745"/>
            <a:ext cx="679544" cy="681119"/>
          </a:xfrm>
          <a:prstGeom prst="rect">
            <a:avLst/>
          </a:prstGeom>
          <a:ln>
            <a:noFill/>
          </a:ln>
        </p:spPr>
      </p:pic>
      <p:pic>
        <p:nvPicPr>
          <p:cNvPr id="44" name="Picture 108">
            <a:extLst>
              <a:ext uri="{FF2B5EF4-FFF2-40B4-BE49-F238E27FC236}">
                <a16:creationId xmlns:a16="http://schemas.microsoft.com/office/drawing/2014/main" id="{4E1CE6B0-336D-2201-805C-BFABE3B8D042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85283" y="5252793"/>
            <a:ext cx="635058" cy="723022"/>
          </a:xfrm>
          <a:prstGeom prst="rect">
            <a:avLst/>
          </a:prstGeom>
          <a:ln w="12700">
            <a:miter lim="400000"/>
          </a:ln>
        </p:spPr>
      </p:pic>
      <p:pic>
        <p:nvPicPr>
          <p:cNvPr id="45" name="Picture 14">
            <a:extLst>
              <a:ext uri="{FF2B5EF4-FFF2-40B4-BE49-F238E27FC236}">
                <a16:creationId xmlns:a16="http://schemas.microsoft.com/office/drawing/2014/main" id="{1FDF0364-5EEC-A3EC-7731-D337F8E95734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68477" y="5255174"/>
            <a:ext cx="718260" cy="718260"/>
          </a:xfrm>
          <a:prstGeom prst="rect">
            <a:avLst/>
          </a:prstGeom>
          <a:ln w="12700">
            <a:miter lim="400000"/>
          </a:ln>
        </p:spPr>
      </p:pic>
      <p:pic>
        <p:nvPicPr>
          <p:cNvPr id="46" name="Picture 2">
            <a:extLst>
              <a:ext uri="{FF2B5EF4-FFF2-40B4-BE49-F238E27FC236}">
                <a16:creationId xmlns:a16="http://schemas.microsoft.com/office/drawing/2014/main" id="{C75D4600-9F8E-BC53-D951-F324B8CFA0D4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42085" y="4267288"/>
            <a:ext cx="640842" cy="718260"/>
          </a:xfrm>
          <a:prstGeom prst="rect">
            <a:avLst/>
          </a:prstGeom>
          <a:ln w="12700">
            <a:miter lim="400000"/>
          </a:ln>
        </p:spPr>
      </p:pic>
      <p:pic>
        <p:nvPicPr>
          <p:cNvPr id="47" name="Picture 70">
            <a:extLst>
              <a:ext uri="{FF2B5EF4-FFF2-40B4-BE49-F238E27FC236}">
                <a16:creationId xmlns:a16="http://schemas.microsoft.com/office/drawing/2014/main" id="{F9ECE00D-B48C-4E92-689E-6D35738E73CC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40389" y="5267089"/>
            <a:ext cx="727071" cy="694431"/>
          </a:xfrm>
          <a:prstGeom prst="rect">
            <a:avLst/>
          </a:prstGeom>
          <a:ln w="12700">
            <a:miter lim="400000"/>
          </a:ln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08274927-B312-6442-62ED-FB945B9F2125}"/>
              </a:ext>
            </a:extLst>
          </p:cNvPr>
          <p:cNvPicPr>
            <a:picLocks noChangeAspect="1"/>
          </p:cNvPicPr>
          <p:nvPr/>
        </p:nvPicPr>
        <p:blipFill>
          <a:blip r:embed="rId26">
            <a:alphaModFix amt="10000"/>
          </a:blip>
          <a:stretch>
            <a:fillRect/>
          </a:stretch>
        </p:blipFill>
        <p:spPr>
          <a:xfrm>
            <a:off x="1610698" y="2051222"/>
            <a:ext cx="8970604" cy="407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0099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2026"/>
            </a:gs>
            <a:gs pos="100000">
              <a:srgbClr val="F2672A"/>
            </a:gs>
          </a:gsLst>
          <a:lin ang="162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8E710B-363E-2512-C0E7-69CDA27D0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4" name="Oval 3323">
            <a:extLst>
              <a:ext uri="{FF2B5EF4-FFF2-40B4-BE49-F238E27FC236}">
                <a16:creationId xmlns:a16="http://schemas.microsoft.com/office/drawing/2014/main" id="{08779A1B-0696-3C3A-CD4E-683FEB99513E}"/>
              </a:ext>
            </a:extLst>
          </p:cNvPr>
          <p:cNvSpPr/>
          <p:nvPr/>
        </p:nvSpPr>
        <p:spPr>
          <a:xfrm>
            <a:off x="29895560" y="5635549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25" name="Rectangle 3324">
            <a:extLst>
              <a:ext uri="{FF2B5EF4-FFF2-40B4-BE49-F238E27FC236}">
                <a16:creationId xmlns:a16="http://schemas.microsoft.com/office/drawing/2014/main" id="{FA671ECB-2BAC-19D1-38AA-C62DEAB59775}"/>
              </a:ext>
            </a:extLst>
          </p:cNvPr>
          <p:cNvSpPr/>
          <p:nvPr/>
        </p:nvSpPr>
        <p:spPr>
          <a:xfrm>
            <a:off x="29142006" y="3634686"/>
            <a:ext cx="2309882" cy="154510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11. Venture Idea Pitch Readiness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First pitch (audience &amp; requirements)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Getting story telling right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Practice pitch</a:t>
            </a:r>
          </a:p>
        </p:txBody>
      </p:sp>
      <p:cxnSp>
        <p:nvCxnSpPr>
          <p:cNvPr id="3326" name="Straight Connector 3325">
            <a:extLst>
              <a:ext uri="{FF2B5EF4-FFF2-40B4-BE49-F238E27FC236}">
                <a16:creationId xmlns:a16="http://schemas.microsoft.com/office/drawing/2014/main" id="{2758859C-150D-6F02-4E32-7124FB12E116}"/>
              </a:ext>
            </a:extLst>
          </p:cNvPr>
          <p:cNvCxnSpPr>
            <a:cxnSpLocks/>
            <a:stCxn id="3324" idx="0"/>
            <a:endCxn id="3325" idx="2"/>
          </p:cNvCxnSpPr>
          <p:nvPr/>
        </p:nvCxnSpPr>
        <p:spPr>
          <a:xfrm flipV="1">
            <a:off x="30294470" y="5179794"/>
            <a:ext cx="2477" cy="45575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29" name="Rectangle 3328">
            <a:extLst>
              <a:ext uri="{FF2B5EF4-FFF2-40B4-BE49-F238E27FC236}">
                <a16:creationId xmlns:a16="http://schemas.microsoft.com/office/drawing/2014/main" id="{DF9B822B-6214-FC8B-A216-DA0272EB091C}"/>
              </a:ext>
            </a:extLst>
          </p:cNvPr>
          <p:cNvSpPr/>
          <p:nvPr/>
        </p:nvSpPr>
        <p:spPr>
          <a:xfrm>
            <a:off x="32564322" y="1953653"/>
            <a:ext cx="2053995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Business Model &amp; GTM Strategy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330" name="Rectangle 3329">
            <a:extLst>
              <a:ext uri="{FF2B5EF4-FFF2-40B4-BE49-F238E27FC236}">
                <a16:creationId xmlns:a16="http://schemas.microsoft.com/office/drawing/2014/main" id="{DFB28735-A516-1667-68BD-D8B2B2EA6C14}"/>
              </a:ext>
            </a:extLst>
          </p:cNvPr>
          <p:cNvSpPr/>
          <p:nvPr/>
        </p:nvSpPr>
        <p:spPr>
          <a:xfrm>
            <a:off x="32000774" y="3144822"/>
            <a:ext cx="3118967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Week 14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Final Milestone:</a:t>
            </a:r>
            <a:b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</a:b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Venture Feasibility Pitch &amp; Evaluation</a:t>
            </a:r>
          </a:p>
        </p:txBody>
      </p:sp>
      <p:sp>
        <p:nvSpPr>
          <p:cNvPr id="3336" name="Oval 3335">
            <a:extLst>
              <a:ext uri="{FF2B5EF4-FFF2-40B4-BE49-F238E27FC236}">
                <a16:creationId xmlns:a16="http://schemas.microsoft.com/office/drawing/2014/main" id="{4599F09F-244D-883B-3126-6EEE94C0FFFD}"/>
              </a:ext>
            </a:extLst>
          </p:cNvPr>
          <p:cNvSpPr/>
          <p:nvPr/>
        </p:nvSpPr>
        <p:spPr>
          <a:xfrm>
            <a:off x="27960045" y="2182944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37" name="Rectangle 3336">
            <a:extLst>
              <a:ext uri="{FF2B5EF4-FFF2-40B4-BE49-F238E27FC236}">
                <a16:creationId xmlns:a16="http://schemas.microsoft.com/office/drawing/2014/main" id="{87B71363-7C6A-40A8-DC20-986715CF4B9C}"/>
              </a:ext>
            </a:extLst>
          </p:cNvPr>
          <p:cNvSpPr/>
          <p:nvPr/>
        </p:nvSpPr>
        <p:spPr>
          <a:xfrm>
            <a:off x="29200135" y="1745827"/>
            <a:ext cx="2412031" cy="1672053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10. Team &amp; Talent Requirement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Building a founding team (A team)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Founding team &amp; mentors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Defining your team requirements</a:t>
            </a:r>
          </a:p>
        </p:txBody>
      </p:sp>
      <p:sp>
        <p:nvSpPr>
          <p:cNvPr id="3339" name="Oval 3338">
            <a:extLst>
              <a:ext uri="{FF2B5EF4-FFF2-40B4-BE49-F238E27FC236}">
                <a16:creationId xmlns:a16="http://schemas.microsoft.com/office/drawing/2014/main" id="{57A733ED-9060-AF4D-5E91-36CBC1D370B9}"/>
              </a:ext>
            </a:extLst>
          </p:cNvPr>
          <p:cNvSpPr/>
          <p:nvPr/>
        </p:nvSpPr>
        <p:spPr>
          <a:xfrm>
            <a:off x="34942299" y="4359624"/>
            <a:ext cx="797820" cy="797820"/>
          </a:xfrm>
          <a:prstGeom prst="ellipse">
            <a:avLst/>
          </a:prstGeom>
          <a:solidFill>
            <a:srgbClr val="BE242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+mn-cs"/>
            </a:endParaRPr>
          </a:p>
        </p:txBody>
      </p:sp>
      <p:sp>
        <p:nvSpPr>
          <p:cNvPr id="3340" name="Rectangle 3339">
            <a:extLst>
              <a:ext uri="{FF2B5EF4-FFF2-40B4-BE49-F238E27FC236}">
                <a16:creationId xmlns:a16="http://schemas.microsoft.com/office/drawing/2014/main" id="{605332EE-A429-24EE-2B9D-8ACBB230139C}"/>
              </a:ext>
            </a:extLst>
          </p:cNvPr>
          <p:cNvSpPr/>
          <p:nvPr/>
        </p:nvSpPr>
        <p:spPr>
          <a:xfrm>
            <a:off x="32265703" y="4050607"/>
            <a:ext cx="2332661" cy="1412178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Module 12. Orientation for Scale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Thinking beyond the prototype-scale opportunity &amp; orientation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Final pitches</a:t>
            </a:r>
          </a:p>
        </p:txBody>
      </p:sp>
      <p:cxnSp>
        <p:nvCxnSpPr>
          <p:cNvPr id="3341" name="Straight Connector 3340">
            <a:extLst>
              <a:ext uri="{FF2B5EF4-FFF2-40B4-BE49-F238E27FC236}">
                <a16:creationId xmlns:a16="http://schemas.microsoft.com/office/drawing/2014/main" id="{D6DDBCD0-D5F4-2B1F-2B00-47719C972766}"/>
              </a:ext>
            </a:extLst>
          </p:cNvPr>
          <p:cNvCxnSpPr>
            <a:cxnSpLocks/>
            <a:stCxn id="3339" idx="2"/>
            <a:endCxn id="3340" idx="3"/>
          </p:cNvCxnSpPr>
          <p:nvPr/>
        </p:nvCxnSpPr>
        <p:spPr>
          <a:xfrm flipH="1" flipV="1">
            <a:off x="34598364" y="4756696"/>
            <a:ext cx="343935" cy="183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42" name="Rectangle 3341">
            <a:extLst>
              <a:ext uri="{FF2B5EF4-FFF2-40B4-BE49-F238E27FC236}">
                <a16:creationId xmlns:a16="http://schemas.microsoft.com/office/drawing/2014/main" id="{43DF51F8-0D85-65EC-370E-71972E257948}"/>
              </a:ext>
            </a:extLst>
          </p:cNvPr>
          <p:cNvSpPr/>
          <p:nvPr/>
        </p:nvSpPr>
        <p:spPr>
          <a:xfrm>
            <a:off x="32254770" y="5451652"/>
            <a:ext cx="2857818" cy="10267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Scale Orientation &amp; Compelling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343" name="Rectangle 3342">
            <a:extLst>
              <a:ext uri="{FF2B5EF4-FFF2-40B4-BE49-F238E27FC236}">
                <a16:creationId xmlns:a16="http://schemas.microsoft.com/office/drawing/2014/main" id="{A51CEE81-FD36-4051-B2A3-BBFA39C4437A}"/>
              </a:ext>
            </a:extLst>
          </p:cNvPr>
          <p:cNvSpPr/>
          <p:nvPr/>
        </p:nvSpPr>
        <p:spPr>
          <a:xfrm>
            <a:off x="32480060" y="2691405"/>
            <a:ext cx="2137373" cy="481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" panose="00000500000000000000" pitchFamily="2" charset="0"/>
                <a:ea typeface="+mn-ea"/>
                <a:cs typeface="Arial" panose="020B0604020202020204" pitchFamily="34" charset="0"/>
              </a:rPr>
              <a:t>Quiz 3 (Modules 8-10)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arlow" panose="000005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354" name="Graphic 3353">
            <a:extLst>
              <a:ext uri="{FF2B5EF4-FFF2-40B4-BE49-F238E27FC236}">
                <a16:creationId xmlns:a16="http://schemas.microsoft.com/office/drawing/2014/main" id="{B6B0D190-B284-ED1A-350B-3EB120C2F3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129882" y="2338883"/>
            <a:ext cx="458147" cy="516676"/>
          </a:xfrm>
          <a:prstGeom prst="rect">
            <a:avLst/>
          </a:prstGeom>
        </p:spPr>
      </p:pic>
      <p:pic>
        <p:nvPicPr>
          <p:cNvPr id="3355" name="Graphic 3354">
            <a:extLst>
              <a:ext uri="{FF2B5EF4-FFF2-40B4-BE49-F238E27FC236}">
                <a16:creationId xmlns:a16="http://schemas.microsoft.com/office/drawing/2014/main" id="{4AD17CAC-5E40-7677-DE43-4446126DCAE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0071811" y="5847533"/>
            <a:ext cx="386669" cy="386669"/>
          </a:xfrm>
          <a:prstGeom prst="rect">
            <a:avLst/>
          </a:prstGeom>
        </p:spPr>
      </p:pic>
      <p:pic>
        <p:nvPicPr>
          <p:cNvPr id="3356" name="Graphic 3355">
            <a:extLst>
              <a:ext uri="{FF2B5EF4-FFF2-40B4-BE49-F238E27FC236}">
                <a16:creationId xmlns:a16="http://schemas.microsoft.com/office/drawing/2014/main" id="{52F69CBD-712F-2BF5-05D0-A945197F0D2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5104828" y="4537762"/>
            <a:ext cx="469369" cy="469369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54A651E1-AF31-E2FE-5DC8-169671D5C560}"/>
              </a:ext>
            </a:extLst>
          </p:cNvPr>
          <p:cNvGrpSpPr/>
          <p:nvPr/>
        </p:nvGrpSpPr>
        <p:grpSpPr>
          <a:xfrm>
            <a:off x="-10164319" y="-4126778"/>
            <a:ext cx="20256874" cy="16166381"/>
            <a:chOff x="-10164319" y="-4126778"/>
            <a:chExt cx="20256874" cy="16166381"/>
          </a:xfrm>
        </p:grpSpPr>
        <p:sp>
          <p:nvSpPr>
            <p:cNvPr id="3" name="Graphic 28">
              <a:extLst>
                <a:ext uri="{FF2B5EF4-FFF2-40B4-BE49-F238E27FC236}">
                  <a16:creationId xmlns:a16="http://schemas.microsoft.com/office/drawing/2014/main" id="{CDECF0C1-CC4D-E399-0A80-FFD15DD6EB77}"/>
                </a:ext>
              </a:extLst>
            </p:cNvPr>
            <p:cNvSpPr/>
            <p:nvPr/>
          </p:nvSpPr>
          <p:spPr>
            <a:xfrm>
              <a:off x="-10164319" y="-4126778"/>
              <a:ext cx="20256874" cy="16166381"/>
            </a:xfrm>
            <a:custGeom>
              <a:avLst/>
              <a:gdLst>
                <a:gd name="connsiteX0" fmla="*/ 6169180 w 6169179"/>
                <a:gd name="connsiteY0" fmla="*/ 0 h 4825067"/>
                <a:gd name="connsiteX1" fmla="*/ 4158580 w 6169179"/>
                <a:gd name="connsiteY1" fmla="*/ 952389 h 4825067"/>
                <a:gd name="connsiteX2" fmla="*/ 3783565 w 6169179"/>
                <a:gd name="connsiteY2" fmla="*/ 2459875 h 4825067"/>
                <a:gd name="connsiteX3" fmla="*/ 3084590 w 6169179"/>
                <a:gd name="connsiteY3" fmla="*/ 1082345 h 4825067"/>
                <a:gd name="connsiteX4" fmla="*/ 2381901 w 6169179"/>
                <a:gd name="connsiteY4" fmla="*/ 2459875 h 4825067"/>
                <a:gd name="connsiteX5" fmla="*/ 2010599 w 6169179"/>
                <a:gd name="connsiteY5" fmla="*/ 952389 h 4825067"/>
                <a:gd name="connsiteX6" fmla="*/ 0 w 6169179"/>
                <a:gd name="connsiteY6" fmla="*/ 0 h 4825067"/>
                <a:gd name="connsiteX7" fmla="*/ 3084590 w 6169179"/>
                <a:gd name="connsiteY7" fmla="*/ 4825068 h 4825067"/>
                <a:gd name="connsiteX8" fmla="*/ 6169180 w 6169179"/>
                <a:gd name="connsiteY8" fmla="*/ 0 h 4825067"/>
                <a:gd name="connsiteX0" fmla="*/ 6045928 w 6045928"/>
                <a:gd name="connsiteY0" fmla="*/ 228896 h 4825068"/>
                <a:gd name="connsiteX1" fmla="*/ 4158580 w 6045928"/>
                <a:gd name="connsiteY1" fmla="*/ 952389 h 4825068"/>
                <a:gd name="connsiteX2" fmla="*/ 3783565 w 6045928"/>
                <a:gd name="connsiteY2" fmla="*/ 2459875 h 4825068"/>
                <a:gd name="connsiteX3" fmla="*/ 3084590 w 6045928"/>
                <a:gd name="connsiteY3" fmla="*/ 1082345 h 4825068"/>
                <a:gd name="connsiteX4" fmla="*/ 2381901 w 6045928"/>
                <a:gd name="connsiteY4" fmla="*/ 2459875 h 4825068"/>
                <a:gd name="connsiteX5" fmla="*/ 2010599 w 6045928"/>
                <a:gd name="connsiteY5" fmla="*/ 952389 h 4825068"/>
                <a:gd name="connsiteX6" fmla="*/ 0 w 6045928"/>
                <a:gd name="connsiteY6" fmla="*/ 0 h 4825068"/>
                <a:gd name="connsiteX7" fmla="*/ 3084590 w 6045928"/>
                <a:gd name="connsiteY7" fmla="*/ 4825068 h 4825068"/>
                <a:gd name="connsiteX8" fmla="*/ 6045928 w 6045928"/>
                <a:gd name="connsiteY8" fmla="*/ 228896 h 4825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45928" h="4825068">
                  <a:moveTo>
                    <a:pt x="6045928" y="228896"/>
                  </a:moveTo>
                  <a:lnTo>
                    <a:pt x="4158580" y="952389"/>
                  </a:lnTo>
                  <a:lnTo>
                    <a:pt x="3783565" y="2459875"/>
                  </a:lnTo>
                  <a:lnTo>
                    <a:pt x="3084590" y="1082345"/>
                  </a:lnTo>
                  <a:lnTo>
                    <a:pt x="2381901" y="2459875"/>
                  </a:lnTo>
                  <a:lnTo>
                    <a:pt x="2010599" y="952389"/>
                  </a:lnTo>
                  <a:lnTo>
                    <a:pt x="0" y="0"/>
                  </a:lnTo>
                  <a:lnTo>
                    <a:pt x="3084590" y="4825068"/>
                  </a:lnTo>
                  <a:lnTo>
                    <a:pt x="6045928" y="228896"/>
                  </a:lnTo>
                  <a:close/>
                </a:path>
              </a:pathLst>
            </a:custGeom>
            <a:solidFill>
              <a:srgbClr val="BE2428"/>
            </a:solidFill>
            <a:ln w="92797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765F614-C7CA-CB71-5BC6-55F5D7BEF9DA}"/>
                </a:ext>
              </a:extLst>
            </p:cNvPr>
            <p:cNvSpPr txBox="1"/>
            <p:nvPr/>
          </p:nvSpPr>
          <p:spPr>
            <a:xfrm>
              <a:off x="154237" y="3812611"/>
              <a:ext cx="3172624" cy="2456057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arlow"/>
                  <a:ea typeface="+mn-ea"/>
                  <a:cs typeface="+mn-cs"/>
                </a:rPr>
                <a:t>A LOOK AT THE IGNITE VENTURE-BUILDING EXPERIENCE</a:t>
              </a:r>
            </a:p>
            <a:p>
              <a:pPr marL="0" marR="0" lvl="0" indent="0" algn="l" defTabSz="914400" rtl="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IN" sz="1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arlow"/>
                  <a:ea typeface="+mn-ea"/>
                  <a:cs typeface="+mn-cs"/>
                </a:rPr>
                <a:t>(</a:t>
              </a:r>
              <a:r>
                <a:rPr kumimoji="0" lang="en-IN" sz="1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arlow"/>
                  <a:ea typeface="+mn-ea"/>
                  <a:cs typeface="+mn-cs"/>
                  <a:hlinkClick r:id="rId10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Click to play</a:t>
              </a:r>
              <a:r>
                <a:rPr kumimoji="0" lang="en-IN" sz="1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arlow"/>
                  <a:ea typeface="+mn-ea"/>
                  <a:cs typeface="+mn-cs"/>
                </a:rPr>
                <a:t>)</a:t>
              </a:r>
            </a:p>
          </p:txBody>
        </p:sp>
      </p:grpSp>
      <p:pic>
        <p:nvPicPr>
          <p:cNvPr id="5" name="Picture 4" descr="A white computer with a black screen&#10;&#10;Description automatically generated">
            <a:extLst>
              <a:ext uri="{FF2B5EF4-FFF2-40B4-BE49-F238E27FC236}">
                <a16:creationId xmlns:a16="http://schemas.microsoft.com/office/drawing/2014/main" id="{741783AD-D09B-4654-C14D-566AE186944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57401" y="1373583"/>
            <a:ext cx="11477624" cy="5355901"/>
          </a:xfrm>
          <a:prstGeom prst="rect">
            <a:avLst/>
          </a:prstGeom>
        </p:spPr>
      </p:pic>
      <p:pic>
        <p:nvPicPr>
          <p:cNvPr id="7" name="Ignite full experience learner-V6-1.mp4">
            <a:hlinkClick r:id="" action="ppaction://media"/>
            <a:extLst>
              <a:ext uri="{FF2B5EF4-FFF2-40B4-BE49-F238E27FC236}">
                <a16:creationId xmlns:a16="http://schemas.microsoft.com/office/drawing/2014/main" id="{288B4EDC-8602-31EC-F019-2236D198AA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080675" y="1727154"/>
            <a:ext cx="7416000" cy="41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7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583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WadhwaniFnd 1">
      <a:dk1>
        <a:srgbClr val="414041"/>
      </a:dk1>
      <a:lt1>
        <a:srgbClr val="FFFFFF"/>
      </a:lt1>
      <a:dk2>
        <a:srgbClr val="BF2026"/>
      </a:dk2>
      <a:lt2>
        <a:srgbClr val="F2672A"/>
      </a:lt2>
      <a:accent1>
        <a:srgbClr val="F68720"/>
      </a:accent1>
      <a:accent2>
        <a:srgbClr val="23D3BC"/>
      </a:accent2>
      <a:accent3>
        <a:srgbClr val="2380D1"/>
      </a:accent3>
      <a:accent4>
        <a:srgbClr val="66208F"/>
      </a:accent4>
      <a:accent5>
        <a:srgbClr val="FFFFE3"/>
      </a:accent5>
      <a:accent6>
        <a:srgbClr val="003E73"/>
      </a:accent6>
      <a:hlink>
        <a:srgbClr val="FF868F"/>
      </a:hlink>
      <a:folHlink>
        <a:srgbClr val="228293"/>
      </a:folHlink>
    </a:clrScheme>
    <a:fontScheme name="Adani">
      <a:majorFont>
        <a:latin typeface="Barlow-SemiBold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Barlow-Regular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wrap="square" lIns="0" tIns="0" rIns="0" bIns="180000" rtlCol="0" anchor="ctr" anchorCtr="0">
        <a:spAutoFit/>
      </a:bodyPr>
      <a:lstStyle>
        <a:defPPr algn="l">
          <a:lnSpc>
            <a:spcPct val="100000"/>
          </a:lnSpc>
          <a:defRPr sz="2000" dirty="0" smtClean="0">
            <a:latin typeface="+mj-lt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Wadhwani Theme">
  <a:themeElements>
    <a:clrScheme name="Romesh Color Scheme">
      <a:dk1>
        <a:srgbClr val="000000"/>
      </a:dk1>
      <a:lt1>
        <a:sysClr val="window" lastClr="FFFFFF"/>
      </a:lt1>
      <a:dk2>
        <a:srgbClr val="BF2025"/>
      </a:dk2>
      <a:lt2>
        <a:srgbClr val="DDDDDD"/>
      </a:lt2>
      <a:accent1>
        <a:srgbClr val="BF2025"/>
      </a:accent1>
      <a:accent2>
        <a:srgbClr val="DF5327"/>
      </a:accent2>
      <a:accent3>
        <a:srgbClr val="F68720"/>
      </a:accent3>
      <a:accent4>
        <a:srgbClr val="E9B201"/>
      </a:accent4>
      <a:accent5>
        <a:srgbClr val="418AB3"/>
      </a:accent5>
      <a:accent6>
        <a:srgbClr val="A6B727"/>
      </a:accent6>
      <a:hlink>
        <a:srgbClr val="0070C0"/>
      </a:hlink>
      <a:folHlink>
        <a:srgbClr val="7030A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tx2"/>
        </a:solidFill>
        <a:ln>
          <a:noFill/>
          <a:headEnd type="none" w="med" len="med"/>
          <a:tailEnd type="none" w="med" len="med"/>
        </a:ln>
        <a:effectLst/>
      </a:spPr>
      <a:bodyPr rot="0" spcFirstLastPara="0" vertOverflow="overflow" horzOverflow="overflow" vert="horz" wrap="square" lIns="91440" tIns="91440" rIns="91440" bIns="9144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 defTabSz="914099" fontAlgn="base">
          <a:spcBef>
            <a:spcPct val="0"/>
          </a:spcBef>
          <a:spcAft>
            <a:spcPct val="0"/>
          </a:spcAft>
          <a:defRPr sz="1200" spc="-50" dirty="0">
            <a:solidFill>
              <a:schemeClr val="tx1"/>
            </a:solidFill>
            <a:ea typeface="Segoe UI" pitchFamily="34" charset="0"/>
            <a:cs typeface="Segoe UI" pitchFamily="34" charset="0"/>
          </a:defRPr>
        </a:defPPr>
      </a:lstStyle>
      <a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a:style>
    </a:spDef>
    <a:lnDef>
      <a:spPr>
        <a:ln>
          <a:solidFill>
            <a:schemeClr val="bg1">
              <a:lumMod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lIns="72000" tIns="72000" rIns="72000" bIns="72000" rtlCol="0" anchor="ctr">
        <a:spAutoFit/>
      </a:bodyPr>
      <a:lstStyle>
        <a:defPPr algn="l">
          <a:defRPr sz="1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emplate.Wadhwani.Colorful" id="{3FF6ADEF-E3D5-4BD3-B64B-0D0256DE80D3}" vid="{C0059A51-6129-4F61-82FD-F09902B7964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1354</Words>
  <Application>Microsoft Macintosh PowerPoint</Application>
  <PresentationFormat>Widescreen</PresentationFormat>
  <Paragraphs>280</Paragraphs>
  <Slides>18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32" baseType="lpstr">
      <vt:lpstr>Aptos</vt:lpstr>
      <vt:lpstr>Arial</vt:lpstr>
      <vt:lpstr>Barlow</vt:lpstr>
      <vt:lpstr>Barlow </vt:lpstr>
      <vt:lpstr>Barlow SemiBold</vt:lpstr>
      <vt:lpstr>Barlow-Regular</vt:lpstr>
      <vt:lpstr>Barlow-SemiBold</vt:lpstr>
      <vt:lpstr>Calibri</vt:lpstr>
      <vt:lpstr>Calibri Light</vt:lpstr>
      <vt:lpstr>Open Sans</vt:lpstr>
      <vt:lpstr>Wingdings</vt:lpstr>
      <vt:lpstr>1_Office Theme</vt:lpstr>
      <vt:lpstr>2_Office Theme</vt:lpstr>
      <vt:lpstr>Wadhwani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Hitesh Kumar</dc:creator>
  <cp:lastModifiedBy>Hitesh Kumar</cp:lastModifiedBy>
  <cp:revision>1</cp:revision>
  <dcterms:created xsi:type="dcterms:W3CDTF">2025-12-05T09:44:20Z</dcterms:created>
  <dcterms:modified xsi:type="dcterms:W3CDTF">2026-01-15T05:58:18Z</dcterms:modified>
</cp:coreProperties>
</file>